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40CD-4376-43A5-85E5-BC84DB65496A}" type="datetimeFigureOut">
              <a:rPr lang="fa-IR" smtClean="0"/>
              <a:t>1440/12/17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850D-D359-4FF7-A75D-02ADFEB0647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1006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F40CD-4376-43A5-85E5-BC84DB65496A}" type="datetimeFigureOut">
              <a:rPr lang="fa-IR" smtClean="0"/>
              <a:t>1440/12/17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7850D-D359-4FF7-A75D-02ADFEB0647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368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scopus.com/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solidFill>
                  <a:srgbClr val="7030A0"/>
                </a:solidFill>
                <a:cs typeface="B Titr" panose="00000700000000000000" pitchFamily="2" charset="-78"/>
              </a:rPr>
              <a:t>مدیریت ایمنی، بهداشت و محیط زیست</a:t>
            </a:r>
            <a:br>
              <a:rPr lang="fa-IR" smtClean="0">
                <a:solidFill>
                  <a:srgbClr val="7030A0"/>
                </a:solidFill>
                <a:cs typeface="B Titr" panose="00000700000000000000" pitchFamily="2" charset="-78"/>
              </a:rPr>
            </a:br>
            <a:r>
              <a:rPr lang="fa-IR" smtClean="0">
                <a:solidFill>
                  <a:srgbClr val="7030A0"/>
                </a:solidFill>
                <a:cs typeface="B Titr" panose="00000700000000000000" pitchFamily="2" charset="-78"/>
              </a:rPr>
              <a:t/>
            </a:r>
            <a:br>
              <a:rPr lang="fa-IR" smtClean="0">
                <a:solidFill>
                  <a:srgbClr val="7030A0"/>
                </a:solidFill>
                <a:cs typeface="B Titr" panose="00000700000000000000" pitchFamily="2" charset="-78"/>
              </a:rPr>
            </a:br>
            <a:r>
              <a:rPr lang="fa-IR" smtClean="0">
                <a:solidFill>
                  <a:srgbClr val="7030A0"/>
                </a:solidFill>
                <a:cs typeface="B Titr" panose="00000700000000000000" pitchFamily="2" charset="-78"/>
              </a:rPr>
              <a:t>معرفی</a:t>
            </a:r>
            <a:endParaRPr lang="fa-IR" sz="24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17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23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امید به زندگی در ایران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62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علل عمده مرگ و میر در ایران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07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ترین های </a:t>
            </a:r>
            <a:r>
              <a:rPr lang="en-US" smtClean="0"/>
              <a:t>HSE</a:t>
            </a:r>
            <a:r>
              <a:rPr lang="fa-IR" smtClean="0"/>
              <a:t> </a:t>
            </a:r>
            <a:br>
              <a:rPr lang="fa-IR" smtClean="0"/>
            </a:br>
            <a:r>
              <a:rPr lang="fa-IR" smtClean="0"/>
              <a:t>صنعت ساختمان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34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smtClean="0"/>
              <a:t>بیست شرکت برتر عمرانی دوستدار محیط‌زیست آمریکا در سال 2012 و 2013</a:t>
            </a:r>
            <a:r>
              <a:rPr lang="en-US" b="1" smtClean="0"/>
              <a:t/>
            </a:r>
            <a:br>
              <a:rPr lang="en-US" b="1" smtClean="0"/>
            </a:b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76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برترین پیمانکاران سبز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75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8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سرفصل های درس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26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سرفصل ها - 1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83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سرفصل ها - 2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74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فهرست مطالب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8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مباحث فصل اول: آمار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69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مباحث فصل دوم: علل وقوع حوادث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60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مباحث فصل سوم:استانداردها و مقررات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59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مباحث فصل چهارم: روال اجرایی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44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مباحث فصل پنجم: ریسک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14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مباحث فصل ششم: مدیریت ایمنی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41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مباحث فصل هفتم: نکات مشترک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4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مباحث فصل هشتم: بهداشت کارکنان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48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مباحث فصل نهم: ایمنی ماشین آلات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7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مباحث فصل دهم: ایمنی ساختمان - 1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30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اهمیت موضوع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81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مباحث فصل دهم: ایمنی ساختمان - 2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694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مباحث فصل یازدهم: ایمنی راهسازی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02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مباحث فصل دوازدهم: خط انتقال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90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232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نحوه ارزیابی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54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راههایی برای تحقیق بیشتر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757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برخی مقررات بین المللی یا ملی ایمنی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711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mtClean="0">
                <a:cs typeface="B Titr" panose="00000700000000000000" pitchFamily="2" charset="-78"/>
              </a:rPr>
              <a:t>مجلات معتبر بین المللی مرتبط با ایمنی-1</a:t>
            </a:r>
            <a:endParaRPr lang="fa-IR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064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mtClean="0">
                <a:cs typeface="B Titr" panose="00000700000000000000" pitchFamily="2" charset="-78"/>
              </a:rPr>
              <a:t>مجلات معتبر بین المللی مرتبط با ایمنی-2</a:t>
            </a:r>
            <a:endParaRPr lang="fa-IR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691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مجلات داخلی حوزه </a:t>
            </a:r>
            <a:r>
              <a:rPr lang="en-US" smtClean="0"/>
              <a:t>HSE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32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ایمنی در قرآن کریم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5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The most cited articles published since 2016, Safety Science, extracted from </a:t>
            </a:r>
            <a:r>
              <a:rPr lang="en-US" sz="3200" smtClean="0">
                <a:hlinkClick r:id="rId2"/>
              </a:rPr>
              <a:t>Scopus</a:t>
            </a:r>
            <a:endParaRPr lang="fa-IR" sz="3200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650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Most Cited Journal of Safety Research Articles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195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 smtClean="0"/>
              <a:t>برترین دوره های ارشد مرتبط با </a:t>
            </a:r>
            <a:r>
              <a:rPr lang="en-US" sz="3200" smtClean="0"/>
              <a:t>HSE</a:t>
            </a:r>
            <a:endParaRPr lang="fa-IR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221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دوره های دانشگاهی به سمت مدیریت ساخت پایدار رفته اند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242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عناوین دروس گرایش طراحی و ساخت پایدار استنفورد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48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عناوین دروس ساخت پایدار دانشگاه </a:t>
            </a:r>
            <a:r>
              <a:rPr lang="en-US" smtClean="0"/>
              <a:t>Graz</a:t>
            </a:r>
            <a:r>
              <a:rPr lang="fa-IR" smtClean="0"/>
              <a:t> </a:t>
            </a:r>
            <a:r>
              <a:rPr lang="en-US" smtClean="0"/>
              <a:t>TU</a:t>
            </a:r>
            <a:r>
              <a:rPr lang="fa-IR" smtClean="0"/>
              <a:t> استرالیا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153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برخی مراکز و برنامه های وابسته به گروه ساخت پایدار در دنیا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186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نمونه عناوین کارهای تحقیقاتی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539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عناوین تعدادی از پایان نامه های حوزه ایمنی-1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457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عناوین تعدادی از پایان نامه های حوزه ایمنی-2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6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حکایت...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250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عناوین تعدادی از پایان نامه های محیط زیست-1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002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عناوین تعدادی از پایان نامه های داخلی محیط زیست-2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768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عناوین تعدادی از پایان نامه های محیط زیست-3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717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عناوین تعدادی از پایان نامه های محیط زیست-4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58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پیشنهادهایی برای تحقیق بخش محیط زیست درس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410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مراجع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70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مراجع ایمنی-کتاب ها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020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کتاب+</a:t>
            </a:r>
            <a:r>
              <a:rPr lang="en-US" smtClean="0"/>
              <a:t>DVD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333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سایر منابع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547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80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mtClean="0">
                <a:solidFill>
                  <a:schemeClr val="tx1"/>
                </a:solidFill>
              </a:rPr>
              <a:t>اجزای </a:t>
            </a:r>
            <a:r>
              <a:rPr lang="en-US" smtClean="0">
                <a:solidFill>
                  <a:schemeClr val="tx1"/>
                </a:solidFill>
              </a:rPr>
              <a:t>HSE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51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solidFill>
                  <a:srgbClr val="00B050"/>
                </a:solidFill>
                <a:cs typeface="B Esfehan" panose="00000700000000000000" pitchFamily="2" charset="-78"/>
              </a:rPr>
              <a:t>با آرزوی سلامتی و بهروزی</a:t>
            </a:r>
            <a:endParaRPr lang="fa-IR" dirty="0">
              <a:solidFill>
                <a:srgbClr val="00B050"/>
              </a:solidFill>
              <a:cs typeface="B Esfehan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07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13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آمار جهانی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17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عناوین شغلی مرتبط با ایمنی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95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Widescreen</PresentationFormat>
  <Paragraphs>55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Arial</vt:lpstr>
      <vt:lpstr>B Esfehan</vt:lpstr>
      <vt:lpstr>B Titr</vt:lpstr>
      <vt:lpstr>Calibri</vt:lpstr>
      <vt:lpstr>Calibri Light</vt:lpstr>
      <vt:lpstr>Times New Roman</vt:lpstr>
      <vt:lpstr>Office Theme</vt:lpstr>
      <vt:lpstr>مدیریت ایمنی، بهداشت و محیط زیست  معرفی</vt:lpstr>
      <vt:lpstr>فهرست مطالب</vt:lpstr>
      <vt:lpstr>اهمیت موضوع</vt:lpstr>
      <vt:lpstr>ایمنی در قرآن کریم</vt:lpstr>
      <vt:lpstr>حکایت...</vt:lpstr>
      <vt:lpstr>اجزای HSE</vt:lpstr>
      <vt:lpstr>PowerPoint Presentation</vt:lpstr>
      <vt:lpstr>آمار جهانی</vt:lpstr>
      <vt:lpstr>عناوین شغلی مرتبط با ایمنی</vt:lpstr>
      <vt:lpstr>PowerPoint Presentation</vt:lpstr>
      <vt:lpstr>امید به زندگی در ایران</vt:lpstr>
      <vt:lpstr>علل عمده مرگ و میر در ایران</vt:lpstr>
      <vt:lpstr>ترین های HSE  صنعت ساختمان</vt:lpstr>
      <vt:lpstr>بیست شرکت برتر عمرانی دوستدار محیط‌زیست آمریکا در سال 2012 و 2013 </vt:lpstr>
      <vt:lpstr>برترین پیمانکاران سبز</vt:lpstr>
      <vt:lpstr>PowerPoint Presentation</vt:lpstr>
      <vt:lpstr>سرفصل های درس</vt:lpstr>
      <vt:lpstr>سرفصل ها - 1</vt:lpstr>
      <vt:lpstr>سرفصل ها - 2</vt:lpstr>
      <vt:lpstr>مباحث فصل اول: آمار</vt:lpstr>
      <vt:lpstr>مباحث فصل دوم: علل وقوع حوادث</vt:lpstr>
      <vt:lpstr>مباحث فصل سوم:استانداردها و مقررات</vt:lpstr>
      <vt:lpstr>مباحث فصل چهارم: روال اجرایی</vt:lpstr>
      <vt:lpstr>مباحث فصل پنجم: ریسک</vt:lpstr>
      <vt:lpstr>مباحث فصل ششم: مدیریت ایمنی</vt:lpstr>
      <vt:lpstr>مباحث فصل هفتم: نکات مشترک</vt:lpstr>
      <vt:lpstr>مباحث فصل هشتم: بهداشت کارکنان</vt:lpstr>
      <vt:lpstr>مباحث فصل نهم: ایمنی ماشین آلات</vt:lpstr>
      <vt:lpstr>مباحث فصل دهم: ایمنی ساختمان - 1</vt:lpstr>
      <vt:lpstr>مباحث فصل دهم: ایمنی ساختمان - 2</vt:lpstr>
      <vt:lpstr>مباحث فصل یازدهم: ایمنی راهسازی</vt:lpstr>
      <vt:lpstr>مباحث فصل دوازدهم: خط انتقال</vt:lpstr>
      <vt:lpstr>PowerPoint Presentation</vt:lpstr>
      <vt:lpstr>نحوه ارزیابی</vt:lpstr>
      <vt:lpstr>راههایی برای تحقیق بیشتر</vt:lpstr>
      <vt:lpstr>برخی مقررات بین المللی یا ملی ایمنی</vt:lpstr>
      <vt:lpstr>مجلات معتبر بین المللی مرتبط با ایمنی-1</vt:lpstr>
      <vt:lpstr>مجلات معتبر بین المللی مرتبط با ایمنی-2</vt:lpstr>
      <vt:lpstr>مجلات داخلی حوزه HSE</vt:lpstr>
      <vt:lpstr>The most cited articles published since 2016, Safety Science, extracted from Scopus</vt:lpstr>
      <vt:lpstr>Most Cited Journal of Safety Research Articles</vt:lpstr>
      <vt:lpstr>برترین دوره های ارشد مرتبط با HSE</vt:lpstr>
      <vt:lpstr>دوره های دانشگاهی به سمت مدیریت ساخت پایدار رفته اند</vt:lpstr>
      <vt:lpstr>عناوین دروس گرایش طراحی و ساخت پایدار استنفورد</vt:lpstr>
      <vt:lpstr>عناوین دروس ساخت پایدار دانشگاه Graz TU استرالیا</vt:lpstr>
      <vt:lpstr>برخی مراکز و برنامه های وابسته به گروه ساخت پایدار در دنیا</vt:lpstr>
      <vt:lpstr>نمونه عناوین کارهای تحقیقاتی</vt:lpstr>
      <vt:lpstr>عناوین تعدادی از پایان نامه های حوزه ایمنی-1</vt:lpstr>
      <vt:lpstr>عناوین تعدادی از پایان نامه های حوزه ایمنی-2</vt:lpstr>
      <vt:lpstr>عناوین تعدادی از پایان نامه های محیط زیست-1</vt:lpstr>
      <vt:lpstr>عناوین تعدادی از پایان نامه های داخلی محیط زیست-2</vt:lpstr>
      <vt:lpstr>عناوین تعدادی از پایان نامه های محیط زیست-3</vt:lpstr>
      <vt:lpstr>عناوین تعدادی از پایان نامه های محیط زیست-4</vt:lpstr>
      <vt:lpstr>پیشنهادهایی برای تحقیق بخش محیط زیست درس</vt:lpstr>
      <vt:lpstr>مراجع</vt:lpstr>
      <vt:lpstr>مراجع ایمنی-کتاب ها</vt:lpstr>
      <vt:lpstr>کتاب+DVD</vt:lpstr>
      <vt:lpstr>سایر منابع</vt:lpstr>
      <vt:lpstr>PowerPoint Presentation</vt:lpstr>
      <vt:lpstr>با آرزوی سلامتی و بهروزی</vt:lpstr>
    </vt:vector>
  </TitlesOfParts>
  <Company>SolarSys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مدیریت ایمنی، بهداشت و محیط زیست  معرفی</dc:title>
  <dc:creator>ArmanSara</dc:creator>
  <cp:lastModifiedBy>ArmanSara</cp:lastModifiedBy>
  <cp:revision>1</cp:revision>
  <dcterms:created xsi:type="dcterms:W3CDTF">2019-08-18T07:22:14Z</dcterms:created>
  <dcterms:modified xsi:type="dcterms:W3CDTF">2019-08-18T07:22:14Z</dcterms:modified>
</cp:coreProperties>
</file>