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E9FF-CCC5-4F26-8192-E5CB0505012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5255E-A010-4040-8C3A-B8B286EE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9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E9FF-CCC5-4F26-8192-E5CB05050126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5255E-A010-4040-8C3A-B8B286EE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4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نگاهی به وضعیت حقوق ساخت در دنیا و ایران</a:t>
            </a:r>
            <a:endParaRPr lang="fa-IR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0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400" b="1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نرم افزارهای مورد استفاده در این تحقیق: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8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جستجوی کلمات کلیدی پژوهش درمیان مقالات (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Articles</a:t>
            </a:r>
            <a:r>
              <a:rPr lang="fa-IR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</a:t>
            </a: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8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 در بازه زمانی سال 2019 - 2000</a:t>
            </a:r>
            <a:endParaRPr lang="fa-IR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fa-IR" sz="1600" b="1" smtClean="0">
                <a:cs typeface="B Nazanin" panose="00000400000000000000" pitchFamily="2" charset="-78"/>
              </a:rPr>
              <a:t>- 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جستجوی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Topic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 های مرتبط با واژگان کلیدی مورد نظر در پایگاه اطلاعاتی </a:t>
            </a:r>
            <a:r>
              <a:rPr lang="en-US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WOS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b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</a:b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- جستجوی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Title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 های مرتبط با کی ورد های مورد نظر در پایگاه اطلاعاتی </a:t>
            </a:r>
            <a:r>
              <a:rPr lang="en-US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WOS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با هدف مقایسه تطبیقی </a:t>
            </a:r>
            <a: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  <a:t/>
            </a:r>
            <a:br>
              <a:rPr lang="fa-IR" sz="1600" b="1" smtClean="0">
                <a:solidFill>
                  <a:schemeClr val="accent2"/>
                </a:solidFill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محدود کردن نتایج بدست آمده به رکوردهای سالهای 2019-2000</a:t>
            </a:r>
            <a:br>
              <a:rPr lang="fa-IR" sz="1600" b="1" smtClean="0"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محدود کردن رکوردها به </a:t>
            </a:r>
            <a:r>
              <a:rPr lang="en-US" sz="1600" b="1" smtClean="0">
                <a:cs typeface="B Nazanin" panose="00000400000000000000" pitchFamily="2" charset="-78"/>
              </a:rPr>
              <a:t>: Article</a:t>
            </a:r>
            <a:r>
              <a:rPr lang="fa-IR" sz="1600" b="1" smtClean="0">
                <a:cs typeface="B Nazanin" panose="00000400000000000000" pitchFamily="2" charset="-78"/>
              </a:rPr>
              <a:t> </a:t>
            </a:r>
            <a:r>
              <a:rPr lang="en-US" sz="1600" b="1" smtClean="0">
                <a:cs typeface="B Nazanin" panose="00000400000000000000" pitchFamily="2" charset="-78"/>
              </a:rPr>
              <a:t>Document Types</a:t>
            </a:r>
            <a:r>
              <a:rPr lang="fa-IR" sz="1600" b="1" smtClean="0">
                <a:cs typeface="B Nazanin" panose="00000400000000000000" pitchFamily="2" charset="-78"/>
              </a:rPr>
              <a:t/>
            </a:r>
            <a:br>
              <a:rPr lang="fa-IR" sz="1600" b="1" smtClean="0"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محدود کردن نتایج پژوهش های مرتبط با حقوق ساخت و ساز به حوزه های: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Civil Engineering                            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1-</a:t>
            </a:r>
            <a:b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Law                                                   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2-</a:t>
            </a:r>
            <a:b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Construction Building Technology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3-</a:t>
            </a:r>
            <a:b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Transportation                                 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4-</a:t>
            </a:r>
            <a:b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Multidisciplinary Engineering        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5-</a:t>
            </a:r>
            <a:b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Environmental Engineering                                                                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6-</a:t>
            </a:r>
            <a: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1600" b="1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ذخیره کردن دیتاهای مستخرج از </a:t>
            </a:r>
            <a:r>
              <a:rPr lang="en-US" sz="1600" b="1" smtClean="0">
                <a:cs typeface="B Nazanin" panose="00000400000000000000" pitchFamily="2" charset="-78"/>
              </a:rPr>
              <a:t>wos</a:t>
            </a:r>
            <a:r>
              <a:rPr lang="fa-IR" sz="1600" b="1" smtClean="0">
                <a:cs typeface="B Nazanin" panose="00000400000000000000" pitchFamily="2" charset="-78"/>
              </a:rPr>
              <a:t> نتایج به صورت </a:t>
            </a:r>
            <a:r>
              <a:rPr lang="en-US" sz="1600" b="1" smtClean="0">
                <a:cs typeface="B Nazanin" panose="00000400000000000000" pitchFamily="2" charset="-78"/>
              </a:rPr>
              <a:t>Full Record and Cited References</a:t>
            </a:r>
            <a:r>
              <a:rPr lang="fa-IR" sz="1600" b="1" smtClean="0">
                <a:cs typeface="B Nazanin" panose="00000400000000000000" pitchFamily="2" charset="-78"/>
              </a:rPr>
              <a:t/>
            </a:r>
            <a:br>
              <a:rPr lang="fa-IR" sz="1600" b="1" smtClean="0"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تغییر در کدها و انتقال دیتاها به نرم افزار </a:t>
            </a:r>
            <a:r>
              <a:rPr lang="en-US" sz="1600" b="1" smtClean="0">
                <a:cs typeface="B Nazanin" panose="00000400000000000000" pitchFamily="2" charset="-78"/>
              </a:rPr>
              <a:t> HistCite</a:t>
            </a:r>
            <a:r>
              <a:rPr lang="fa-IR" sz="1600" b="1" smtClean="0">
                <a:cs typeface="B Nazanin" panose="00000400000000000000" pitchFamily="2" charset="-78"/>
              </a:rPr>
              <a:t>(428 مقاله): حذف مقالات تکراری به صورت اتوماتیک</a:t>
            </a:r>
            <a:br>
              <a:rPr lang="fa-IR" sz="1600" b="1" smtClean="0"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آنالیز نتایج </a:t>
            </a:r>
            <a:br>
              <a:rPr lang="fa-IR" sz="1600" b="1" smtClean="0">
                <a:cs typeface="B Nazanin" panose="00000400000000000000" pitchFamily="2" charset="-78"/>
              </a:rPr>
            </a:br>
            <a:r>
              <a:rPr lang="fa-IR" sz="1600" b="1" smtClean="0">
                <a:cs typeface="B Nazanin" panose="00000400000000000000" pitchFamily="2" charset="-78"/>
              </a:rPr>
              <a:t>- انتقال دیتاها به نرم افزار اکسل و ترسیم نمودارها و جداول</a:t>
            </a:r>
            <a:endParaRPr lang="fa-IR" sz="1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تجزیه و تحلیل و نتایج تحقیق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63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fa-IR" sz="2800" b="1" smtClean="0">
                <a:cs typeface="B Nazanin" panose="00000400000000000000" pitchFamily="2" charset="-78"/>
              </a:rPr>
              <a:t>نتایج جستجو بر اساس محدودیت های ذکرشده</a:t>
            </a:r>
            <a:r>
              <a:rPr lang="fa-IR" altLang="fa-IR" b="1" smtClean="0">
                <a:cs typeface="B Nazanin" panose="00000400000000000000" pitchFamily="2" charset="-78"/>
              </a:rPr>
              <a:t>:</a:t>
            </a:r>
            <a:endParaRPr lang="fa-IR" altLang="fa-IR" b="1" smtClean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7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" hangingPunct="1">
              <a:spcAft>
                <a:spcPts val="0"/>
              </a:spcAft>
              <a:defRPr/>
            </a:pPr>
            <a:r>
              <a:rPr lang="en-US" sz="2700" b="1" smtClean="0">
                <a:solidFill>
                  <a:schemeClr val="accent2"/>
                </a:solidFill>
                <a:latin typeface="Calibri" panose="020F0502020204030204" pitchFamily="34" charset="0"/>
              </a:rPr>
              <a:t>Top 10 Articles </a:t>
            </a:r>
            <a:r>
              <a:rPr lang="en-US" sz="2700" b="1" smtClean="0">
                <a:solidFill>
                  <a:srgbClr val="000000"/>
                </a:solidFill>
                <a:latin typeface="Calibri" panose="020F0502020204030204" pitchFamily="34" charset="0"/>
              </a:rPr>
              <a:t>by Most Citation from 2000-2019 ( by Title Research Method)</a:t>
            </a:r>
            <a:br>
              <a:rPr lang="en-US" sz="2700" b="1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a-IR" sz="2400" smtClean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br>
              <a:rPr lang="fa-IR" sz="240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0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وضعیت حقوق ساخت در دنیا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a-IR" altLang="en-US" sz="27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جایگاه کشورهای مختلف در تحقیقات حقوق ساخت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6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1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نتایج تحلیل خوشه ای واژگان کلیدی </a:t>
            </a:r>
            <a:endParaRPr lang="fa-IR" b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6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800" smtClean="0">
                <a:cs typeface="B Nazanin" panose="00000400000000000000" pitchFamily="2" charset="-78"/>
              </a:rPr>
              <a:t>خوشه بندی چکیده مقالات منتخب بر اساس بیشترین حوزه های مورد پژوهش در مقالات منتخب</a:t>
            </a:r>
            <a:endParaRPr lang="fa-IR" sz="28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8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>
                <a:cs typeface="+mj-cs"/>
              </a:rPr>
              <a:t>Top 20 Keywords with the Strongest Citation Bursts from 2000-2019</a:t>
            </a:r>
            <a:r>
              <a:rPr lang="en-US" sz="2000" smtClean="0"/>
              <a:t/>
            </a:r>
            <a:br>
              <a:rPr lang="en-US" sz="2000" smtClean="0"/>
            </a:br>
            <a:endParaRPr lang="fa-IR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6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نگاهی به وضعیت حقوق ساخت در ایران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2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مجلات حقوقی معتبر داخلی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4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برخی منابع حقوق ساخت در ایران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400" b="1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روند پیدایش و توسعه حقوق ساخت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3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نتیجه گیری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3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پیشنهادات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برخی دوره های حقوق ساخت</a:t>
            </a:r>
            <a:endParaRPr lang="fa-IR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0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مجلات معتبر مرتبط با حقوق ساخت دنیا-1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مجلات معتبر مرتبط با حقوق ساخت دنیا-2</a:t>
            </a:r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روندپژوهی تحقیقات حقوق ساخت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1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a-IR" altLang="fa-IR" smtClean="0">
                <a:solidFill>
                  <a:schemeClr val="accent2"/>
                </a:solidFill>
                <a:cs typeface="B Nazanin" panose="00000400000000000000" pitchFamily="2" charset="-78"/>
              </a:rPr>
              <a:t>فرایند انجام تحقیق</a:t>
            </a:r>
            <a:endParaRPr lang="fa-IR" altLang="fa-IR" dirty="0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 Unicode MS</vt:lpstr>
      <vt:lpstr>Arial</vt:lpstr>
      <vt:lpstr>B Nazanin</vt:lpstr>
      <vt:lpstr>Calibri</vt:lpstr>
      <vt:lpstr>Calibri Light</vt:lpstr>
      <vt:lpstr>Times New Roman</vt:lpstr>
      <vt:lpstr>Office Theme</vt:lpstr>
      <vt:lpstr>نگاهی به وضعیت حقوق ساخت در دنیا و ایران</vt:lpstr>
      <vt:lpstr>وضعیت حقوق ساخت در دنیا</vt:lpstr>
      <vt:lpstr>روند پیدایش و توسعه حقوق ساخت</vt:lpstr>
      <vt:lpstr>برخی دوره های حقوق ساخت</vt:lpstr>
      <vt:lpstr>مجلات معتبر مرتبط با حقوق ساخت دنیا-1</vt:lpstr>
      <vt:lpstr>مجلات معتبر مرتبط با حقوق ساخت دنیا-2</vt:lpstr>
      <vt:lpstr>روندپژوهی تحقیقات حقوق ساخت</vt:lpstr>
      <vt:lpstr>فرایند انجام تحقیق</vt:lpstr>
      <vt:lpstr>PowerPoint Presentation</vt:lpstr>
      <vt:lpstr>نرم افزارهای مورد استفاده در این تحقیق:</vt:lpstr>
      <vt:lpstr>جستجوی کلمات کلیدی پژوهش درمیان مقالات (Articles)  و در بازه زمانی سال 2019 - 2000</vt:lpstr>
      <vt:lpstr>- جستجوی Topic های مرتبط با واژگان کلیدی مورد نظر در پایگاه اطلاعاتی WOS  - جستجوی Title های مرتبط با کی ورد های مورد نظر در پایگاه اطلاعاتی WOS با هدف مقایسه تطبیقی  - محدود کردن نتایج بدست آمده به رکوردهای سالهای 2019-2000 - محدود کردن رکوردها به : Article Document Types - محدود کردن نتایج پژوهش های مرتبط با حقوق ساخت و ساز به حوزه های:  Civil Engineering                                                                                  1- Law                                                                                                         2- Construction Building Technology                                                      3- Transportation                                                                                       4- Multidisciplinary Engineering                                                              5- Environmental Engineering                                                                 6- - ذخیره کردن دیتاهای مستخرج از wos نتایج به صورت Full Record and Cited References - تغییر در کدها و انتقال دیتاها به نرم افزار  HistCite(428 مقاله): حذف مقالات تکراری به صورت اتوماتیک - آنالیز نتایج  - انتقال دیتاها به نرم افزار اکسل و ترسیم نمودارها و جداول</vt:lpstr>
      <vt:lpstr>تجزیه و تحلیل و نتایج تحقیق</vt:lpstr>
      <vt:lpstr>نتایج جستجو بر اساس محدودیت های ذکرشده:</vt:lpstr>
      <vt:lpstr>PowerPoint Presentation</vt:lpstr>
      <vt:lpstr>PowerPoint Presentation</vt:lpstr>
      <vt:lpstr>PowerPoint Presentation</vt:lpstr>
      <vt:lpstr>PowerPoint Presentation</vt:lpstr>
      <vt:lpstr>Top 10 Articles by Most Citation from 2000-2019 ( by Title Research Method)   </vt:lpstr>
      <vt:lpstr>جایگاه کشورهای مختلف در تحقیقات حقوق ساخت</vt:lpstr>
      <vt:lpstr>PowerPoint Presentation</vt:lpstr>
      <vt:lpstr>نتایج تحلیل خوشه ای واژگان کلیدی </vt:lpstr>
      <vt:lpstr>خوشه بندی چکیده مقالات منتخب بر اساس بیشترین حوزه های مورد پژوهش در مقالات منتخب</vt:lpstr>
      <vt:lpstr>Top 20 Keywords with the Strongest Citation Bursts from 2000-2019 </vt:lpstr>
      <vt:lpstr>PowerPoint Presentation</vt:lpstr>
      <vt:lpstr>نگاهی به وضعیت حقوق ساخت در ایران</vt:lpstr>
      <vt:lpstr>مجلات حقوقی معتبر داخلی</vt:lpstr>
      <vt:lpstr>PowerPoint Presentation</vt:lpstr>
      <vt:lpstr>برخی منابع حقوق ساخت در ایران</vt:lpstr>
      <vt:lpstr>نتیجه گیری</vt:lpstr>
      <vt:lpstr>پیشنهادات</vt:lpstr>
      <vt:lpstr>PowerPoint Presentation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نگاهی به وضعیت حقوق ساخت در دنیا و ایران</dc:title>
  <dc:creator>ArmanSara</dc:creator>
  <cp:lastModifiedBy>ArmanSara</cp:lastModifiedBy>
  <cp:revision>1</cp:revision>
  <dcterms:created xsi:type="dcterms:W3CDTF">2020-02-04T08:30:04Z</dcterms:created>
  <dcterms:modified xsi:type="dcterms:W3CDTF">2020-02-04T08:30:04Z</dcterms:modified>
</cp:coreProperties>
</file>