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slides/slide142.xml" ContentType="application/vnd.openxmlformats-officedocument.presentationml.slide+xml"/>
  <Override PartName="/ppt/slides/slide143.xml" ContentType="application/vnd.openxmlformats-officedocument.presentationml.slide+xml"/>
  <Override PartName="/ppt/slides/slide144.xml" ContentType="application/vnd.openxmlformats-officedocument.presentationml.slide+xml"/>
  <Override PartName="/ppt/slides/slide145.xml" ContentType="application/vnd.openxmlformats-officedocument.presentationml.slide+xml"/>
  <Override PartName="/ppt/slides/slide146.xml" ContentType="application/vnd.openxmlformats-officedocument.presentationml.slide+xml"/>
  <Override PartName="/ppt/slides/slide147.xml" ContentType="application/vnd.openxmlformats-officedocument.presentationml.slide+xml"/>
  <Override PartName="/ppt/slides/slide148.xml" ContentType="application/vnd.openxmlformats-officedocument.presentationml.slide+xml"/>
  <Override PartName="/ppt/slides/slide149.xml" ContentType="application/vnd.openxmlformats-officedocument.presentationml.slide+xml"/>
  <Override PartName="/ppt/slides/slide150.xml" ContentType="application/vnd.openxmlformats-officedocument.presentationml.slide+xml"/>
  <Override PartName="/ppt/slides/slide151.xml" ContentType="application/vnd.openxmlformats-officedocument.presentationml.slide+xml"/>
  <Override PartName="/ppt/slides/slide152.xml" ContentType="application/vnd.openxmlformats-officedocument.presentationml.slide+xml"/>
  <Override PartName="/ppt/slides/slide153.xml" ContentType="application/vnd.openxmlformats-officedocument.presentationml.slide+xml"/>
  <Override PartName="/ppt/slides/slide154.xml" ContentType="application/vnd.openxmlformats-officedocument.presentationml.slide+xml"/>
  <Override PartName="/ppt/slides/slide15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tags/tag1.xml" ContentType="application/vnd.openxmlformats-officedocument.presentationml.tags+xml"/>
  <Override PartName="/ppt/notesSlides/notesSlide18.xml" ContentType="application/vnd.openxmlformats-officedocument.presentationml.notesSlide+xml"/>
  <Override PartName="/ppt/tags/tag2.xml" ContentType="application/vnd.openxmlformats-officedocument.presentationml.tags+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70" r:id="rId1"/>
  </p:sldMasterIdLst>
  <p:notesMasterIdLst>
    <p:notesMasterId r:id="rId157"/>
  </p:notesMasterIdLst>
  <p:sldIdLst>
    <p:sldId id="256" r:id="rId2"/>
    <p:sldId id="257" r:id="rId3"/>
    <p:sldId id="356" r:id="rId4"/>
    <p:sldId id="357" r:id="rId5"/>
    <p:sldId id="358" r:id="rId6"/>
    <p:sldId id="359" r:id="rId7"/>
    <p:sldId id="360" r:id="rId8"/>
    <p:sldId id="361" r:id="rId9"/>
    <p:sldId id="362" r:id="rId10"/>
    <p:sldId id="363" r:id="rId11"/>
    <p:sldId id="364" r:id="rId12"/>
    <p:sldId id="365" r:id="rId13"/>
    <p:sldId id="366" r:id="rId14"/>
    <p:sldId id="367" r:id="rId15"/>
    <p:sldId id="368" r:id="rId16"/>
    <p:sldId id="369" r:id="rId17"/>
    <p:sldId id="370" r:id="rId18"/>
    <p:sldId id="427" r:id="rId19"/>
    <p:sldId id="428" r:id="rId20"/>
    <p:sldId id="371" r:id="rId21"/>
    <p:sldId id="372" r:id="rId22"/>
    <p:sldId id="373" r:id="rId23"/>
    <p:sldId id="374" r:id="rId24"/>
    <p:sldId id="273" r:id="rId25"/>
    <p:sldId id="429" r:id="rId26"/>
    <p:sldId id="432" r:id="rId27"/>
    <p:sldId id="430" r:id="rId28"/>
    <p:sldId id="350" r:id="rId29"/>
    <p:sldId id="352" r:id="rId30"/>
    <p:sldId id="353" r:id="rId31"/>
    <p:sldId id="274" r:id="rId32"/>
    <p:sldId id="282" r:id="rId33"/>
    <p:sldId id="354" r:id="rId34"/>
    <p:sldId id="275" r:id="rId35"/>
    <p:sldId id="276" r:id="rId36"/>
    <p:sldId id="425" r:id="rId37"/>
    <p:sldId id="377" r:id="rId38"/>
    <p:sldId id="378" r:id="rId39"/>
    <p:sldId id="379" r:id="rId40"/>
    <p:sldId id="380" r:id="rId41"/>
    <p:sldId id="382" r:id="rId42"/>
    <p:sldId id="383" r:id="rId43"/>
    <p:sldId id="297" r:id="rId44"/>
    <p:sldId id="355" r:id="rId45"/>
    <p:sldId id="284" r:id="rId46"/>
    <p:sldId id="285" r:id="rId47"/>
    <p:sldId id="286" r:id="rId48"/>
    <p:sldId id="287" r:id="rId49"/>
    <p:sldId id="288" r:id="rId50"/>
    <p:sldId id="289" r:id="rId51"/>
    <p:sldId id="290" r:id="rId52"/>
    <p:sldId id="291" r:id="rId53"/>
    <p:sldId id="292" r:id="rId54"/>
    <p:sldId id="293" r:id="rId55"/>
    <p:sldId id="294" r:id="rId56"/>
    <p:sldId id="295" r:id="rId57"/>
    <p:sldId id="298" r:id="rId58"/>
    <p:sldId id="300" r:id="rId59"/>
    <p:sldId id="301" r:id="rId60"/>
    <p:sldId id="302" r:id="rId61"/>
    <p:sldId id="303" r:id="rId62"/>
    <p:sldId id="304" r:id="rId63"/>
    <p:sldId id="305" r:id="rId64"/>
    <p:sldId id="306" r:id="rId65"/>
    <p:sldId id="307" r:id="rId66"/>
    <p:sldId id="308" r:id="rId67"/>
    <p:sldId id="309" r:id="rId68"/>
    <p:sldId id="310" r:id="rId69"/>
    <p:sldId id="311" r:id="rId70"/>
    <p:sldId id="312" r:id="rId71"/>
    <p:sldId id="313" r:id="rId72"/>
    <p:sldId id="314" r:id="rId73"/>
    <p:sldId id="315" r:id="rId74"/>
    <p:sldId id="316" r:id="rId75"/>
    <p:sldId id="317" r:id="rId76"/>
    <p:sldId id="318" r:id="rId77"/>
    <p:sldId id="319" r:id="rId78"/>
    <p:sldId id="320" r:id="rId79"/>
    <p:sldId id="321" r:id="rId80"/>
    <p:sldId id="322" r:id="rId81"/>
    <p:sldId id="323" r:id="rId82"/>
    <p:sldId id="324" r:id="rId83"/>
    <p:sldId id="325" r:id="rId84"/>
    <p:sldId id="326" r:id="rId85"/>
    <p:sldId id="327" r:id="rId86"/>
    <p:sldId id="328" r:id="rId87"/>
    <p:sldId id="329" r:id="rId88"/>
    <p:sldId id="330" r:id="rId89"/>
    <p:sldId id="331" r:id="rId90"/>
    <p:sldId id="332" r:id="rId91"/>
    <p:sldId id="333" r:id="rId92"/>
    <p:sldId id="334" r:id="rId93"/>
    <p:sldId id="335" r:id="rId94"/>
    <p:sldId id="336" r:id="rId95"/>
    <p:sldId id="337" r:id="rId96"/>
    <p:sldId id="338" r:id="rId97"/>
    <p:sldId id="339" r:id="rId98"/>
    <p:sldId id="340" r:id="rId99"/>
    <p:sldId id="341" r:id="rId100"/>
    <p:sldId id="342" r:id="rId101"/>
    <p:sldId id="343" r:id="rId102"/>
    <p:sldId id="344" r:id="rId103"/>
    <p:sldId id="345" r:id="rId104"/>
    <p:sldId id="346" r:id="rId105"/>
    <p:sldId id="347" r:id="rId106"/>
    <p:sldId id="348" r:id="rId107"/>
    <p:sldId id="426" r:id="rId108"/>
    <p:sldId id="431" r:id="rId109"/>
    <p:sldId id="410" r:id="rId110"/>
    <p:sldId id="411" r:id="rId111"/>
    <p:sldId id="412" r:id="rId112"/>
    <p:sldId id="414" r:id="rId113"/>
    <p:sldId id="415" r:id="rId114"/>
    <p:sldId id="416" r:id="rId115"/>
    <p:sldId id="417" r:id="rId116"/>
    <p:sldId id="418" r:id="rId117"/>
    <p:sldId id="419" r:id="rId118"/>
    <p:sldId id="420" r:id="rId119"/>
    <p:sldId id="421" r:id="rId120"/>
    <p:sldId id="422" r:id="rId121"/>
    <p:sldId id="423" r:id="rId122"/>
    <p:sldId id="424" r:id="rId123"/>
    <p:sldId id="258" r:id="rId124"/>
    <p:sldId id="281" r:id="rId125"/>
    <p:sldId id="260" r:id="rId126"/>
    <p:sldId id="261" r:id="rId127"/>
    <p:sldId id="262" r:id="rId128"/>
    <p:sldId id="263" r:id="rId129"/>
    <p:sldId id="264" r:id="rId130"/>
    <p:sldId id="265" r:id="rId131"/>
    <p:sldId id="266" r:id="rId132"/>
    <p:sldId id="267" r:id="rId133"/>
    <p:sldId id="268" r:id="rId134"/>
    <p:sldId id="269" r:id="rId135"/>
    <p:sldId id="270" r:id="rId136"/>
    <p:sldId id="395" r:id="rId137"/>
    <p:sldId id="396" r:id="rId138"/>
    <p:sldId id="397" r:id="rId139"/>
    <p:sldId id="398" r:id="rId140"/>
    <p:sldId id="399" r:id="rId141"/>
    <p:sldId id="400" r:id="rId142"/>
    <p:sldId id="386" r:id="rId143"/>
    <p:sldId id="409" r:id="rId144"/>
    <p:sldId id="404" r:id="rId145"/>
    <p:sldId id="402" r:id="rId146"/>
    <p:sldId id="403" r:id="rId147"/>
    <p:sldId id="433" r:id="rId148"/>
    <p:sldId id="405" r:id="rId149"/>
    <p:sldId id="406" r:id="rId150"/>
    <p:sldId id="407" r:id="rId151"/>
    <p:sldId id="408" r:id="rId152"/>
    <p:sldId id="387" r:id="rId153"/>
    <p:sldId id="388" r:id="rId154"/>
    <p:sldId id="389" r:id="rId155"/>
    <p:sldId id="271" r:id="rId15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64" d="100"/>
          <a:sy n="64" d="100"/>
        </p:scale>
        <p:origin x="422"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12" Type="http://schemas.openxmlformats.org/officeDocument/2006/relationships/slide" Target="slides/slide111.xml"/><Relationship Id="rId133" Type="http://schemas.openxmlformats.org/officeDocument/2006/relationships/slide" Target="slides/slide132.xml"/><Relationship Id="rId138" Type="http://schemas.openxmlformats.org/officeDocument/2006/relationships/slide" Target="slides/slide137.xml"/><Relationship Id="rId154" Type="http://schemas.openxmlformats.org/officeDocument/2006/relationships/slide" Target="slides/slide153.xml"/><Relationship Id="rId159" Type="http://schemas.openxmlformats.org/officeDocument/2006/relationships/viewProps" Target="viewProps.xml"/><Relationship Id="rId16" Type="http://schemas.openxmlformats.org/officeDocument/2006/relationships/slide" Target="slides/slide15.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28" Type="http://schemas.openxmlformats.org/officeDocument/2006/relationships/slide" Target="slides/slide127.xml"/><Relationship Id="rId144" Type="http://schemas.openxmlformats.org/officeDocument/2006/relationships/slide" Target="slides/slide143.xml"/><Relationship Id="rId149" Type="http://schemas.openxmlformats.org/officeDocument/2006/relationships/slide" Target="slides/slide148.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160" Type="http://schemas.openxmlformats.org/officeDocument/2006/relationships/theme" Target="theme/theme1.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113" Type="http://schemas.openxmlformats.org/officeDocument/2006/relationships/slide" Target="slides/slide112.xml"/><Relationship Id="rId118" Type="http://schemas.openxmlformats.org/officeDocument/2006/relationships/slide" Target="slides/slide117.xml"/><Relationship Id="rId134" Type="http://schemas.openxmlformats.org/officeDocument/2006/relationships/slide" Target="slides/slide133.xml"/><Relationship Id="rId139" Type="http://schemas.openxmlformats.org/officeDocument/2006/relationships/slide" Target="slides/slide138.xml"/><Relationship Id="rId80" Type="http://schemas.openxmlformats.org/officeDocument/2006/relationships/slide" Target="slides/slide79.xml"/><Relationship Id="rId85" Type="http://schemas.openxmlformats.org/officeDocument/2006/relationships/slide" Target="slides/slide84.xml"/><Relationship Id="rId150" Type="http://schemas.openxmlformats.org/officeDocument/2006/relationships/slide" Target="slides/slide149.xml"/><Relationship Id="rId155" Type="http://schemas.openxmlformats.org/officeDocument/2006/relationships/slide" Target="slides/slide154.xml"/><Relationship Id="rId12" Type="http://schemas.openxmlformats.org/officeDocument/2006/relationships/slide" Target="slides/slide11.xml"/><Relationship Id="rId17" Type="http://schemas.openxmlformats.org/officeDocument/2006/relationships/slide" Target="slides/slide16.xml"/><Relationship Id="rId33" Type="http://schemas.openxmlformats.org/officeDocument/2006/relationships/slide" Target="slides/slide32.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08" Type="http://schemas.openxmlformats.org/officeDocument/2006/relationships/slide" Target="slides/slide107.xml"/><Relationship Id="rId124" Type="http://schemas.openxmlformats.org/officeDocument/2006/relationships/slide" Target="slides/slide123.xml"/><Relationship Id="rId129" Type="http://schemas.openxmlformats.org/officeDocument/2006/relationships/slide" Target="slides/slide128.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11" Type="http://schemas.openxmlformats.org/officeDocument/2006/relationships/slide" Target="slides/slide110.xml"/><Relationship Id="rId132" Type="http://schemas.openxmlformats.org/officeDocument/2006/relationships/slide" Target="slides/slide131.xml"/><Relationship Id="rId140" Type="http://schemas.openxmlformats.org/officeDocument/2006/relationships/slide" Target="slides/slide139.xml"/><Relationship Id="rId145" Type="http://schemas.openxmlformats.org/officeDocument/2006/relationships/slide" Target="slides/slide144.xml"/><Relationship Id="rId153" Type="http://schemas.openxmlformats.org/officeDocument/2006/relationships/slide" Target="slides/slide152.xml"/><Relationship Id="rId16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slide" Target="slides/slide105.xml"/><Relationship Id="rId114" Type="http://schemas.openxmlformats.org/officeDocument/2006/relationships/slide" Target="slides/slide113.xml"/><Relationship Id="rId119" Type="http://schemas.openxmlformats.org/officeDocument/2006/relationships/slide" Target="slides/slide118.xml"/><Relationship Id="rId127" Type="http://schemas.openxmlformats.org/officeDocument/2006/relationships/slide" Target="slides/slide12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130" Type="http://schemas.openxmlformats.org/officeDocument/2006/relationships/slide" Target="slides/slide129.xml"/><Relationship Id="rId135" Type="http://schemas.openxmlformats.org/officeDocument/2006/relationships/slide" Target="slides/slide134.xml"/><Relationship Id="rId143" Type="http://schemas.openxmlformats.org/officeDocument/2006/relationships/slide" Target="slides/slide142.xml"/><Relationship Id="rId148" Type="http://schemas.openxmlformats.org/officeDocument/2006/relationships/slide" Target="slides/slide147.xml"/><Relationship Id="rId151" Type="http://schemas.openxmlformats.org/officeDocument/2006/relationships/slide" Target="slides/slide150.xml"/><Relationship Id="rId156" Type="http://schemas.openxmlformats.org/officeDocument/2006/relationships/slide" Target="slides/slide155.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slide" Target="slides/slide119.xml"/><Relationship Id="rId125" Type="http://schemas.openxmlformats.org/officeDocument/2006/relationships/slide" Target="slides/slide124.xml"/><Relationship Id="rId141" Type="http://schemas.openxmlformats.org/officeDocument/2006/relationships/slide" Target="slides/slide140.xml"/><Relationship Id="rId146" Type="http://schemas.openxmlformats.org/officeDocument/2006/relationships/slide" Target="slides/slide145.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 Id="rId131" Type="http://schemas.openxmlformats.org/officeDocument/2006/relationships/slide" Target="slides/slide130.xml"/><Relationship Id="rId136" Type="http://schemas.openxmlformats.org/officeDocument/2006/relationships/slide" Target="slides/slide135.xml"/><Relationship Id="rId157" Type="http://schemas.openxmlformats.org/officeDocument/2006/relationships/notesMaster" Target="notesMasters/notesMaster1.xml"/><Relationship Id="rId61" Type="http://schemas.openxmlformats.org/officeDocument/2006/relationships/slide" Target="slides/slide60.xml"/><Relationship Id="rId82" Type="http://schemas.openxmlformats.org/officeDocument/2006/relationships/slide" Target="slides/slide81.xml"/><Relationship Id="rId152" Type="http://schemas.openxmlformats.org/officeDocument/2006/relationships/slide" Target="slides/slide15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26" Type="http://schemas.openxmlformats.org/officeDocument/2006/relationships/slide" Target="slides/slide125.xml"/><Relationship Id="rId147" Type="http://schemas.openxmlformats.org/officeDocument/2006/relationships/slide" Target="slides/slide14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slide" Target="slides/slide120.xml"/><Relationship Id="rId142" Type="http://schemas.openxmlformats.org/officeDocument/2006/relationships/slide" Target="slides/slide141.xml"/><Relationship Id="rId3" Type="http://schemas.openxmlformats.org/officeDocument/2006/relationships/slide" Target="slides/slide2.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116" Type="http://schemas.openxmlformats.org/officeDocument/2006/relationships/slide" Target="slides/slide115.xml"/><Relationship Id="rId137" Type="http://schemas.openxmlformats.org/officeDocument/2006/relationships/slide" Target="slides/slide136.xml"/><Relationship Id="rId158"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31D867F-B5F1-4DEC-9DEC-99337E56E002}" type="doc">
      <dgm:prSet loTypeId="urn:microsoft.com/office/officeart/2005/8/layout/gear1" loCatId="cycle" qsTypeId="urn:microsoft.com/office/officeart/2005/8/quickstyle/simple1" qsCatId="simple" csTypeId="urn:microsoft.com/office/officeart/2005/8/colors/accent1_2" csCatId="accent1" phldr="1"/>
      <dgm:spPr/>
    </dgm:pt>
    <dgm:pt modelId="{2CC492D6-793C-4771-A2EF-477D05281BE4}">
      <dgm:prSet phldrT="[Text]" custT="1">
        <dgm:style>
          <a:lnRef idx="2">
            <a:schemeClr val="accent3">
              <a:shade val="50000"/>
            </a:schemeClr>
          </a:lnRef>
          <a:fillRef idx="1">
            <a:schemeClr val="accent3"/>
          </a:fillRef>
          <a:effectRef idx="0">
            <a:schemeClr val="accent3"/>
          </a:effectRef>
          <a:fontRef idx="minor">
            <a:schemeClr val="lt1"/>
          </a:fontRef>
        </dgm:style>
      </dgm:prSet>
      <dgm:spPr/>
      <dgm:t>
        <a:bodyPr/>
        <a:lstStyle/>
        <a:p>
          <a:pPr rtl="1"/>
          <a:r>
            <a:rPr lang="fa-IR" sz="4400" b="1" dirty="0" smtClean="0">
              <a:solidFill>
                <a:schemeClr val="accent2">
                  <a:lumMod val="50000"/>
                </a:schemeClr>
              </a:solidFill>
            </a:rPr>
            <a:t>توسعه</a:t>
          </a:r>
          <a:endParaRPr lang="fa-IR" sz="4400" b="1" dirty="0">
            <a:solidFill>
              <a:schemeClr val="accent2">
                <a:lumMod val="50000"/>
              </a:schemeClr>
            </a:solidFill>
          </a:endParaRPr>
        </a:p>
      </dgm:t>
    </dgm:pt>
    <dgm:pt modelId="{D9E12A5B-D01C-4FA4-96EE-622885AE526B}" type="parTrans" cxnId="{E1614D99-025B-4FAE-A0B3-648C34D2DCAB}">
      <dgm:prSet/>
      <dgm:spPr/>
      <dgm:t>
        <a:bodyPr/>
        <a:lstStyle/>
        <a:p>
          <a:pPr rtl="1"/>
          <a:endParaRPr lang="fa-IR"/>
        </a:p>
      </dgm:t>
    </dgm:pt>
    <dgm:pt modelId="{6790B59B-69BC-4C00-A732-CDE45B372C59}" type="sibTrans" cxnId="{E1614D99-025B-4FAE-A0B3-648C34D2DCAB}">
      <dgm:prSet/>
      <dgm:spPr/>
      <dgm:t>
        <a:bodyPr/>
        <a:lstStyle/>
        <a:p>
          <a:pPr rtl="1"/>
          <a:endParaRPr lang="fa-IR"/>
        </a:p>
      </dgm:t>
    </dgm:pt>
    <dgm:pt modelId="{835852C7-DCE6-4B06-BE1F-77891058847A}">
      <dgm:prSet phldrT="[Text]" custT="1">
        <dgm:style>
          <a:lnRef idx="2">
            <a:schemeClr val="accent2">
              <a:shade val="50000"/>
            </a:schemeClr>
          </a:lnRef>
          <a:fillRef idx="1">
            <a:schemeClr val="accent2"/>
          </a:fillRef>
          <a:effectRef idx="0">
            <a:schemeClr val="accent2"/>
          </a:effectRef>
          <a:fontRef idx="minor">
            <a:schemeClr val="lt1"/>
          </a:fontRef>
        </dgm:style>
      </dgm:prSet>
      <dgm:spPr/>
      <dgm:t>
        <a:bodyPr/>
        <a:lstStyle/>
        <a:p>
          <a:pPr rtl="1"/>
          <a:r>
            <a:rPr lang="fa-IR" sz="2400" b="1" dirty="0" smtClean="0">
              <a:solidFill>
                <a:schemeClr val="accent4">
                  <a:lumMod val="50000"/>
                </a:schemeClr>
              </a:solidFill>
            </a:rPr>
            <a:t>نوآوری</a:t>
          </a:r>
          <a:endParaRPr lang="fa-IR" sz="2400" b="1" dirty="0">
            <a:solidFill>
              <a:schemeClr val="accent4">
                <a:lumMod val="50000"/>
              </a:schemeClr>
            </a:solidFill>
          </a:endParaRPr>
        </a:p>
      </dgm:t>
    </dgm:pt>
    <dgm:pt modelId="{A6E23B8F-5BD8-4296-A851-B9C9EDAA94F3}" type="parTrans" cxnId="{B05D97AB-2A21-40EF-87C1-1E93E00B6050}">
      <dgm:prSet/>
      <dgm:spPr/>
      <dgm:t>
        <a:bodyPr/>
        <a:lstStyle/>
        <a:p>
          <a:pPr rtl="1"/>
          <a:endParaRPr lang="fa-IR"/>
        </a:p>
      </dgm:t>
    </dgm:pt>
    <dgm:pt modelId="{D3A6CB33-A277-4F2D-BDC9-6CD48CA0F06C}" type="sibTrans" cxnId="{B05D97AB-2A21-40EF-87C1-1E93E00B6050}">
      <dgm:prSet/>
      <dgm:spPr/>
      <dgm:t>
        <a:bodyPr/>
        <a:lstStyle/>
        <a:p>
          <a:pPr rtl="1"/>
          <a:endParaRPr lang="fa-IR"/>
        </a:p>
      </dgm:t>
    </dgm:pt>
    <dgm:pt modelId="{80928E0B-EFF8-4265-9402-EC5C74348FAF}">
      <dgm:prSet phldrT="[Text]">
        <dgm:style>
          <a:lnRef idx="2">
            <a:schemeClr val="accent4">
              <a:shade val="50000"/>
            </a:schemeClr>
          </a:lnRef>
          <a:fillRef idx="1">
            <a:schemeClr val="accent4"/>
          </a:fillRef>
          <a:effectRef idx="0">
            <a:schemeClr val="accent4"/>
          </a:effectRef>
          <a:fontRef idx="minor">
            <a:schemeClr val="lt1"/>
          </a:fontRef>
        </dgm:style>
      </dgm:prSet>
      <dgm:spPr/>
      <dgm:t>
        <a:bodyPr/>
        <a:lstStyle/>
        <a:p>
          <a:pPr rtl="1"/>
          <a:r>
            <a:rPr lang="fa-IR" b="1" dirty="0" smtClean="0">
              <a:solidFill>
                <a:schemeClr val="accent6">
                  <a:lumMod val="50000"/>
                </a:schemeClr>
              </a:solidFill>
            </a:rPr>
            <a:t>پژوهش</a:t>
          </a:r>
          <a:endParaRPr lang="fa-IR" b="1" dirty="0">
            <a:solidFill>
              <a:schemeClr val="accent6">
                <a:lumMod val="50000"/>
              </a:schemeClr>
            </a:solidFill>
          </a:endParaRPr>
        </a:p>
      </dgm:t>
    </dgm:pt>
    <dgm:pt modelId="{96546659-09E8-403C-A368-467F1260BA68}" type="parTrans" cxnId="{4007E467-DF57-42CA-ABF9-0AB17214F36B}">
      <dgm:prSet/>
      <dgm:spPr/>
      <dgm:t>
        <a:bodyPr/>
        <a:lstStyle/>
        <a:p>
          <a:pPr rtl="1"/>
          <a:endParaRPr lang="fa-IR"/>
        </a:p>
      </dgm:t>
    </dgm:pt>
    <dgm:pt modelId="{593074C3-F358-4404-9E45-543B51EAAFB6}" type="sibTrans" cxnId="{4007E467-DF57-42CA-ABF9-0AB17214F36B}">
      <dgm:prSet/>
      <dgm:spPr/>
      <dgm:t>
        <a:bodyPr/>
        <a:lstStyle/>
        <a:p>
          <a:pPr rtl="1"/>
          <a:endParaRPr lang="fa-IR"/>
        </a:p>
      </dgm:t>
    </dgm:pt>
    <dgm:pt modelId="{A1E15B80-699D-4324-A8E8-EE0531C84AE6}" type="pres">
      <dgm:prSet presAssocID="{E31D867F-B5F1-4DEC-9DEC-99337E56E002}" presName="composite" presStyleCnt="0">
        <dgm:presLayoutVars>
          <dgm:chMax val="3"/>
          <dgm:animLvl val="lvl"/>
          <dgm:resizeHandles val="exact"/>
        </dgm:presLayoutVars>
      </dgm:prSet>
      <dgm:spPr/>
    </dgm:pt>
    <dgm:pt modelId="{624B8A18-0F6B-40D4-A996-1A2D039A7B74}" type="pres">
      <dgm:prSet presAssocID="{2CC492D6-793C-4771-A2EF-477D05281BE4}" presName="gear1" presStyleLbl="node1" presStyleIdx="0" presStyleCnt="3" custLinFactNeighborX="-4616">
        <dgm:presLayoutVars>
          <dgm:chMax val="1"/>
          <dgm:bulletEnabled val="1"/>
        </dgm:presLayoutVars>
      </dgm:prSet>
      <dgm:spPr/>
      <dgm:t>
        <a:bodyPr/>
        <a:lstStyle/>
        <a:p>
          <a:pPr rtl="1"/>
          <a:endParaRPr lang="fa-IR"/>
        </a:p>
      </dgm:t>
    </dgm:pt>
    <dgm:pt modelId="{4C9F816A-E97D-4713-B96A-B6839F015D0A}" type="pres">
      <dgm:prSet presAssocID="{2CC492D6-793C-4771-A2EF-477D05281BE4}" presName="gear1srcNode" presStyleLbl="node1" presStyleIdx="0" presStyleCnt="3"/>
      <dgm:spPr/>
      <dgm:t>
        <a:bodyPr/>
        <a:lstStyle/>
        <a:p>
          <a:pPr rtl="1"/>
          <a:endParaRPr lang="fa-IR"/>
        </a:p>
      </dgm:t>
    </dgm:pt>
    <dgm:pt modelId="{1DC17339-F90A-499A-8D0E-DC5959C2A5DA}" type="pres">
      <dgm:prSet presAssocID="{2CC492D6-793C-4771-A2EF-477D05281BE4}" presName="gear1dstNode" presStyleLbl="node1" presStyleIdx="0" presStyleCnt="3"/>
      <dgm:spPr/>
      <dgm:t>
        <a:bodyPr/>
        <a:lstStyle/>
        <a:p>
          <a:pPr rtl="1"/>
          <a:endParaRPr lang="fa-IR"/>
        </a:p>
      </dgm:t>
    </dgm:pt>
    <dgm:pt modelId="{683B01A4-6822-4B00-99FE-FC8028DFF9C4}" type="pres">
      <dgm:prSet presAssocID="{835852C7-DCE6-4B06-BE1F-77891058847A}" presName="gear2" presStyleLbl="node1" presStyleIdx="1" presStyleCnt="3" custScaleX="105428">
        <dgm:presLayoutVars>
          <dgm:chMax val="1"/>
          <dgm:bulletEnabled val="1"/>
        </dgm:presLayoutVars>
      </dgm:prSet>
      <dgm:spPr/>
      <dgm:t>
        <a:bodyPr/>
        <a:lstStyle/>
        <a:p>
          <a:pPr rtl="1"/>
          <a:endParaRPr lang="fa-IR"/>
        </a:p>
      </dgm:t>
    </dgm:pt>
    <dgm:pt modelId="{37BDA68A-53AC-4DFA-BD9F-96A558DFE535}" type="pres">
      <dgm:prSet presAssocID="{835852C7-DCE6-4B06-BE1F-77891058847A}" presName="gear2srcNode" presStyleLbl="node1" presStyleIdx="1" presStyleCnt="3"/>
      <dgm:spPr/>
      <dgm:t>
        <a:bodyPr/>
        <a:lstStyle/>
        <a:p>
          <a:pPr rtl="1"/>
          <a:endParaRPr lang="fa-IR"/>
        </a:p>
      </dgm:t>
    </dgm:pt>
    <dgm:pt modelId="{63062120-E393-4E9B-B08A-889F31285B4A}" type="pres">
      <dgm:prSet presAssocID="{835852C7-DCE6-4B06-BE1F-77891058847A}" presName="gear2dstNode" presStyleLbl="node1" presStyleIdx="1" presStyleCnt="3"/>
      <dgm:spPr/>
      <dgm:t>
        <a:bodyPr/>
        <a:lstStyle/>
        <a:p>
          <a:pPr rtl="1"/>
          <a:endParaRPr lang="fa-IR"/>
        </a:p>
      </dgm:t>
    </dgm:pt>
    <dgm:pt modelId="{A2E2E07B-D29A-4874-918A-C6C8B72A92BB}" type="pres">
      <dgm:prSet presAssocID="{80928E0B-EFF8-4265-9402-EC5C74348FAF}" presName="gear3" presStyleLbl="node1" presStyleIdx="2" presStyleCnt="3"/>
      <dgm:spPr/>
      <dgm:t>
        <a:bodyPr/>
        <a:lstStyle/>
        <a:p>
          <a:pPr rtl="1"/>
          <a:endParaRPr lang="fa-IR"/>
        </a:p>
      </dgm:t>
    </dgm:pt>
    <dgm:pt modelId="{12B6B8B7-6E4B-45CB-A658-9EEBE084A9B2}" type="pres">
      <dgm:prSet presAssocID="{80928E0B-EFF8-4265-9402-EC5C74348FAF}" presName="gear3tx" presStyleLbl="node1" presStyleIdx="2" presStyleCnt="3">
        <dgm:presLayoutVars>
          <dgm:chMax val="1"/>
          <dgm:bulletEnabled val="1"/>
        </dgm:presLayoutVars>
      </dgm:prSet>
      <dgm:spPr/>
      <dgm:t>
        <a:bodyPr/>
        <a:lstStyle/>
        <a:p>
          <a:pPr rtl="1"/>
          <a:endParaRPr lang="fa-IR"/>
        </a:p>
      </dgm:t>
    </dgm:pt>
    <dgm:pt modelId="{78882696-9A6C-4C09-9F9F-F23F9DF04B70}" type="pres">
      <dgm:prSet presAssocID="{80928E0B-EFF8-4265-9402-EC5C74348FAF}" presName="gear3srcNode" presStyleLbl="node1" presStyleIdx="2" presStyleCnt="3"/>
      <dgm:spPr/>
      <dgm:t>
        <a:bodyPr/>
        <a:lstStyle/>
        <a:p>
          <a:pPr rtl="1"/>
          <a:endParaRPr lang="fa-IR"/>
        </a:p>
      </dgm:t>
    </dgm:pt>
    <dgm:pt modelId="{AAB8234C-2F30-475B-833A-DC74AFBD23B6}" type="pres">
      <dgm:prSet presAssocID="{80928E0B-EFF8-4265-9402-EC5C74348FAF}" presName="gear3dstNode" presStyleLbl="node1" presStyleIdx="2" presStyleCnt="3"/>
      <dgm:spPr/>
      <dgm:t>
        <a:bodyPr/>
        <a:lstStyle/>
        <a:p>
          <a:pPr rtl="1"/>
          <a:endParaRPr lang="fa-IR"/>
        </a:p>
      </dgm:t>
    </dgm:pt>
    <dgm:pt modelId="{0F797C32-20F0-43DC-B0FC-940B4C79803D}" type="pres">
      <dgm:prSet presAssocID="{6790B59B-69BC-4C00-A732-CDE45B372C59}" presName="connector1" presStyleLbl="sibTrans2D1" presStyleIdx="0" presStyleCnt="3"/>
      <dgm:spPr/>
      <dgm:t>
        <a:bodyPr/>
        <a:lstStyle/>
        <a:p>
          <a:pPr rtl="1"/>
          <a:endParaRPr lang="fa-IR"/>
        </a:p>
      </dgm:t>
    </dgm:pt>
    <dgm:pt modelId="{9E42D820-A068-44DF-9725-D9D9C873D166}" type="pres">
      <dgm:prSet presAssocID="{D3A6CB33-A277-4F2D-BDC9-6CD48CA0F06C}" presName="connector2" presStyleLbl="sibTrans2D1" presStyleIdx="1" presStyleCnt="3"/>
      <dgm:spPr/>
      <dgm:t>
        <a:bodyPr/>
        <a:lstStyle/>
        <a:p>
          <a:pPr rtl="1"/>
          <a:endParaRPr lang="fa-IR"/>
        </a:p>
      </dgm:t>
    </dgm:pt>
    <dgm:pt modelId="{7F789E2D-2DF0-494E-A78F-46EB74504177}" type="pres">
      <dgm:prSet presAssocID="{593074C3-F358-4404-9E45-543B51EAAFB6}" presName="connector3" presStyleLbl="sibTrans2D1" presStyleIdx="2" presStyleCnt="3"/>
      <dgm:spPr/>
      <dgm:t>
        <a:bodyPr/>
        <a:lstStyle/>
        <a:p>
          <a:pPr rtl="1"/>
          <a:endParaRPr lang="fa-IR"/>
        </a:p>
      </dgm:t>
    </dgm:pt>
  </dgm:ptLst>
  <dgm:cxnLst>
    <dgm:cxn modelId="{4C2686FB-5213-49A5-957D-E127273705EA}" type="presOf" srcId="{D3A6CB33-A277-4F2D-BDC9-6CD48CA0F06C}" destId="{9E42D820-A068-44DF-9725-D9D9C873D166}" srcOrd="0" destOrd="0" presId="urn:microsoft.com/office/officeart/2005/8/layout/gear1"/>
    <dgm:cxn modelId="{6A32CC1A-9685-421E-BA0C-7477115F2405}" type="presOf" srcId="{80928E0B-EFF8-4265-9402-EC5C74348FAF}" destId="{12B6B8B7-6E4B-45CB-A658-9EEBE084A9B2}" srcOrd="1" destOrd="0" presId="urn:microsoft.com/office/officeart/2005/8/layout/gear1"/>
    <dgm:cxn modelId="{E1614D99-025B-4FAE-A0B3-648C34D2DCAB}" srcId="{E31D867F-B5F1-4DEC-9DEC-99337E56E002}" destId="{2CC492D6-793C-4771-A2EF-477D05281BE4}" srcOrd="0" destOrd="0" parTransId="{D9E12A5B-D01C-4FA4-96EE-622885AE526B}" sibTransId="{6790B59B-69BC-4C00-A732-CDE45B372C59}"/>
    <dgm:cxn modelId="{B3844AC8-E05E-4B9D-A716-6D186FD51459}" type="presOf" srcId="{80928E0B-EFF8-4265-9402-EC5C74348FAF}" destId="{78882696-9A6C-4C09-9F9F-F23F9DF04B70}" srcOrd="2" destOrd="0" presId="urn:microsoft.com/office/officeart/2005/8/layout/gear1"/>
    <dgm:cxn modelId="{1DC44BA7-9429-4B40-AB8D-821829886B55}" type="presOf" srcId="{593074C3-F358-4404-9E45-543B51EAAFB6}" destId="{7F789E2D-2DF0-494E-A78F-46EB74504177}" srcOrd="0" destOrd="0" presId="urn:microsoft.com/office/officeart/2005/8/layout/gear1"/>
    <dgm:cxn modelId="{9F91BBDC-E6E9-4DBC-84F0-748919708C80}" type="presOf" srcId="{835852C7-DCE6-4B06-BE1F-77891058847A}" destId="{683B01A4-6822-4B00-99FE-FC8028DFF9C4}" srcOrd="0" destOrd="0" presId="urn:microsoft.com/office/officeart/2005/8/layout/gear1"/>
    <dgm:cxn modelId="{13912DEC-D810-4609-823F-5205F3C2A3F0}" type="presOf" srcId="{835852C7-DCE6-4B06-BE1F-77891058847A}" destId="{37BDA68A-53AC-4DFA-BD9F-96A558DFE535}" srcOrd="1" destOrd="0" presId="urn:microsoft.com/office/officeart/2005/8/layout/gear1"/>
    <dgm:cxn modelId="{B5320344-23FA-47B1-8BD8-8648A255EB89}" type="presOf" srcId="{835852C7-DCE6-4B06-BE1F-77891058847A}" destId="{63062120-E393-4E9B-B08A-889F31285B4A}" srcOrd="2" destOrd="0" presId="urn:microsoft.com/office/officeart/2005/8/layout/gear1"/>
    <dgm:cxn modelId="{4007E467-DF57-42CA-ABF9-0AB17214F36B}" srcId="{E31D867F-B5F1-4DEC-9DEC-99337E56E002}" destId="{80928E0B-EFF8-4265-9402-EC5C74348FAF}" srcOrd="2" destOrd="0" parTransId="{96546659-09E8-403C-A368-467F1260BA68}" sibTransId="{593074C3-F358-4404-9E45-543B51EAAFB6}"/>
    <dgm:cxn modelId="{31AF9666-631E-4FDC-8B81-0DD7342EC96A}" type="presOf" srcId="{80928E0B-EFF8-4265-9402-EC5C74348FAF}" destId="{A2E2E07B-D29A-4874-918A-C6C8B72A92BB}" srcOrd="0" destOrd="0" presId="urn:microsoft.com/office/officeart/2005/8/layout/gear1"/>
    <dgm:cxn modelId="{1B7AB2F0-25F5-43CD-BB98-FC395B3E8A87}" type="presOf" srcId="{80928E0B-EFF8-4265-9402-EC5C74348FAF}" destId="{AAB8234C-2F30-475B-833A-DC74AFBD23B6}" srcOrd="3" destOrd="0" presId="urn:microsoft.com/office/officeart/2005/8/layout/gear1"/>
    <dgm:cxn modelId="{4D9C874E-5A94-49D7-B0BA-F1D63A8B73FF}" type="presOf" srcId="{2CC492D6-793C-4771-A2EF-477D05281BE4}" destId="{624B8A18-0F6B-40D4-A996-1A2D039A7B74}" srcOrd="0" destOrd="0" presId="urn:microsoft.com/office/officeart/2005/8/layout/gear1"/>
    <dgm:cxn modelId="{54E52A00-06AF-4525-8547-F2B29CC65ABD}" type="presOf" srcId="{2CC492D6-793C-4771-A2EF-477D05281BE4}" destId="{1DC17339-F90A-499A-8D0E-DC5959C2A5DA}" srcOrd="2" destOrd="0" presId="urn:microsoft.com/office/officeart/2005/8/layout/gear1"/>
    <dgm:cxn modelId="{67D9770B-F6CD-4693-AA98-9F54E0C5A17D}" type="presOf" srcId="{6790B59B-69BC-4C00-A732-CDE45B372C59}" destId="{0F797C32-20F0-43DC-B0FC-940B4C79803D}" srcOrd="0" destOrd="0" presId="urn:microsoft.com/office/officeart/2005/8/layout/gear1"/>
    <dgm:cxn modelId="{B05D97AB-2A21-40EF-87C1-1E93E00B6050}" srcId="{E31D867F-B5F1-4DEC-9DEC-99337E56E002}" destId="{835852C7-DCE6-4B06-BE1F-77891058847A}" srcOrd="1" destOrd="0" parTransId="{A6E23B8F-5BD8-4296-A851-B9C9EDAA94F3}" sibTransId="{D3A6CB33-A277-4F2D-BDC9-6CD48CA0F06C}"/>
    <dgm:cxn modelId="{2E13C982-477F-440F-B9EE-5092547D673E}" type="presOf" srcId="{2CC492D6-793C-4771-A2EF-477D05281BE4}" destId="{4C9F816A-E97D-4713-B96A-B6839F015D0A}" srcOrd="1" destOrd="0" presId="urn:microsoft.com/office/officeart/2005/8/layout/gear1"/>
    <dgm:cxn modelId="{297ABAA8-7787-43D0-8E87-787341AB0E77}" type="presOf" srcId="{E31D867F-B5F1-4DEC-9DEC-99337E56E002}" destId="{A1E15B80-699D-4324-A8E8-EE0531C84AE6}" srcOrd="0" destOrd="0" presId="urn:microsoft.com/office/officeart/2005/8/layout/gear1"/>
    <dgm:cxn modelId="{8930CE8F-8970-4CCA-B311-E02CA1CC45F0}" type="presParOf" srcId="{A1E15B80-699D-4324-A8E8-EE0531C84AE6}" destId="{624B8A18-0F6B-40D4-A996-1A2D039A7B74}" srcOrd="0" destOrd="0" presId="urn:microsoft.com/office/officeart/2005/8/layout/gear1"/>
    <dgm:cxn modelId="{A956C9E3-C06A-471F-B673-40A1D0506FC2}" type="presParOf" srcId="{A1E15B80-699D-4324-A8E8-EE0531C84AE6}" destId="{4C9F816A-E97D-4713-B96A-B6839F015D0A}" srcOrd="1" destOrd="0" presId="urn:microsoft.com/office/officeart/2005/8/layout/gear1"/>
    <dgm:cxn modelId="{CFBB744E-FBE3-4B5E-9E73-EE6B3F3AD2E9}" type="presParOf" srcId="{A1E15B80-699D-4324-A8E8-EE0531C84AE6}" destId="{1DC17339-F90A-499A-8D0E-DC5959C2A5DA}" srcOrd="2" destOrd="0" presId="urn:microsoft.com/office/officeart/2005/8/layout/gear1"/>
    <dgm:cxn modelId="{497E246C-605F-44A5-8599-3CF46CD43537}" type="presParOf" srcId="{A1E15B80-699D-4324-A8E8-EE0531C84AE6}" destId="{683B01A4-6822-4B00-99FE-FC8028DFF9C4}" srcOrd="3" destOrd="0" presId="urn:microsoft.com/office/officeart/2005/8/layout/gear1"/>
    <dgm:cxn modelId="{5C8E32EA-3AD9-4D16-AC41-BCDE137B7730}" type="presParOf" srcId="{A1E15B80-699D-4324-A8E8-EE0531C84AE6}" destId="{37BDA68A-53AC-4DFA-BD9F-96A558DFE535}" srcOrd="4" destOrd="0" presId="urn:microsoft.com/office/officeart/2005/8/layout/gear1"/>
    <dgm:cxn modelId="{15656564-C756-4E15-8B72-F6F80B43D5F2}" type="presParOf" srcId="{A1E15B80-699D-4324-A8E8-EE0531C84AE6}" destId="{63062120-E393-4E9B-B08A-889F31285B4A}" srcOrd="5" destOrd="0" presId="urn:microsoft.com/office/officeart/2005/8/layout/gear1"/>
    <dgm:cxn modelId="{A80E5F46-365E-4EFF-B7E8-E0D19CA1630C}" type="presParOf" srcId="{A1E15B80-699D-4324-A8E8-EE0531C84AE6}" destId="{A2E2E07B-D29A-4874-918A-C6C8B72A92BB}" srcOrd="6" destOrd="0" presId="urn:microsoft.com/office/officeart/2005/8/layout/gear1"/>
    <dgm:cxn modelId="{E7155BC5-3379-4250-AD82-C4B397ADF5D0}" type="presParOf" srcId="{A1E15B80-699D-4324-A8E8-EE0531C84AE6}" destId="{12B6B8B7-6E4B-45CB-A658-9EEBE084A9B2}" srcOrd="7" destOrd="0" presId="urn:microsoft.com/office/officeart/2005/8/layout/gear1"/>
    <dgm:cxn modelId="{CC4A7BDD-1E5C-477A-A089-E08B9DE2FD68}" type="presParOf" srcId="{A1E15B80-699D-4324-A8E8-EE0531C84AE6}" destId="{78882696-9A6C-4C09-9F9F-F23F9DF04B70}" srcOrd="8" destOrd="0" presId="urn:microsoft.com/office/officeart/2005/8/layout/gear1"/>
    <dgm:cxn modelId="{87C136D4-61D0-48B2-9BC2-DA6AA4644D74}" type="presParOf" srcId="{A1E15B80-699D-4324-A8E8-EE0531C84AE6}" destId="{AAB8234C-2F30-475B-833A-DC74AFBD23B6}" srcOrd="9" destOrd="0" presId="urn:microsoft.com/office/officeart/2005/8/layout/gear1"/>
    <dgm:cxn modelId="{F8ED9A18-7711-41EB-810B-FC3ECF67B4CC}" type="presParOf" srcId="{A1E15B80-699D-4324-A8E8-EE0531C84AE6}" destId="{0F797C32-20F0-43DC-B0FC-940B4C79803D}" srcOrd="10" destOrd="0" presId="urn:microsoft.com/office/officeart/2005/8/layout/gear1"/>
    <dgm:cxn modelId="{2F5F0BCE-DD48-439C-9D19-D08544326693}" type="presParOf" srcId="{A1E15B80-699D-4324-A8E8-EE0531C84AE6}" destId="{9E42D820-A068-44DF-9725-D9D9C873D166}" srcOrd="11" destOrd="0" presId="urn:microsoft.com/office/officeart/2005/8/layout/gear1"/>
    <dgm:cxn modelId="{26442216-9A81-41B9-9036-3BF9C5F84BAF}" type="presParOf" srcId="{A1E15B80-699D-4324-A8E8-EE0531C84AE6}" destId="{7F789E2D-2DF0-494E-A78F-46EB74504177}" srcOrd="12" destOrd="0" presId="urn:microsoft.com/office/officeart/2005/8/layout/gear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695F3E0E-DD23-4D92-A3B0-2314FE8DE59A}" type="doc">
      <dgm:prSet loTypeId="urn:microsoft.com/office/officeart/2005/8/layout/gear1" loCatId="relationship" qsTypeId="urn:microsoft.com/office/officeart/2005/8/quickstyle/simple1" qsCatId="simple" csTypeId="urn:microsoft.com/office/officeart/2005/8/colors/accent1_2" csCatId="accent1" phldr="1"/>
      <dgm:spPr/>
    </dgm:pt>
    <dgm:pt modelId="{4890E2D7-BBCD-4D50-9798-1A2427213264}">
      <dgm:prSet phldrT="[Text]" custT="1">
        <dgm:style>
          <a:lnRef idx="1">
            <a:schemeClr val="accent6"/>
          </a:lnRef>
          <a:fillRef idx="2">
            <a:schemeClr val="accent6"/>
          </a:fillRef>
          <a:effectRef idx="1">
            <a:schemeClr val="accent6"/>
          </a:effectRef>
          <a:fontRef idx="minor">
            <a:schemeClr val="dk1"/>
          </a:fontRef>
        </dgm:style>
      </dgm:prSet>
      <dgm:spPr/>
      <dgm:t>
        <a:bodyPr/>
        <a:lstStyle/>
        <a:p>
          <a:pPr rtl="1"/>
          <a:r>
            <a:rPr lang="fa-IR" sz="3600" b="1" dirty="0" smtClean="0">
              <a:solidFill>
                <a:schemeClr val="accent6">
                  <a:lumMod val="50000"/>
                </a:schemeClr>
              </a:solidFill>
            </a:rPr>
            <a:t>پژوهش</a:t>
          </a:r>
          <a:endParaRPr lang="fa-IR" sz="3600" b="1" dirty="0">
            <a:solidFill>
              <a:schemeClr val="accent6">
                <a:lumMod val="50000"/>
              </a:schemeClr>
            </a:solidFill>
          </a:endParaRPr>
        </a:p>
      </dgm:t>
    </dgm:pt>
    <dgm:pt modelId="{54E57D54-A8A8-48CA-8AE8-4873ECDECA89}" type="parTrans" cxnId="{DBEAC7B7-8644-49B7-953A-B27464DCDA1F}">
      <dgm:prSet/>
      <dgm:spPr/>
      <dgm:t>
        <a:bodyPr/>
        <a:lstStyle/>
        <a:p>
          <a:pPr rtl="1"/>
          <a:endParaRPr lang="fa-IR"/>
        </a:p>
      </dgm:t>
    </dgm:pt>
    <dgm:pt modelId="{3B719A3D-3DF8-4C8C-933D-243B6998A82A}" type="sibTrans" cxnId="{DBEAC7B7-8644-49B7-953A-B27464DCDA1F}">
      <dgm:prSet/>
      <dgm:spPr/>
      <dgm:t>
        <a:bodyPr/>
        <a:lstStyle/>
        <a:p>
          <a:pPr rtl="1"/>
          <a:endParaRPr lang="fa-IR"/>
        </a:p>
      </dgm:t>
    </dgm:pt>
    <dgm:pt modelId="{2CCEF09B-FF9C-4C49-9915-A73CC56697B8}">
      <dgm:prSet phldrT="[Text]" custT="1">
        <dgm:style>
          <a:lnRef idx="1">
            <a:schemeClr val="accent2"/>
          </a:lnRef>
          <a:fillRef idx="2">
            <a:schemeClr val="accent2"/>
          </a:fillRef>
          <a:effectRef idx="1">
            <a:schemeClr val="accent2"/>
          </a:effectRef>
          <a:fontRef idx="minor">
            <a:schemeClr val="dk1"/>
          </a:fontRef>
        </dgm:style>
      </dgm:prSet>
      <dgm:spPr/>
      <dgm:t>
        <a:bodyPr/>
        <a:lstStyle/>
        <a:p>
          <a:pPr rtl="1"/>
          <a:r>
            <a:rPr lang="fa-IR" sz="2800" b="1" dirty="0" smtClean="0">
              <a:solidFill>
                <a:srgbClr val="C00000"/>
              </a:solidFill>
            </a:rPr>
            <a:t>توسعه</a:t>
          </a:r>
          <a:endParaRPr lang="fa-IR" sz="2800" b="1" dirty="0">
            <a:solidFill>
              <a:srgbClr val="C00000"/>
            </a:solidFill>
          </a:endParaRPr>
        </a:p>
      </dgm:t>
    </dgm:pt>
    <dgm:pt modelId="{7650F116-C20B-4079-95A3-4AA394487CE3}" type="parTrans" cxnId="{578898AF-CFC7-4D3F-BB8D-C786F64E3E41}">
      <dgm:prSet/>
      <dgm:spPr/>
      <dgm:t>
        <a:bodyPr/>
        <a:lstStyle/>
        <a:p>
          <a:pPr rtl="1"/>
          <a:endParaRPr lang="fa-IR"/>
        </a:p>
      </dgm:t>
    </dgm:pt>
    <dgm:pt modelId="{D0B9D10C-81E3-45BE-8AA1-91975A881AE3}" type="sibTrans" cxnId="{578898AF-CFC7-4D3F-BB8D-C786F64E3E41}">
      <dgm:prSet/>
      <dgm:spPr/>
      <dgm:t>
        <a:bodyPr/>
        <a:lstStyle/>
        <a:p>
          <a:pPr rtl="1"/>
          <a:endParaRPr lang="fa-IR"/>
        </a:p>
      </dgm:t>
    </dgm:pt>
    <dgm:pt modelId="{F0CDEDB9-B1CA-488A-87F3-DE83845EEE23}">
      <dgm:prSet phldrT="[Text]" custT="1">
        <dgm:style>
          <a:lnRef idx="2">
            <a:schemeClr val="accent5">
              <a:shade val="50000"/>
            </a:schemeClr>
          </a:lnRef>
          <a:fillRef idx="1">
            <a:schemeClr val="accent5"/>
          </a:fillRef>
          <a:effectRef idx="0">
            <a:schemeClr val="accent5"/>
          </a:effectRef>
          <a:fontRef idx="minor">
            <a:schemeClr val="lt1"/>
          </a:fontRef>
        </dgm:style>
      </dgm:prSet>
      <dgm:spPr/>
      <dgm:t>
        <a:bodyPr/>
        <a:lstStyle/>
        <a:p>
          <a:pPr rtl="1"/>
          <a:r>
            <a:rPr lang="fa-IR" sz="2400" b="1" dirty="0" smtClean="0">
              <a:solidFill>
                <a:schemeClr val="accent3">
                  <a:lumMod val="40000"/>
                  <a:lumOff val="60000"/>
                </a:schemeClr>
              </a:solidFill>
            </a:rPr>
            <a:t>نوآوری</a:t>
          </a:r>
          <a:endParaRPr lang="fa-IR" sz="2400" b="1" dirty="0">
            <a:solidFill>
              <a:schemeClr val="accent3">
                <a:lumMod val="40000"/>
                <a:lumOff val="60000"/>
              </a:schemeClr>
            </a:solidFill>
          </a:endParaRPr>
        </a:p>
      </dgm:t>
    </dgm:pt>
    <dgm:pt modelId="{C1CFE351-A487-4823-B64E-B4A517D72E4E}" type="parTrans" cxnId="{6DE5DBED-2C68-4E40-A838-E61324CE2D8C}">
      <dgm:prSet/>
      <dgm:spPr/>
      <dgm:t>
        <a:bodyPr/>
        <a:lstStyle/>
        <a:p>
          <a:pPr rtl="1"/>
          <a:endParaRPr lang="fa-IR"/>
        </a:p>
      </dgm:t>
    </dgm:pt>
    <dgm:pt modelId="{6D309AC7-BCE6-47A6-A8A5-F5C6BD1050E4}" type="sibTrans" cxnId="{6DE5DBED-2C68-4E40-A838-E61324CE2D8C}">
      <dgm:prSet/>
      <dgm:spPr/>
      <dgm:t>
        <a:bodyPr/>
        <a:lstStyle/>
        <a:p>
          <a:pPr rtl="1"/>
          <a:endParaRPr lang="fa-IR"/>
        </a:p>
      </dgm:t>
    </dgm:pt>
    <dgm:pt modelId="{ACA679B0-4524-4348-A3F9-9EB0AC2F7A26}" type="pres">
      <dgm:prSet presAssocID="{695F3E0E-DD23-4D92-A3B0-2314FE8DE59A}" presName="composite" presStyleCnt="0">
        <dgm:presLayoutVars>
          <dgm:chMax val="3"/>
          <dgm:animLvl val="lvl"/>
          <dgm:resizeHandles val="exact"/>
        </dgm:presLayoutVars>
      </dgm:prSet>
      <dgm:spPr/>
    </dgm:pt>
    <dgm:pt modelId="{96F48DF4-9FEF-46EC-B224-FCBB5A883119}" type="pres">
      <dgm:prSet presAssocID="{4890E2D7-BBCD-4D50-9798-1A2427213264}" presName="gear1" presStyleLbl="node1" presStyleIdx="0" presStyleCnt="3">
        <dgm:presLayoutVars>
          <dgm:chMax val="1"/>
          <dgm:bulletEnabled val="1"/>
        </dgm:presLayoutVars>
      </dgm:prSet>
      <dgm:spPr/>
      <dgm:t>
        <a:bodyPr/>
        <a:lstStyle/>
        <a:p>
          <a:pPr rtl="1"/>
          <a:endParaRPr lang="fa-IR"/>
        </a:p>
      </dgm:t>
    </dgm:pt>
    <dgm:pt modelId="{D4EA0646-B180-4F7F-86EC-00F134A46F80}" type="pres">
      <dgm:prSet presAssocID="{4890E2D7-BBCD-4D50-9798-1A2427213264}" presName="gear1srcNode" presStyleLbl="node1" presStyleIdx="0" presStyleCnt="3"/>
      <dgm:spPr/>
      <dgm:t>
        <a:bodyPr/>
        <a:lstStyle/>
        <a:p>
          <a:pPr rtl="1"/>
          <a:endParaRPr lang="fa-IR"/>
        </a:p>
      </dgm:t>
    </dgm:pt>
    <dgm:pt modelId="{171AEF40-35DF-4D9E-882D-45565C78D492}" type="pres">
      <dgm:prSet presAssocID="{4890E2D7-BBCD-4D50-9798-1A2427213264}" presName="gear1dstNode" presStyleLbl="node1" presStyleIdx="0" presStyleCnt="3"/>
      <dgm:spPr/>
      <dgm:t>
        <a:bodyPr/>
        <a:lstStyle/>
        <a:p>
          <a:pPr rtl="1"/>
          <a:endParaRPr lang="fa-IR"/>
        </a:p>
      </dgm:t>
    </dgm:pt>
    <dgm:pt modelId="{C7242F15-4EBA-4A76-BD80-3657065A8E76}" type="pres">
      <dgm:prSet presAssocID="{2CCEF09B-FF9C-4C49-9915-A73CC56697B8}" presName="gear2" presStyleLbl="node1" presStyleIdx="1" presStyleCnt="3" custScaleX="111293">
        <dgm:presLayoutVars>
          <dgm:chMax val="1"/>
          <dgm:bulletEnabled val="1"/>
        </dgm:presLayoutVars>
      </dgm:prSet>
      <dgm:spPr/>
      <dgm:t>
        <a:bodyPr/>
        <a:lstStyle/>
        <a:p>
          <a:pPr rtl="1"/>
          <a:endParaRPr lang="fa-IR"/>
        </a:p>
      </dgm:t>
    </dgm:pt>
    <dgm:pt modelId="{8A250A78-5534-4758-A708-8978017D2573}" type="pres">
      <dgm:prSet presAssocID="{2CCEF09B-FF9C-4C49-9915-A73CC56697B8}" presName="gear2srcNode" presStyleLbl="node1" presStyleIdx="1" presStyleCnt="3"/>
      <dgm:spPr/>
      <dgm:t>
        <a:bodyPr/>
        <a:lstStyle/>
        <a:p>
          <a:pPr rtl="1"/>
          <a:endParaRPr lang="fa-IR"/>
        </a:p>
      </dgm:t>
    </dgm:pt>
    <dgm:pt modelId="{2735CBA3-79F8-4D47-93BC-11066222FA5F}" type="pres">
      <dgm:prSet presAssocID="{2CCEF09B-FF9C-4C49-9915-A73CC56697B8}" presName="gear2dstNode" presStyleLbl="node1" presStyleIdx="1" presStyleCnt="3"/>
      <dgm:spPr/>
      <dgm:t>
        <a:bodyPr/>
        <a:lstStyle/>
        <a:p>
          <a:pPr rtl="1"/>
          <a:endParaRPr lang="fa-IR"/>
        </a:p>
      </dgm:t>
    </dgm:pt>
    <dgm:pt modelId="{B6AC2D40-669C-4464-B09F-D9B45F87C6E2}" type="pres">
      <dgm:prSet presAssocID="{F0CDEDB9-B1CA-488A-87F3-DE83845EEE23}" presName="gear3" presStyleLbl="node1" presStyleIdx="2" presStyleCnt="3"/>
      <dgm:spPr/>
      <dgm:t>
        <a:bodyPr/>
        <a:lstStyle/>
        <a:p>
          <a:pPr rtl="1"/>
          <a:endParaRPr lang="fa-IR"/>
        </a:p>
      </dgm:t>
    </dgm:pt>
    <dgm:pt modelId="{22CC6510-2259-40F6-A2DB-40364996CB96}" type="pres">
      <dgm:prSet presAssocID="{F0CDEDB9-B1CA-488A-87F3-DE83845EEE23}" presName="gear3tx" presStyleLbl="node1" presStyleIdx="2" presStyleCnt="3">
        <dgm:presLayoutVars>
          <dgm:chMax val="1"/>
          <dgm:bulletEnabled val="1"/>
        </dgm:presLayoutVars>
      </dgm:prSet>
      <dgm:spPr/>
      <dgm:t>
        <a:bodyPr/>
        <a:lstStyle/>
        <a:p>
          <a:pPr rtl="1"/>
          <a:endParaRPr lang="fa-IR"/>
        </a:p>
      </dgm:t>
    </dgm:pt>
    <dgm:pt modelId="{C5330E52-F3F0-46DA-BDF6-40EE5B52DCAE}" type="pres">
      <dgm:prSet presAssocID="{F0CDEDB9-B1CA-488A-87F3-DE83845EEE23}" presName="gear3srcNode" presStyleLbl="node1" presStyleIdx="2" presStyleCnt="3"/>
      <dgm:spPr/>
      <dgm:t>
        <a:bodyPr/>
        <a:lstStyle/>
        <a:p>
          <a:pPr rtl="1"/>
          <a:endParaRPr lang="fa-IR"/>
        </a:p>
      </dgm:t>
    </dgm:pt>
    <dgm:pt modelId="{9EB7B5B4-DCC6-4D95-8F86-4EE4614A268A}" type="pres">
      <dgm:prSet presAssocID="{F0CDEDB9-B1CA-488A-87F3-DE83845EEE23}" presName="gear3dstNode" presStyleLbl="node1" presStyleIdx="2" presStyleCnt="3"/>
      <dgm:spPr/>
      <dgm:t>
        <a:bodyPr/>
        <a:lstStyle/>
        <a:p>
          <a:pPr rtl="1"/>
          <a:endParaRPr lang="fa-IR"/>
        </a:p>
      </dgm:t>
    </dgm:pt>
    <dgm:pt modelId="{72BB090E-71A3-42BC-8990-BCE61006212F}" type="pres">
      <dgm:prSet presAssocID="{3B719A3D-3DF8-4C8C-933D-243B6998A82A}" presName="connector1" presStyleLbl="sibTrans2D1" presStyleIdx="0" presStyleCnt="3"/>
      <dgm:spPr/>
      <dgm:t>
        <a:bodyPr/>
        <a:lstStyle/>
        <a:p>
          <a:pPr rtl="1"/>
          <a:endParaRPr lang="fa-IR"/>
        </a:p>
      </dgm:t>
    </dgm:pt>
    <dgm:pt modelId="{B9F21321-2000-48B3-BAAC-604EF4202859}" type="pres">
      <dgm:prSet presAssocID="{D0B9D10C-81E3-45BE-8AA1-91975A881AE3}" presName="connector2" presStyleLbl="sibTrans2D1" presStyleIdx="1" presStyleCnt="3"/>
      <dgm:spPr/>
      <dgm:t>
        <a:bodyPr/>
        <a:lstStyle/>
        <a:p>
          <a:pPr rtl="1"/>
          <a:endParaRPr lang="fa-IR"/>
        </a:p>
      </dgm:t>
    </dgm:pt>
    <dgm:pt modelId="{F33CAFBD-49C4-4CD0-9251-9217F6F1BCBD}" type="pres">
      <dgm:prSet presAssocID="{6D309AC7-BCE6-47A6-A8A5-F5C6BD1050E4}" presName="connector3" presStyleLbl="sibTrans2D1" presStyleIdx="2" presStyleCnt="3"/>
      <dgm:spPr/>
      <dgm:t>
        <a:bodyPr/>
        <a:lstStyle/>
        <a:p>
          <a:pPr rtl="1"/>
          <a:endParaRPr lang="fa-IR"/>
        </a:p>
      </dgm:t>
    </dgm:pt>
  </dgm:ptLst>
  <dgm:cxnLst>
    <dgm:cxn modelId="{DBEAC7B7-8644-49B7-953A-B27464DCDA1F}" srcId="{695F3E0E-DD23-4D92-A3B0-2314FE8DE59A}" destId="{4890E2D7-BBCD-4D50-9798-1A2427213264}" srcOrd="0" destOrd="0" parTransId="{54E57D54-A8A8-48CA-8AE8-4873ECDECA89}" sibTransId="{3B719A3D-3DF8-4C8C-933D-243B6998A82A}"/>
    <dgm:cxn modelId="{9C16D3AF-789B-424D-9A5B-C3B9EE5116EA}" type="presOf" srcId="{F0CDEDB9-B1CA-488A-87F3-DE83845EEE23}" destId="{B6AC2D40-669C-4464-B09F-D9B45F87C6E2}" srcOrd="0" destOrd="0" presId="urn:microsoft.com/office/officeart/2005/8/layout/gear1"/>
    <dgm:cxn modelId="{2FF0370D-BA13-4B72-9396-5BDF15F0BDA0}" type="presOf" srcId="{F0CDEDB9-B1CA-488A-87F3-DE83845EEE23}" destId="{22CC6510-2259-40F6-A2DB-40364996CB96}" srcOrd="1" destOrd="0" presId="urn:microsoft.com/office/officeart/2005/8/layout/gear1"/>
    <dgm:cxn modelId="{C5A29B30-4498-4034-947B-6B39542DC3C9}" type="presOf" srcId="{695F3E0E-DD23-4D92-A3B0-2314FE8DE59A}" destId="{ACA679B0-4524-4348-A3F9-9EB0AC2F7A26}" srcOrd="0" destOrd="0" presId="urn:microsoft.com/office/officeart/2005/8/layout/gear1"/>
    <dgm:cxn modelId="{6DE5DBED-2C68-4E40-A838-E61324CE2D8C}" srcId="{695F3E0E-DD23-4D92-A3B0-2314FE8DE59A}" destId="{F0CDEDB9-B1CA-488A-87F3-DE83845EEE23}" srcOrd="2" destOrd="0" parTransId="{C1CFE351-A487-4823-B64E-B4A517D72E4E}" sibTransId="{6D309AC7-BCE6-47A6-A8A5-F5C6BD1050E4}"/>
    <dgm:cxn modelId="{23A29FE0-4DB3-4C52-BFE6-45691EDD6EFC}" type="presOf" srcId="{2CCEF09B-FF9C-4C49-9915-A73CC56697B8}" destId="{C7242F15-4EBA-4A76-BD80-3657065A8E76}" srcOrd="0" destOrd="0" presId="urn:microsoft.com/office/officeart/2005/8/layout/gear1"/>
    <dgm:cxn modelId="{2F9B872C-33A6-4531-99B0-89662FC741E0}" type="presOf" srcId="{F0CDEDB9-B1CA-488A-87F3-DE83845EEE23}" destId="{9EB7B5B4-DCC6-4D95-8F86-4EE4614A268A}" srcOrd="3" destOrd="0" presId="urn:microsoft.com/office/officeart/2005/8/layout/gear1"/>
    <dgm:cxn modelId="{B4060091-0BCC-4CCC-BE6E-294B36759528}" type="presOf" srcId="{2CCEF09B-FF9C-4C49-9915-A73CC56697B8}" destId="{8A250A78-5534-4758-A708-8978017D2573}" srcOrd="1" destOrd="0" presId="urn:microsoft.com/office/officeart/2005/8/layout/gear1"/>
    <dgm:cxn modelId="{578898AF-CFC7-4D3F-BB8D-C786F64E3E41}" srcId="{695F3E0E-DD23-4D92-A3B0-2314FE8DE59A}" destId="{2CCEF09B-FF9C-4C49-9915-A73CC56697B8}" srcOrd="1" destOrd="0" parTransId="{7650F116-C20B-4079-95A3-4AA394487CE3}" sibTransId="{D0B9D10C-81E3-45BE-8AA1-91975A881AE3}"/>
    <dgm:cxn modelId="{B0B600B8-C8CA-4C47-8B68-000B503C64AB}" type="presOf" srcId="{D0B9D10C-81E3-45BE-8AA1-91975A881AE3}" destId="{B9F21321-2000-48B3-BAAC-604EF4202859}" srcOrd="0" destOrd="0" presId="urn:microsoft.com/office/officeart/2005/8/layout/gear1"/>
    <dgm:cxn modelId="{296DA067-3747-45AE-90A7-E988918DD30D}" type="presOf" srcId="{4890E2D7-BBCD-4D50-9798-1A2427213264}" destId="{D4EA0646-B180-4F7F-86EC-00F134A46F80}" srcOrd="1" destOrd="0" presId="urn:microsoft.com/office/officeart/2005/8/layout/gear1"/>
    <dgm:cxn modelId="{215C9EBF-EA87-4262-95C9-CCCF2BECB890}" type="presOf" srcId="{F0CDEDB9-B1CA-488A-87F3-DE83845EEE23}" destId="{C5330E52-F3F0-46DA-BDF6-40EE5B52DCAE}" srcOrd="2" destOrd="0" presId="urn:microsoft.com/office/officeart/2005/8/layout/gear1"/>
    <dgm:cxn modelId="{FEF6147E-71C2-4186-9858-7B109200DADD}" type="presOf" srcId="{3B719A3D-3DF8-4C8C-933D-243B6998A82A}" destId="{72BB090E-71A3-42BC-8990-BCE61006212F}" srcOrd="0" destOrd="0" presId="urn:microsoft.com/office/officeart/2005/8/layout/gear1"/>
    <dgm:cxn modelId="{5A43C0DD-2519-4FE1-B1BB-68A3E5D3D780}" type="presOf" srcId="{4890E2D7-BBCD-4D50-9798-1A2427213264}" destId="{96F48DF4-9FEF-46EC-B224-FCBB5A883119}" srcOrd="0" destOrd="0" presId="urn:microsoft.com/office/officeart/2005/8/layout/gear1"/>
    <dgm:cxn modelId="{EA238D44-B92E-404A-B3FC-F3FE199208CE}" type="presOf" srcId="{6D309AC7-BCE6-47A6-A8A5-F5C6BD1050E4}" destId="{F33CAFBD-49C4-4CD0-9251-9217F6F1BCBD}" srcOrd="0" destOrd="0" presId="urn:microsoft.com/office/officeart/2005/8/layout/gear1"/>
    <dgm:cxn modelId="{152BDB28-3AB9-49B7-946B-A17CD5CBB0AF}" type="presOf" srcId="{2CCEF09B-FF9C-4C49-9915-A73CC56697B8}" destId="{2735CBA3-79F8-4D47-93BC-11066222FA5F}" srcOrd="2" destOrd="0" presId="urn:microsoft.com/office/officeart/2005/8/layout/gear1"/>
    <dgm:cxn modelId="{FF6CC4BC-ED5F-44B5-B8F7-C9AF305B25C4}" type="presOf" srcId="{4890E2D7-BBCD-4D50-9798-1A2427213264}" destId="{171AEF40-35DF-4D9E-882D-45565C78D492}" srcOrd="2" destOrd="0" presId="urn:microsoft.com/office/officeart/2005/8/layout/gear1"/>
    <dgm:cxn modelId="{46424ABA-E1E5-4083-8324-8ECE99B277C2}" type="presParOf" srcId="{ACA679B0-4524-4348-A3F9-9EB0AC2F7A26}" destId="{96F48DF4-9FEF-46EC-B224-FCBB5A883119}" srcOrd="0" destOrd="0" presId="urn:microsoft.com/office/officeart/2005/8/layout/gear1"/>
    <dgm:cxn modelId="{70EA34D7-4468-4AB0-904C-42BA870ACE55}" type="presParOf" srcId="{ACA679B0-4524-4348-A3F9-9EB0AC2F7A26}" destId="{D4EA0646-B180-4F7F-86EC-00F134A46F80}" srcOrd="1" destOrd="0" presId="urn:microsoft.com/office/officeart/2005/8/layout/gear1"/>
    <dgm:cxn modelId="{915A6CEE-6D25-4E14-968D-8D6D214A5252}" type="presParOf" srcId="{ACA679B0-4524-4348-A3F9-9EB0AC2F7A26}" destId="{171AEF40-35DF-4D9E-882D-45565C78D492}" srcOrd="2" destOrd="0" presId="urn:microsoft.com/office/officeart/2005/8/layout/gear1"/>
    <dgm:cxn modelId="{7A40A2B4-0392-4455-B4EC-BFA8C2B762E5}" type="presParOf" srcId="{ACA679B0-4524-4348-A3F9-9EB0AC2F7A26}" destId="{C7242F15-4EBA-4A76-BD80-3657065A8E76}" srcOrd="3" destOrd="0" presId="urn:microsoft.com/office/officeart/2005/8/layout/gear1"/>
    <dgm:cxn modelId="{8EFF6106-2381-48DE-9841-5DB6B16361B6}" type="presParOf" srcId="{ACA679B0-4524-4348-A3F9-9EB0AC2F7A26}" destId="{8A250A78-5534-4758-A708-8978017D2573}" srcOrd="4" destOrd="0" presId="urn:microsoft.com/office/officeart/2005/8/layout/gear1"/>
    <dgm:cxn modelId="{67EFBF7D-02F3-4FE1-8C66-C2E4C9EE71AD}" type="presParOf" srcId="{ACA679B0-4524-4348-A3F9-9EB0AC2F7A26}" destId="{2735CBA3-79F8-4D47-93BC-11066222FA5F}" srcOrd="5" destOrd="0" presId="urn:microsoft.com/office/officeart/2005/8/layout/gear1"/>
    <dgm:cxn modelId="{7C7E2E46-3296-4F70-814B-B6EC879FDB27}" type="presParOf" srcId="{ACA679B0-4524-4348-A3F9-9EB0AC2F7A26}" destId="{B6AC2D40-669C-4464-B09F-D9B45F87C6E2}" srcOrd="6" destOrd="0" presId="urn:microsoft.com/office/officeart/2005/8/layout/gear1"/>
    <dgm:cxn modelId="{51225495-496B-4CF8-8125-504A9CEC7688}" type="presParOf" srcId="{ACA679B0-4524-4348-A3F9-9EB0AC2F7A26}" destId="{22CC6510-2259-40F6-A2DB-40364996CB96}" srcOrd="7" destOrd="0" presId="urn:microsoft.com/office/officeart/2005/8/layout/gear1"/>
    <dgm:cxn modelId="{C3795855-D06B-4D86-B4AE-F9C6192789B1}" type="presParOf" srcId="{ACA679B0-4524-4348-A3F9-9EB0AC2F7A26}" destId="{C5330E52-F3F0-46DA-BDF6-40EE5B52DCAE}" srcOrd="8" destOrd="0" presId="urn:microsoft.com/office/officeart/2005/8/layout/gear1"/>
    <dgm:cxn modelId="{40C7E257-D176-4CD3-9D59-DD73980382C9}" type="presParOf" srcId="{ACA679B0-4524-4348-A3F9-9EB0AC2F7A26}" destId="{9EB7B5B4-DCC6-4D95-8F86-4EE4614A268A}" srcOrd="9" destOrd="0" presId="urn:microsoft.com/office/officeart/2005/8/layout/gear1"/>
    <dgm:cxn modelId="{CEADE1D3-0C84-408B-809C-F22F8431224E}" type="presParOf" srcId="{ACA679B0-4524-4348-A3F9-9EB0AC2F7A26}" destId="{72BB090E-71A3-42BC-8990-BCE61006212F}" srcOrd="10" destOrd="0" presId="urn:microsoft.com/office/officeart/2005/8/layout/gear1"/>
    <dgm:cxn modelId="{A4E68492-ADB4-49EB-BE87-5D4D5404AA76}" type="presParOf" srcId="{ACA679B0-4524-4348-A3F9-9EB0AC2F7A26}" destId="{B9F21321-2000-48B3-BAAC-604EF4202859}" srcOrd="11" destOrd="0" presId="urn:microsoft.com/office/officeart/2005/8/layout/gear1"/>
    <dgm:cxn modelId="{99D4E19D-F6B6-48BE-8F51-1BBA9C9E1129}" type="presParOf" srcId="{ACA679B0-4524-4348-A3F9-9EB0AC2F7A26}" destId="{F33CAFBD-49C4-4CD0-9251-9217F6F1BCBD}" srcOrd="12" destOrd="0" presId="urn:microsoft.com/office/officeart/2005/8/layout/gear1"/>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24B8A18-0F6B-40D4-A996-1A2D039A7B74}">
      <dsp:nvSpPr>
        <dsp:cNvPr id="0" name=""/>
        <dsp:cNvSpPr/>
      </dsp:nvSpPr>
      <dsp:spPr>
        <a:xfrm>
          <a:off x="2312995" y="1828800"/>
          <a:ext cx="2235200" cy="2235200"/>
        </a:xfrm>
        <a:prstGeom prst="gear9">
          <a:avLst/>
        </a:prstGeom>
        <a:solidFill>
          <a:schemeClr val="accent3"/>
        </a:solidFill>
        <a:ln w="15875" cap="flat" cmpd="sng" algn="ctr">
          <a:solidFill>
            <a:schemeClr val="accent3">
              <a:shade val="50000"/>
            </a:schemeClr>
          </a:solidFill>
          <a:prstDash val="solid"/>
        </a:ln>
        <a:effectLst/>
      </dsp:spPr>
      <dsp:style>
        <a:lnRef idx="2">
          <a:schemeClr val="accent3">
            <a:shade val="50000"/>
          </a:schemeClr>
        </a:lnRef>
        <a:fillRef idx="1">
          <a:schemeClr val="accent3"/>
        </a:fillRef>
        <a:effectRef idx="0">
          <a:schemeClr val="accent3"/>
        </a:effectRef>
        <a:fontRef idx="minor">
          <a:schemeClr val="lt1"/>
        </a:fontRef>
      </dsp:style>
      <dsp:txBody>
        <a:bodyPr spcFirstLastPara="0" vert="horz" wrap="square" lIns="55880" tIns="55880" rIns="55880" bIns="55880" numCol="1" spcCol="1270" anchor="ctr" anchorCtr="0">
          <a:noAutofit/>
        </a:bodyPr>
        <a:lstStyle/>
        <a:p>
          <a:pPr lvl="0" algn="ctr" defTabSz="1955800" rtl="1">
            <a:lnSpc>
              <a:spcPct val="90000"/>
            </a:lnSpc>
            <a:spcBef>
              <a:spcPct val="0"/>
            </a:spcBef>
            <a:spcAft>
              <a:spcPct val="35000"/>
            </a:spcAft>
          </a:pPr>
          <a:r>
            <a:rPr lang="fa-IR" sz="4400" b="1" kern="1200" dirty="0" smtClean="0">
              <a:solidFill>
                <a:schemeClr val="accent2">
                  <a:lumMod val="50000"/>
                </a:schemeClr>
              </a:solidFill>
            </a:rPr>
            <a:t>توسعه</a:t>
          </a:r>
          <a:endParaRPr lang="fa-IR" sz="4400" b="1" kern="1200" dirty="0">
            <a:solidFill>
              <a:schemeClr val="accent2">
                <a:lumMod val="50000"/>
              </a:schemeClr>
            </a:solidFill>
          </a:endParaRPr>
        </a:p>
      </dsp:txBody>
      <dsp:txXfrm>
        <a:off x="2762370" y="2352385"/>
        <a:ext cx="1336450" cy="1148939"/>
      </dsp:txXfrm>
    </dsp:sp>
    <dsp:sp modelId="{683B01A4-6822-4B00-99FE-FC8028DFF9C4}">
      <dsp:nvSpPr>
        <dsp:cNvPr id="0" name=""/>
        <dsp:cNvSpPr/>
      </dsp:nvSpPr>
      <dsp:spPr>
        <a:xfrm>
          <a:off x="1071573" y="1300480"/>
          <a:ext cx="1713837" cy="1625600"/>
        </a:xfrm>
        <a:prstGeom prst="gear6">
          <a:avLst/>
        </a:prstGeom>
        <a:solidFill>
          <a:schemeClr val="accent2"/>
        </a:solidFill>
        <a:ln w="15875" cap="flat" cmpd="sng" algn="ctr">
          <a:solidFill>
            <a:schemeClr val="accent2">
              <a:shade val="50000"/>
            </a:schemeClr>
          </a:solidFill>
          <a:prstDash val="solid"/>
        </a:ln>
        <a:effectLst/>
      </dsp:spPr>
      <dsp:style>
        <a:lnRef idx="2">
          <a:schemeClr val="accent2">
            <a:shade val="50000"/>
          </a:schemeClr>
        </a:lnRef>
        <a:fillRef idx="1">
          <a:schemeClr val="accent2"/>
        </a:fillRef>
        <a:effectRef idx="0">
          <a:schemeClr val="accent2"/>
        </a:effectRef>
        <a:fontRef idx="minor">
          <a:schemeClr val="lt1"/>
        </a:fontRef>
      </dsp:style>
      <dsp:txBody>
        <a:bodyPr spcFirstLastPara="0" vert="horz" wrap="square" lIns="30480" tIns="30480" rIns="30480" bIns="30480" numCol="1" spcCol="1270" anchor="ctr" anchorCtr="0">
          <a:noAutofit/>
        </a:bodyPr>
        <a:lstStyle/>
        <a:p>
          <a:pPr lvl="0" algn="ctr" defTabSz="1066800" rtl="1">
            <a:lnSpc>
              <a:spcPct val="90000"/>
            </a:lnSpc>
            <a:spcBef>
              <a:spcPct val="0"/>
            </a:spcBef>
            <a:spcAft>
              <a:spcPct val="35000"/>
            </a:spcAft>
          </a:pPr>
          <a:r>
            <a:rPr lang="fa-IR" sz="2400" b="1" kern="1200" dirty="0" smtClean="0">
              <a:solidFill>
                <a:schemeClr val="accent4">
                  <a:lumMod val="50000"/>
                </a:schemeClr>
              </a:solidFill>
            </a:rPr>
            <a:t>نوآوری</a:t>
          </a:r>
          <a:endParaRPr lang="fa-IR" sz="2400" b="1" kern="1200" dirty="0">
            <a:solidFill>
              <a:schemeClr val="accent4">
                <a:lumMod val="50000"/>
              </a:schemeClr>
            </a:solidFill>
          </a:endParaRPr>
        </a:p>
      </dsp:txBody>
      <dsp:txXfrm>
        <a:off x="1493649" y="1712203"/>
        <a:ext cx="869685" cy="802154"/>
      </dsp:txXfrm>
    </dsp:sp>
    <dsp:sp modelId="{A2E2E07B-D29A-4874-918A-C6C8B72A92BB}">
      <dsp:nvSpPr>
        <dsp:cNvPr id="0" name=""/>
        <dsp:cNvSpPr/>
      </dsp:nvSpPr>
      <dsp:spPr>
        <a:xfrm rot="20700000">
          <a:off x="2026193" y="178981"/>
          <a:ext cx="1592756" cy="1592756"/>
        </a:xfrm>
        <a:prstGeom prst="gear6">
          <a:avLst/>
        </a:prstGeom>
        <a:solidFill>
          <a:schemeClr val="accent4"/>
        </a:solidFill>
        <a:ln w="15875" cap="flat" cmpd="sng" algn="ctr">
          <a:solidFill>
            <a:schemeClr val="accent4">
              <a:shade val="50000"/>
            </a:schemeClr>
          </a:solidFill>
          <a:prstDash val="solid"/>
        </a:ln>
        <a:effectLst/>
      </dsp:spPr>
      <dsp:style>
        <a:lnRef idx="2">
          <a:schemeClr val="accent4">
            <a:shade val="50000"/>
          </a:schemeClr>
        </a:lnRef>
        <a:fillRef idx="1">
          <a:schemeClr val="accent4"/>
        </a:fillRef>
        <a:effectRef idx="0">
          <a:schemeClr val="accent4"/>
        </a:effectRef>
        <a:fontRef idx="minor">
          <a:schemeClr val="lt1"/>
        </a:fontRef>
      </dsp:style>
      <dsp:txBody>
        <a:bodyPr spcFirstLastPara="0" vert="horz" wrap="square" lIns="31750" tIns="31750" rIns="31750" bIns="31750" numCol="1" spcCol="1270" anchor="ctr" anchorCtr="0">
          <a:noAutofit/>
        </a:bodyPr>
        <a:lstStyle/>
        <a:p>
          <a:pPr lvl="0" algn="ctr" defTabSz="1111250" rtl="1">
            <a:lnSpc>
              <a:spcPct val="90000"/>
            </a:lnSpc>
            <a:spcBef>
              <a:spcPct val="0"/>
            </a:spcBef>
            <a:spcAft>
              <a:spcPct val="35000"/>
            </a:spcAft>
          </a:pPr>
          <a:r>
            <a:rPr lang="fa-IR" sz="2500" b="1" kern="1200" dirty="0" smtClean="0">
              <a:solidFill>
                <a:schemeClr val="accent6">
                  <a:lumMod val="50000"/>
                </a:schemeClr>
              </a:solidFill>
            </a:rPr>
            <a:t>پژوهش</a:t>
          </a:r>
          <a:endParaRPr lang="fa-IR" sz="2500" b="1" kern="1200" dirty="0">
            <a:solidFill>
              <a:schemeClr val="accent6">
                <a:lumMod val="50000"/>
              </a:schemeClr>
            </a:solidFill>
          </a:endParaRPr>
        </a:p>
      </dsp:txBody>
      <dsp:txXfrm rot="-20700000">
        <a:off x="2375532" y="528320"/>
        <a:ext cx="894080" cy="894080"/>
      </dsp:txXfrm>
    </dsp:sp>
    <dsp:sp modelId="{0F797C32-20F0-43DC-B0FC-940B4C79803D}">
      <dsp:nvSpPr>
        <dsp:cNvPr id="0" name=""/>
        <dsp:cNvSpPr/>
      </dsp:nvSpPr>
      <dsp:spPr>
        <a:xfrm>
          <a:off x="2242877" y="1492320"/>
          <a:ext cx="2861056" cy="2861056"/>
        </a:xfrm>
        <a:prstGeom prst="circularArrow">
          <a:avLst>
            <a:gd name="adj1" fmla="val 4687"/>
            <a:gd name="adj2" fmla="val 299029"/>
            <a:gd name="adj3" fmla="val 2513083"/>
            <a:gd name="adj4" fmla="val 15867933"/>
            <a:gd name="adj5" fmla="val 5469"/>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9E42D820-A068-44DF-9725-D9D9C873D166}">
      <dsp:nvSpPr>
        <dsp:cNvPr id="0" name=""/>
        <dsp:cNvSpPr/>
      </dsp:nvSpPr>
      <dsp:spPr>
        <a:xfrm>
          <a:off x="827801" y="941355"/>
          <a:ext cx="2078736" cy="2078736"/>
        </a:xfrm>
        <a:prstGeom prst="leftCircularArrow">
          <a:avLst>
            <a:gd name="adj1" fmla="val 6452"/>
            <a:gd name="adj2" fmla="val 429999"/>
            <a:gd name="adj3" fmla="val 10489124"/>
            <a:gd name="adj4" fmla="val 14837806"/>
            <a:gd name="adj5" fmla="val 7527"/>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7F789E2D-2DF0-494E-A78F-46EB74504177}">
      <dsp:nvSpPr>
        <dsp:cNvPr id="0" name=""/>
        <dsp:cNvSpPr/>
      </dsp:nvSpPr>
      <dsp:spPr>
        <a:xfrm>
          <a:off x="1657772" y="-169332"/>
          <a:ext cx="2241296" cy="2241296"/>
        </a:xfrm>
        <a:prstGeom prst="circularArrow">
          <a:avLst>
            <a:gd name="adj1" fmla="val 5984"/>
            <a:gd name="adj2" fmla="val 394124"/>
            <a:gd name="adj3" fmla="val 13313824"/>
            <a:gd name="adj4" fmla="val 10508221"/>
            <a:gd name="adj5" fmla="val 6981"/>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6F48DF4-9FEF-46EC-B224-FCBB5A883119}">
      <dsp:nvSpPr>
        <dsp:cNvPr id="0" name=""/>
        <dsp:cNvSpPr/>
      </dsp:nvSpPr>
      <dsp:spPr>
        <a:xfrm>
          <a:off x="2844800" y="1828800"/>
          <a:ext cx="2235200" cy="2235200"/>
        </a:xfrm>
        <a:prstGeom prst="gear9">
          <a:avLst/>
        </a:prstGeom>
        <a:gradFill rotWithShape="1">
          <a:gsLst>
            <a:gs pos="0">
              <a:schemeClr val="accent6">
                <a:tint val="83000"/>
                <a:satMod val="100000"/>
                <a:lumMod val="100000"/>
              </a:schemeClr>
            </a:gs>
            <a:gs pos="100000">
              <a:schemeClr val="accent6">
                <a:tint val="61000"/>
                <a:satMod val="150000"/>
                <a:lumMod val="100000"/>
              </a:schemeClr>
            </a:gs>
          </a:gsLst>
          <a:path path="circle">
            <a:fillToRect l="100000" t="100000" r="100000" b="100000"/>
          </a:path>
        </a:gradFill>
        <a:ln w="9525" cap="flat" cmpd="sng" algn="ctr">
          <a:solidFill>
            <a:schemeClr val="accent6"/>
          </a:solidFill>
          <a:prstDash val="solid"/>
        </a:ln>
        <a:effectLst/>
      </dsp:spPr>
      <dsp:style>
        <a:lnRef idx="1">
          <a:schemeClr val="accent6"/>
        </a:lnRef>
        <a:fillRef idx="2">
          <a:schemeClr val="accent6"/>
        </a:fillRef>
        <a:effectRef idx="1">
          <a:schemeClr val="accent6"/>
        </a:effectRef>
        <a:fontRef idx="minor">
          <a:schemeClr val="dk1"/>
        </a:fontRef>
      </dsp:style>
      <dsp:txBody>
        <a:bodyPr spcFirstLastPara="0" vert="horz" wrap="square" lIns="45720" tIns="45720" rIns="45720" bIns="45720" numCol="1" spcCol="1270" anchor="ctr" anchorCtr="0">
          <a:noAutofit/>
        </a:bodyPr>
        <a:lstStyle/>
        <a:p>
          <a:pPr lvl="0" algn="ctr" defTabSz="1600200" rtl="1">
            <a:lnSpc>
              <a:spcPct val="90000"/>
            </a:lnSpc>
            <a:spcBef>
              <a:spcPct val="0"/>
            </a:spcBef>
            <a:spcAft>
              <a:spcPct val="35000"/>
            </a:spcAft>
          </a:pPr>
          <a:r>
            <a:rPr lang="fa-IR" sz="3600" b="1" kern="1200" dirty="0" smtClean="0">
              <a:solidFill>
                <a:schemeClr val="accent6">
                  <a:lumMod val="50000"/>
                </a:schemeClr>
              </a:solidFill>
            </a:rPr>
            <a:t>پژوهش</a:t>
          </a:r>
          <a:endParaRPr lang="fa-IR" sz="3600" b="1" kern="1200" dirty="0">
            <a:solidFill>
              <a:schemeClr val="accent6">
                <a:lumMod val="50000"/>
              </a:schemeClr>
            </a:solidFill>
          </a:endParaRPr>
        </a:p>
      </dsp:txBody>
      <dsp:txXfrm>
        <a:off x="3294175" y="2352385"/>
        <a:ext cx="1336450" cy="1148939"/>
      </dsp:txXfrm>
    </dsp:sp>
    <dsp:sp modelId="{C7242F15-4EBA-4A76-BD80-3657065A8E76}">
      <dsp:nvSpPr>
        <dsp:cNvPr id="0" name=""/>
        <dsp:cNvSpPr/>
      </dsp:nvSpPr>
      <dsp:spPr>
        <a:xfrm>
          <a:off x="1452530" y="1300480"/>
          <a:ext cx="1809179" cy="1625600"/>
        </a:xfrm>
        <a:prstGeom prst="gear6">
          <a:avLst/>
        </a:prstGeom>
        <a:gradFill rotWithShape="1">
          <a:gsLst>
            <a:gs pos="0">
              <a:schemeClr val="accent2">
                <a:tint val="83000"/>
                <a:satMod val="100000"/>
                <a:lumMod val="100000"/>
              </a:schemeClr>
            </a:gs>
            <a:gs pos="100000">
              <a:schemeClr val="accent2">
                <a:tint val="61000"/>
                <a:satMod val="150000"/>
                <a:lumMod val="100000"/>
              </a:schemeClr>
            </a:gs>
          </a:gsLst>
          <a:path path="circle">
            <a:fillToRect l="100000" t="100000" r="100000" b="100000"/>
          </a:path>
        </a:gradFill>
        <a:ln w="9525" cap="flat" cmpd="sng" algn="ctr">
          <a:solidFill>
            <a:schemeClr val="accent2"/>
          </a:solidFill>
          <a:prstDash val="solid"/>
        </a:ln>
        <a:effectLst/>
      </dsp:spPr>
      <dsp:style>
        <a:lnRef idx="1">
          <a:schemeClr val="accent2"/>
        </a:lnRef>
        <a:fillRef idx="2">
          <a:schemeClr val="accent2"/>
        </a:fillRef>
        <a:effectRef idx="1">
          <a:schemeClr val="accent2"/>
        </a:effectRef>
        <a:fontRef idx="minor">
          <a:schemeClr val="dk1"/>
        </a:fontRef>
      </dsp:style>
      <dsp:txBody>
        <a:bodyPr spcFirstLastPara="0" vert="horz" wrap="square" lIns="35560" tIns="35560" rIns="35560" bIns="35560" numCol="1" spcCol="1270" anchor="ctr" anchorCtr="0">
          <a:noAutofit/>
        </a:bodyPr>
        <a:lstStyle/>
        <a:p>
          <a:pPr lvl="0" algn="ctr" defTabSz="1244600" rtl="1">
            <a:lnSpc>
              <a:spcPct val="90000"/>
            </a:lnSpc>
            <a:spcBef>
              <a:spcPct val="0"/>
            </a:spcBef>
            <a:spcAft>
              <a:spcPct val="35000"/>
            </a:spcAft>
          </a:pPr>
          <a:r>
            <a:rPr lang="fa-IR" sz="2800" b="1" kern="1200" dirty="0" smtClean="0">
              <a:solidFill>
                <a:srgbClr val="C00000"/>
              </a:solidFill>
            </a:rPr>
            <a:t>توسعه</a:t>
          </a:r>
          <a:endParaRPr lang="fa-IR" sz="2800" b="1" kern="1200" dirty="0">
            <a:solidFill>
              <a:srgbClr val="C00000"/>
            </a:solidFill>
          </a:endParaRPr>
        </a:p>
      </dsp:txBody>
      <dsp:txXfrm>
        <a:off x="1888465" y="1712203"/>
        <a:ext cx="937309" cy="802154"/>
      </dsp:txXfrm>
    </dsp:sp>
    <dsp:sp modelId="{B6AC2D40-669C-4464-B09F-D9B45F87C6E2}">
      <dsp:nvSpPr>
        <dsp:cNvPr id="0" name=""/>
        <dsp:cNvSpPr/>
      </dsp:nvSpPr>
      <dsp:spPr>
        <a:xfrm rot="20700000">
          <a:off x="2454821" y="178981"/>
          <a:ext cx="1592756" cy="1592756"/>
        </a:xfrm>
        <a:prstGeom prst="gear6">
          <a:avLst/>
        </a:prstGeom>
        <a:solidFill>
          <a:schemeClr val="accent5"/>
        </a:solidFill>
        <a:ln w="15875" cap="flat" cmpd="sng" algn="ctr">
          <a:solidFill>
            <a:schemeClr val="accent5">
              <a:shade val="50000"/>
            </a:schemeClr>
          </a:solidFill>
          <a:prstDash val="solid"/>
        </a:ln>
        <a:effectLst/>
      </dsp:spPr>
      <dsp:style>
        <a:lnRef idx="2">
          <a:schemeClr val="accent5">
            <a:shade val="50000"/>
          </a:schemeClr>
        </a:lnRef>
        <a:fillRef idx="1">
          <a:schemeClr val="accent5"/>
        </a:fillRef>
        <a:effectRef idx="0">
          <a:schemeClr val="accent5"/>
        </a:effectRef>
        <a:fontRef idx="minor">
          <a:schemeClr val="lt1"/>
        </a:fontRef>
      </dsp:style>
      <dsp:txBody>
        <a:bodyPr spcFirstLastPara="0" vert="horz" wrap="square" lIns="30480" tIns="30480" rIns="30480" bIns="30480" numCol="1" spcCol="1270" anchor="ctr" anchorCtr="0">
          <a:noAutofit/>
        </a:bodyPr>
        <a:lstStyle/>
        <a:p>
          <a:pPr lvl="0" algn="ctr" defTabSz="1066800" rtl="1">
            <a:lnSpc>
              <a:spcPct val="90000"/>
            </a:lnSpc>
            <a:spcBef>
              <a:spcPct val="0"/>
            </a:spcBef>
            <a:spcAft>
              <a:spcPct val="35000"/>
            </a:spcAft>
          </a:pPr>
          <a:r>
            <a:rPr lang="fa-IR" sz="2400" b="1" kern="1200" dirty="0" smtClean="0">
              <a:solidFill>
                <a:schemeClr val="accent3">
                  <a:lumMod val="40000"/>
                  <a:lumOff val="60000"/>
                </a:schemeClr>
              </a:solidFill>
            </a:rPr>
            <a:t>نوآوری</a:t>
          </a:r>
          <a:endParaRPr lang="fa-IR" sz="2400" b="1" kern="1200" dirty="0">
            <a:solidFill>
              <a:schemeClr val="accent3">
                <a:lumMod val="40000"/>
                <a:lumOff val="60000"/>
              </a:schemeClr>
            </a:solidFill>
          </a:endParaRPr>
        </a:p>
      </dsp:txBody>
      <dsp:txXfrm rot="-20700000">
        <a:off x="2804160" y="528320"/>
        <a:ext cx="894080" cy="894080"/>
      </dsp:txXfrm>
    </dsp:sp>
    <dsp:sp modelId="{72BB090E-71A3-42BC-8990-BCE61006212F}">
      <dsp:nvSpPr>
        <dsp:cNvPr id="0" name=""/>
        <dsp:cNvSpPr/>
      </dsp:nvSpPr>
      <dsp:spPr>
        <a:xfrm>
          <a:off x="2671505" y="1492320"/>
          <a:ext cx="2861056" cy="2861056"/>
        </a:xfrm>
        <a:prstGeom prst="circularArrow">
          <a:avLst>
            <a:gd name="adj1" fmla="val 4687"/>
            <a:gd name="adj2" fmla="val 299029"/>
            <a:gd name="adj3" fmla="val 2513083"/>
            <a:gd name="adj4" fmla="val 15867933"/>
            <a:gd name="adj5" fmla="val 5469"/>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B9F21321-2000-48B3-BAAC-604EF4202859}">
      <dsp:nvSpPr>
        <dsp:cNvPr id="0" name=""/>
        <dsp:cNvSpPr/>
      </dsp:nvSpPr>
      <dsp:spPr>
        <a:xfrm>
          <a:off x="1256429" y="941355"/>
          <a:ext cx="2078736" cy="2078736"/>
        </a:xfrm>
        <a:prstGeom prst="leftCircularArrow">
          <a:avLst>
            <a:gd name="adj1" fmla="val 6452"/>
            <a:gd name="adj2" fmla="val 429999"/>
            <a:gd name="adj3" fmla="val 10489124"/>
            <a:gd name="adj4" fmla="val 14837806"/>
            <a:gd name="adj5" fmla="val 7527"/>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F33CAFBD-49C4-4CD0-9251-9217F6F1BCBD}">
      <dsp:nvSpPr>
        <dsp:cNvPr id="0" name=""/>
        <dsp:cNvSpPr/>
      </dsp:nvSpPr>
      <dsp:spPr>
        <a:xfrm>
          <a:off x="2086400" y="-169332"/>
          <a:ext cx="2241296" cy="2241296"/>
        </a:xfrm>
        <a:prstGeom prst="circularArrow">
          <a:avLst>
            <a:gd name="adj1" fmla="val 5984"/>
            <a:gd name="adj2" fmla="val 394124"/>
            <a:gd name="adj3" fmla="val 13313824"/>
            <a:gd name="adj4" fmla="val 10508221"/>
            <a:gd name="adj5" fmla="val 6981"/>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Tree>
</dsp:drawing>
</file>

<file path=ppt/diagrams/layout1.xml><?xml version="1.0" encoding="utf-8"?>
<dgm:layoutDef xmlns:dgm="http://schemas.openxmlformats.org/drawingml/2006/diagram" xmlns:a="http://schemas.openxmlformats.org/drawingml/2006/main" uniqueId="urn:microsoft.com/office/officeart/2005/8/layout/gear1">
  <dgm:title val=""/>
  <dgm:desc val=""/>
  <dgm:catLst>
    <dgm:cat type="relationship" pri="3000"/>
    <dgm:cat type="process" pri="28000"/>
    <dgm:cat type="cycle" pri="14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useDef="1">
    <dgm:dataModel>
      <dgm:ptLst/>
      <dgm:bg/>
      <dgm:whole/>
    </dgm:dataModel>
  </dgm:clrData>
  <dgm:layoutNode name="composite">
    <dgm:varLst>
      <dgm:chMax val="3"/>
      <dgm:animLvl val="lvl"/>
      <dgm:resizeHandles val="exact"/>
    </dgm:varLst>
    <dgm:alg type="composite">
      <dgm:param type="ar" val="1"/>
    </dgm:alg>
    <dgm:shape xmlns:r="http://schemas.openxmlformats.org/officeDocument/2006/relationships" r:blip="">
      <dgm:adjLst/>
    </dgm:shape>
    <dgm:presOf/>
    <dgm:choose name="Name0">
      <dgm:if name="Name1" axis="ch" ptType="node" func="cnt" op="lte" val="1">
        <dgm:constrLst>
          <dgm:constr type="primFontSz" for="ch" ptType="node" op="equ" val="65"/>
          <dgm:constr type="w" for="ch" forName="gear1" refType="w" fact="0.55"/>
          <dgm:constr type="h" for="ch" forName="gear1" refType="w" fact="0.55"/>
          <dgm:constr type="l" for="ch" forName="gear1" refType="w" fact="0.05"/>
          <dgm:constr type="t" for="ch" forName="gear1" refType="w" fact="0.05"/>
          <dgm:constr type="w" for="ch" forName="gear1srcNode" val="1"/>
          <dgm:constr type="h" for="ch" forName="gear1srcNode" val="1"/>
          <dgm:constr type="l" for="ch" forName="gear1srcNode" refType="w" fact="0.32"/>
          <dgm:constr type="t" for="ch" forName="gear1srcNode"/>
          <dgm:constr type="w" for="ch" forName="gear1dstNode" val="1"/>
          <dgm:constr type="h" for="ch" forName="gear1dstNode" val="1"/>
          <dgm:constr type="r" for="ch" forName="gear1dstNode" refType="w" fact="0.58"/>
          <dgm:constr type="t" for="ch" forName="gear1dstNode" refType="h" fact="0.5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dgm:constr type="b" for="ch" forName="gear1ch" refType="h" fact="0.6"/>
        </dgm:constrLst>
      </dgm:if>
      <dgm:if name="Name2" axis="ch" ptType="node" func="cnt" op="equ" val="2">
        <dgm:constrLst>
          <dgm:constr type="primFontSz" for="ch" ptType="node" op="equ" val="65"/>
          <dgm:constr type="w" for="ch" forName="gear1" refType="w" fact="0.55"/>
          <dgm:constr type="h" for="ch" forName="gear1" refType="w" fact="0.55"/>
          <dgm:constr type="l" for="ch" forName="gear1" refType="w" fact="0.45"/>
          <dgm:constr type="t" for="ch" forName="gear1" refType="w" fact="0.25"/>
          <dgm:constr type="w" for="ch" forName="gear1srcNode" val="1"/>
          <dgm:constr type="h" for="ch" forName="gear1srcNode" val="1"/>
          <dgm:constr type="l" for="ch" forName="gear1srcNode" refType="w" fact="0.72"/>
          <dgm:constr type="t" for="ch" forName="gear1srcNode" refType="w" fact="0.2"/>
          <dgm:constr type="w" for="ch" forName="gear1dstNode" val="1"/>
          <dgm:constr type="h" for="ch" forName="gear1dstNode" val="1"/>
          <dgm:constr type="r" for="ch" forName="gear1dstNode" refType="w" fact="0.98"/>
          <dgm:constr type="t" for="ch" forName="gear1dstNode" refType="h" fact="0.7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w" fact="0.8"/>
          <dgm:constr type="w" for="ch" forName="gear2" refType="w" fact="0.4"/>
          <dgm:constr type="h" for="ch" forName="gear2" refType="w" fact="0.4"/>
          <dgm:constr type="l" for="ch" forName="gear2" refType="w" fact="0.13"/>
          <dgm:constr type="t" for="ch" forName="gear2" refType="w" fact="0.12"/>
          <dgm:constr type="w" for="ch" forName="gear2srcNode" val="1"/>
          <dgm:constr type="h" for="ch" forName="gear2srcNode" val="1"/>
          <dgm:constr type="l" for="ch" forName="gear2srcNode" refType="w" fact="0.23"/>
          <dgm:constr type="t" for="ch" forName="gear2srcNode" refType="w" fact="0.08"/>
          <dgm:constr type="w" for="ch" forName="gear2dstNode" val="1"/>
          <dgm:constr type="h" for="ch" forName="gear2dstNode" val="1"/>
          <dgm:constr type="l" for="ch" forName="gear2dstNode" refType="w" fact="0.1"/>
          <dgm:constr type="t" for="ch" forName="gear2dstNode" refType="h" fact="0.3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refType="w" fact="0.34"/>
          <dgm:constr type="t" for="ch" forName="gear2ch" refType="w" fact="0.04"/>
        </dgm:constrLst>
      </dgm:if>
      <dgm:else name="Name3">
        <dgm:constrLst>
          <dgm:constr type="primFontSz" for="ch" ptType="node" op="equ" val="65"/>
          <dgm:constr type="w" for="ch" forName="gear1" refType="w" fact="0.55"/>
          <dgm:constr type="h" for="ch" forName="gear1" refType="w" fact="0.55"/>
          <dgm:constr type="l" for="ch" forName="gear1" refType="w" fact="0.45"/>
          <dgm:constr type="t" for="ch" forName="gear1" refType="w" fact="0.45"/>
          <dgm:constr type="w" for="ch" forName="gear1srcNode" val="1"/>
          <dgm:constr type="h" for="ch" forName="gear1srcNode" val="1"/>
          <dgm:constr type="l" for="ch" forName="gear1srcNode" refType="w" fact="0.72"/>
          <dgm:constr type="t" for="ch" forName="gear1srcNode" refType="w" fact="0.4"/>
          <dgm:constr type="w" for="ch" forName="gear1dstNode" val="1"/>
          <dgm:constr type="h" for="ch" forName="gear1dstNode" val="1"/>
          <dgm:constr type="r" for="ch" forName="gear1dstNode" refType="w" fact="0.98"/>
          <dgm:constr type="t" for="ch" forName="gear1dstNode" refType="h" fact="0.95"/>
          <dgm:constr type="diam" for="des" forName="connector1" refType="w" refFor="ch" refForName="gear1" op="equ" fact="1.15"/>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h"/>
          <dgm:constr type="w" for="ch" forName="gear2" refType="w" fact="0.4"/>
          <dgm:constr type="h" for="ch" forName="gear2" refType="w" fact="0.4"/>
          <dgm:constr type="l" for="ch" forName="gear2" refType="w" fact="0.13"/>
          <dgm:constr type="t" for="ch" forName="gear2" refType="w" fact="0.32"/>
          <dgm:constr type="w" for="ch" forName="gear2srcNode" val="1"/>
          <dgm:constr type="h" for="ch" forName="gear2srcNode" val="1"/>
          <dgm:constr type="l" for="ch" forName="gear2srcNode" refType="w" fact="0.23"/>
          <dgm:constr type="t" for="ch" forName="gear2srcNode" refType="w" fact="0.28"/>
          <dgm:constr type="w" for="ch" forName="gear2dstNode" val="1"/>
          <dgm:constr type="h" for="ch" forName="gear2dstNode" val="1"/>
          <dgm:constr type="l" for="ch" forName="gear2dstNode" refType="w" fact="0.1"/>
          <dgm:constr type="t" for="ch" forName="gear2dstNode" refType="h" fact="0.5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dgm:constr type="t" for="ch" forName="gear2ch" refType="w" fact="0.58"/>
          <dgm:constr type="w" for="ch" forName="gear3" refType="w" fact="0.48"/>
          <dgm:constr type="h" for="ch" forName="gear3" refType="w" fact="0.48"/>
          <dgm:constr type="l" for="ch" forName="gear3" refType="w" fact="0.31"/>
          <dgm:constr type="t" for="ch" forName="gear3"/>
          <dgm:constr type="w" for="ch" forName="gear3tx" refType="w" fact="0.22"/>
          <dgm:constr type="h" for="ch" forName="gear3tx" refType="w" fact="0.22"/>
          <dgm:constr type="ctrX" for="ch" forName="gear3tx" refType="ctrX" refFor="ch" refForName="gear3"/>
          <dgm:constr type="ctrY" for="ch" forName="gear3tx" refType="ctrY" refFor="ch" refForName="gear3"/>
          <dgm:constr type="w" for="ch" forName="gear3srcNode" val="1"/>
          <dgm:constr type="h" for="ch" forName="gear3srcNode" val="1"/>
          <dgm:constr type="l" for="ch" forName="gear3srcNode" refType="w" fact="0.3"/>
          <dgm:constr type="t" for="ch" forName="gear3srcNode" refType="w" fact="0.25"/>
          <dgm:constr type="w" for="ch" forName="gear3dstNode" val="1"/>
          <dgm:constr type="h" for="ch" forName="gear3dstNode" val="1"/>
          <dgm:constr type="l" for="ch" forName="gear3dstNode" refType="w" fact="0.38"/>
          <dgm:constr type="t" for="ch" forName="gear3dstNode" refType="h" fact="0.05"/>
          <dgm:constr type="diam" for="des" forName="connector3" refType="w" refFor="ch" refForName="gear3" op="equ"/>
          <dgm:constr type="h" for="des" forName="connector3" refType="w" refFor="ch" refForName="gear1" op="equ" fact="0.1"/>
          <dgm:constr type="w" for="ch" forName="gear3ch" refType="w" fact="0.35"/>
          <dgm:constr type="h" for="ch" forName="gear3ch" refType="w" refFor="ch" refForName="gear3ch" fact="0.6"/>
          <dgm:constr type="l" for="ch" forName="gear3ch" refType="w" fact="0.65"/>
          <dgm:constr type="t" for="ch" forName="gear3ch" refType="h" fact="0.13"/>
        </dgm:constrLst>
      </dgm:else>
    </dgm:choose>
    <dgm:ruleLst/>
    <dgm:forEach name="Name4" axis="ch" ptType="node" cnt="1">
      <dgm:layoutNode name="gear1" styleLbl="node1">
        <dgm:varLst>
          <dgm:chMax val="1"/>
          <dgm:bulletEnabled val="1"/>
        </dgm:varLst>
        <dgm:alg type="tx">
          <dgm:param type="txAnchorVertCh" val="mid"/>
        </dgm:alg>
        <dgm:shape xmlns:r="http://schemas.openxmlformats.org/officeDocument/2006/relationships" type="gear9"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1srcNode">
        <dgm:alg type="sp"/>
        <dgm:shape xmlns:r="http://schemas.openxmlformats.org/officeDocument/2006/relationships" type="rect" r:blip="" hideGeom="1">
          <dgm:adjLst/>
        </dgm:shape>
        <dgm:presOf axis="self"/>
        <dgm:constrLst/>
        <dgm:ruleLst/>
      </dgm:layoutNode>
      <dgm:layoutNode name="gear1dstNode">
        <dgm:alg type="sp"/>
        <dgm:shape xmlns:r="http://schemas.openxmlformats.org/officeDocument/2006/relationships" type="rect" r:blip="" hideGeom="1">
          <dgm:adjLst/>
        </dgm:shape>
        <dgm:presOf axis="self"/>
        <dgm:constrLst/>
        <dgm:ruleLst/>
      </dgm:layoutNode>
      <dgm:choose name="Name5">
        <dgm:if name="Name6" axis="ch" ptType="node" func="cnt" op="gte" val="1">
          <dgm:layoutNode name="gear1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7"/>
      </dgm:choose>
    </dgm:forEach>
    <dgm:forEach name="Name8" axis="ch" ptType="node" st="2" cnt="1">
      <dgm:layoutNode name="gear2" styleLbl="node1">
        <dgm:varLst>
          <dgm:chMax val="1"/>
          <dgm:bulletEnabled val="1"/>
        </dgm:varLst>
        <dgm:alg type="tx">
          <dgm:param type="txAnchorVertCh" val="mid"/>
        </dgm:alg>
        <dgm:shape xmlns:r="http://schemas.openxmlformats.org/officeDocument/2006/relationships" type="gear6"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2srcNode">
        <dgm:alg type="sp"/>
        <dgm:shape xmlns:r="http://schemas.openxmlformats.org/officeDocument/2006/relationships" type="rect" r:blip="" hideGeom="1">
          <dgm:adjLst/>
        </dgm:shape>
        <dgm:presOf axis="self"/>
        <dgm:constrLst/>
        <dgm:ruleLst/>
      </dgm:layoutNode>
      <dgm:layoutNode name="gear2dstNode">
        <dgm:alg type="sp"/>
        <dgm:shape xmlns:r="http://schemas.openxmlformats.org/officeDocument/2006/relationships" type="rect" r:blip="" hideGeom="1">
          <dgm:adjLst/>
        </dgm:shape>
        <dgm:presOf axis="self"/>
        <dgm:constrLst/>
        <dgm:ruleLst/>
      </dgm:layoutNode>
      <dgm:choose name="Name9">
        <dgm:if name="Name10" axis="ch" ptType="node" func="cnt" op="gte" val="1">
          <dgm:layoutNode name="gear2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1"/>
      </dgm:choose>
    </dgm:forEach>
    <dgm:forEach name="Name12" axis="ch" ptType="node" st="3" cnt="1">
      <dgm:layoutNode name="gear3" styleLbl="node1">
        <dgm:alg type="sp"/>
        <dgm:shape xmlns:r="http://schemas.openxmlformats.org/officeDocument/2006/relationships" rot="-15" type="gear6" r:blip="">
          <dgm:adjLst/>
        </dgm:shape>
        <dgm:presOf axis="self"/>
        <dgm:constrLst/>
        <dgm:ruleLst/>
      </dgm:layoutNode>
      <dgm:layoutNode name="gear3tx" styleLbl="node1">
        <dgm:varLst>
          <dgm:chMax val="1"/>
          <dgm:bulletEnabled val="1"/>
        </dgm:varLst>
        <dgm:alg type="tx">
          <dgm:param type="txAnchorVertCh" val="mid"/>
        </dgm:alg>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3srcNode">
        <dgm:alg type="sp"/>
        <dgm:shape xmlns:r="http://schemas.openxmlformats.org/officeDocument/2006/relationships" type="rect" r:blip="" hideGeom="1">
          <dgm:adjLst/>
        </dgm:shape>
        <dgm:presOf axis="self"/>
        <dgm:constrLst/>
        <dgm:ruleLst/>
      </dgm:layoutNode>
      <dgm:layoutNode name="gear3dstNode">
        <dgm:alg type="sp"/>
        <dgm:shape xmlns:r="http://schemas.openxmlformats.org/officeDocument/2006/relationships" type="rect" r:blip="" hideGeom="1">
          <dgm:adjLst/>
        </dgm:shape>
        <dgm:presOf axis="self"/>
        <dgm:constrLst/>
        <dgm:ruleLst/>
      </dgm:layoutNode>
      <dgm:choose name="Name13">
        <dgm:if name="Name14" axis="ch" ptType="node" func="cnt" op="gte" val="1">
          <dgm:layoutNode name="gear3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5"/>
      </dgm:choose>
    </dgm:forEach>
    <dgm:forEach name="Name16" axis="ch" ptType="sibTrans" hideLastTrans="0" cnt="1">
      <dgm:layoutNode name="connector1" styleLbl="sibTrans2D1">
        <dgm:alg type="conn">
          <dgm:param type="connRout" val="curve"/>
          <dgm:param type="srcNode" val="gear1srcNode"/>
          <dgm:param type="dstNode" val="gear1dstNode"/>
          <dgm:param type="begPts" val="midR"/>
          <dgm:param type="endPts" val="tCtr"/>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7" axis="ch" ptType="sibTrans" hideLastTrans="0" st="2" cnt="1">
      <dgm:layoutNode name="connector2" styleLbl="sibTrans2D1">
        <dgm:alg type="conn">
          <dgm:param type="connRout" val="curve"/>
          <dgm:param type="srcNode" val="gear2srcNode"/>
          <dgm:param type="dstNode" val="gear2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8" axis="ch" ptType="sibTrans" hideLastTrans="0" st="3" cnt="1">
      <dgm:layoutNode name="connector3" styleLbl="sibTrans2D1">
        <dgm:alg type="conn">
          <dgm:param type="connRout" val="curve"/>
          <dgm:param type="srcNode" val="gear3srcNode"/>
          <dgm:param type="dstNode" val="gear3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gear1">
  <dgm:title val=""/>
  <dgm:desc val=""/>
  <dgm:catLst>
    <dgm:cat type="relationship" pri="3000"/>
    <dgm:cat type="process" pri="28000"/>
    <dgm:cat type="cycle" pri="14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useDef="1">
    <dgm:dataModel>
      <dgm:ptLst/>
      <dgm:bg/>
      <dgm:whole/>
    </dgm:dataModel>
  </dgm:clrData>
  <dgm:layoutNode name="composite">
    <dgm:varLst>
      <dgm:chMax val="3"/>
      <dgm:animLvl val="lvl"/>
      <dgm:resizeHandles val="exact"/>
    </dgm:varLst>
    <dgm:alg type="composite">
      <dgm:param type="ar" val="1"/>
    </dgm:alg>
    <dgm:shape xmlns:r="http://schemas.openxmlformats.org/officeDocument/2006/relationships" r:blip="">
      <dgm:adjLst/>
    </dgm:shape>
    <dgm:presOf/>
    <dgm:choose name="Name0">
      <dgm:if name="Name1" axis="ch" ptType="node" func="cnt" op="lte" val="1">
        <dgm:constrLst>
          <dgm:constr type="primFontSz" for="ch" ptType="node" op="equ" val="65"/>
          <dgm:constr type="w" for="ch" forName="gear1" refType="w" fact="0.55"/>
          <dgm:constr type="h" for="ch" forName="gear1" refType="w" fact="0.55"/>
          <dgm:constr type="l" for="ch" forName="gear1" refType="w" fact="0.05"/>
          <dgm:constr type="t" for="ch" forName="gear1" refType="w" fact="0.05"/>
          <dgm:constr type="w" for="ch" forName="gear1srcNode" val="1"/>
          <dgm:constr type="h" for="ch" forName="gear1srcNode" val="1"/>
          <dgm:constr type="l" for="ch" forName="gear1srcNode" refType="w" fact="0.32"/>
          <dgm:constr type="t" for="ch" forName="gear1srcNode"/>
          <dgm:constr type="w" for="ch" forName="gear1dstNode" val="1"/>
          <dgm:constr type="h" for="ch" forName="gear1dstNode" val="1"/>
          <dgm:constr type="r" for="ch" forName="gear1dstNode" refType="w" fact="0.58"/>
          <dgm:constr type="t" for="ch" forName="gear1dstNode" refType="h" fact="0.5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dgm:constr type="b" for="ch" forName="gear1ch" refType="h" fact="0.6"/>
        </dgm:constrLst>
      </dgm:if>
      <dgm:if name="Name2" axis="ch" ptType="node" func="cnt" op="equ" val="2">
        <dgm:constrLst>
          <dgm:constr type="primFontSz" for="ch" ptType="node" op="equ" val="65"/>
          <dgm:constr type="w" for="ch" forName="gear1" refType="w" fact="0.55"/>
          <dgm:constr type="h" for="ch" forName="gear1" refType="w" fact="0.55"/>
          <dgm:constr type="l" for="ch" forName="gear1" refType="w" fact="0.45"/>
          <dgm:constr type="t" for="ch" forName="gear1" refType="w" fact="0.25"/>
          <dgm:constr type="w" for="ch" forName="gear1srcNode" val="1"/>
          <dgm:constr type="h" for="ch" forName="gear1srcNode" val="1"/>
          <dgm:constr type="l" for="ch" forName="gear1srcNode" refType="w" fact="0.72"/>
          <dgm:constr type="t" for="ch" forName="gear1srcNode" refType="w" fact="0.2"/>
          <dgm:constr type="w" for="ch" forName="gear1dstNode" val="1"/>
          <dgm:constr type="h" for="ch" forName="gear1dstNode" val="1"/>
          <dgm:constr type="r" for="ch" forName="gear1dstNode" refType="w" fact="0.98"/>
          <dgm:constr type="t" for="ch" forName="gear1dstNode" refType="h" fact="0.7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w" fact="0.8"/>
          <dgm:constr type="w" for="ch" forName="gear2" refType="w" fact="0.4"/>
          <dgm:constr type="h" for="ch" forName="gear2" refType="w" fact="0.4"/>
          <dgm:constr type="l" for="ch" forName="gear2" refType="w" fact="0.13"/>
          <dgm:constr type="t" for="ch" forName="gear2" refType="w" fact="0.12"/>
          <dgm:constr type="w" for="ch" forName="gear2srcNode" val="1"/>
          <dgm:constr type="h" for="ch" forName="gear2srcNode" val="1"/>
          <dgm:constr type="l" for="ch" forName="gear2srcNode" refType="w" fact="0.23"/>
          <dgm:constr type="t" for="ch" forName="gear2srcNode" refType="w" fact="0.08"/>
          <dgm:constr type="w" for="ch" forName="gear2dstNode" val="1"/>
          <dgm:constr type="h" for="ch" forName="gear2dstNode" val="1"/>
          <dgm:constr type="l" for="ch" forName="gear2dstNode" refType="w" fact="0.1"/>
          <dgm:constr type="t" for="ch" forName="gear2dstNode" refType="h" fact="0.3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refType="w" fact="0.34"/>
          <dgm:constr type="t" for="ch" forName="gear2ch" refType="w" fact="0.04"/>
        </dgm:constrLst>
      </dgm:if>
      <dgm:else name="Name3">
        <dgm:constrLst>
          <dgm:constr type="primFontSz" for="ch" ptType="node" op="equ" val="65"/>
          <dgm:constr type="w" for="ch" forName="gear1" refType="w" fact="0.55"/>
          <dgm:constr type="h" for="ch" forName="gear1" refType="w" fact="0.55"/>
          <dgm:constr type="l" for="ch" forName="gear1" refType="w" fact="0.45"/>
          <dgm:constr type="t" for="ch" forName="gear1" refType="w" fact="0.45"/>
          <dgm:constr type="w" for="ch" forName="gear1srcNode" val="1"/>
          <dgm:constr type="h" for="ch" forName="gear1srcNode" val="1"/>
          <dgm:constr type="l" for="ch" forName="gear1srcNode" refType="w" fact="0.72"/>
          <dgm:constr type="t" for="ch" forName="gear1srcNode" refType="w" fact="0.4"/>
          <dgm:constr type="w" for="ch" forName="gear1dstNode" val="1"/>
          <dgm:constr type="h" for="ch" forName="gear1dstNode" val="1"/>
          <dgm:constr type="r" for="ch" forName="gear1dstNode" refType="w" fact="0.98"/>
          <dgm:constr type="t" for="ch" forName="gear1dstNode" refType="h" fact="0.95"/>
          <dgm:constr type="diam" for="des" forName="connector1" refType="w" refFor="ch" refForName="gear1" op="equ" fact="1.15"/>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h"/>
          <dgm:constr type="w" for="ch" forName="gear2" refType="w" fact="0.4"/>
          <dgm:constr type="h" for="ch" forName="gear2" refType="w" fact="0.4"/>
          <dgm:constr type="l" for="ch" forName="gear2" refType="w" fact="0.13"/>
          <dgm:constr type="t" for="ch" forName="gear2" refType="w" fact="0.32"/>
          <dgm:constr type="w" for="ch" forName="gear2srcNode" val="1"/>
          <dgm:constr type="h" for="ch" forName="gear2srcNode" val="1"/>
          <dgm:constr type="l" for="ch" forName="gear2srcNode" refType="w" fact="0.23"/>
          <dgm:constr type="t" for="ch" forName="gear2srcNode" refType="w" fact="0.28"/>
          <dgm:constr type="w" for="ch" forName="gear2dstNode" val="1"/>
          <dgm:constr type="h" for="ch" forName="gear2dstNode" val="1"/>
          <dgm:constr type="l" for="ch" forName="gear2dstNode" refType="w" fact="0.1"/>
          <dgm:constr type="t" for="ch" forName="gear2dstNode" refType="h" fact="0.5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dgm:constr type="t" for="ch" forName="gear2ch" refType="w" fact="0.58"/>
          <dgm:constr type="w" for="ch" forName="gear3" refType="w" fact="0.48"/>
          <dgm:constr type="h" for="ch" forName="gear3" refType="w" fact="0.48"/>
          <dgm:constr type="l" for="ch" forName="gear3" refType="w" fact="0.31"/>
          <dgm:constr type="t" for="ch" forName="gear3"/>
          <dgm:constr type="w" for="ch" forName="gear3tx" refType="w" fact="0.22"/>
          <dgm:constr type="h" for="ch" forName="gear3tx" refType="w" fact="0.22"/>
          <dgm:constr type="ctrX" for="ch" forName="gear3tx" refType="ctrX" refFor="ch" refForName="gear3"/>
          <dgm:constr type="ctrY" for="ch" forName="gear3tx" refType="ctrY" refFor="ch" refForName="gear3"/>
          <dgm:constr type="w" for="ch" forName="gear3srcNode" val="1"/>
          <dgm:constr type="h" for="ch" forName="gear3srcNode" val="1"/>
          <dgm:constr type="l" for="ch" forName="gear3srcNode" refType="w" fact="0.3"/>
          <dgm:constr type="t" for="ch" forName="gear3srcNode" refType="w" fact="0.25"/>
          <dgm:constr type="w" for="ch" forName="gear3dstNode" val="1"/>
          <dgm:constr type="h" for="ch" forName="gear3dstNode" val="1"/>
          <dgm:constr type="l" for="ch" forName="gear3dstNode" refType="w" fact="0.38"/>
          <dgm:constr type="t" for="ch" forName="gear3dstNode" refType="h" fact="0.05"/>
          <dgm:constr type="diam" for="des" forName="connector3" refType="w" refFor="ch" refForName="gear3" op="equ"/>
          <dgm:constr type="h" for="des" forName="connector3" refType="w" refFor="ch" refForName="gear1" op="equ" fact="0.1"/>
          <dgm:constr type="w" for="ch" forName="gear3ch" refType="w" fact="0.35"/>
          <dgm:constr type="h" for="ch" forName="gear3ch" refType="w" refFor="ch" refForName="gear3ch" fact="0.6"/>
          <dgm:constr type="l" for="ch" forName="gear3ch" refType="w" fact="0.65"/>
          <dgm:constr type="t" for="ch" forName="gear3ch" refType="h" fact="0.13"/>
        </dgm:constrLst>
      </dgm:else>
    </dgm:choose>
    <dgm:ruleLst/>
    <dgm:forEach name="Name4" axis="ch" ptType="node" cnt="1">
      <dgm:layoutNode name="gear1" styleLbl="node1">
        <dgm:varLst>
          <dgm:chMax val="1"/>
          <dgm:bulletEnabled val="1"/>
        </dgm:varLst>
        <dgm:alg type="tx">
          <dgm:param type="txAnchorVertCh" val="mid"/>
        </dgm:alg>
        <dgm:shape xmlns:r="http://schemas.openxmlformats.org/officeDocument/2006/relationships" type="gear9"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1srcNode">
        <dgm:alg type="sp"/>
        <dgm:shape xmlns:r="http://schemas.openxmlformats.org/officeDocument/2006/relationships" type="rect" r:blip="" hideGeom="1">
          <dgm:adjLst/>
        </dgm:shape>
        <dgm:presOf axis="self"/>
        <dgm:constrLst/>
        <dgm:ruleLst/>
      </dgm:layoutNode>
      <dgm:layoutNode name="gear1dstNode">
        <dgm:alg type="sp"/>
        <dgm:shape xmlns:r="http://schemas.openxmlformats.org/officeDocument/2006/relationships" type="rect" r:blip="" hideGeom="1">
          <dgm:adjLst/>
        </dgm:shape>
        <dgm:presOf axis="self"/>
        <dgm:constrLst/>
        <dgm:ruleLst/>
      </dgm:layoutNode>
      <dgm:choose name="Name5">
        <dgm:if name="Name6" axis="ch" ptType="node" func="cnt" op="gte" val="1">
          <dgm:layoutNode name="gear1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7"/>
      </dgm:choose>
    </dgm:forEach>
    <dgm:forEach name="Name8" axis="ch" ptType="node" st="2" cnt="1">
      <dgm:layoutNode name="gear2" styleLbl="node1">
        <dgm:varLst>
          <dgm:chMax val="1"/>
          <dgm:bulletEnabled val="1"/>
        </dgm:varLst>
        <dgm:alg type="tx">
          <dgm:param type="txAnchorVertCh" val="mid"/>
        </dgm:alg>
        <dgm:shape xmlns:r="http://schemas.openxmlformats.org/officeDocument/2006/relationships" type="gear6"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2srcNode">
        <dgm:alg type="sp"/>
        <dgm:shape xmlns:r="http://schemas.openxmlformats.org/officeDocument/2006/relationships" type="rect" r:blip="" hideGeom="1">
          <dgm:adjLst/>
        </dgm:shape>
        <dgm:presOf axis="self"/>
        <dgm:constrLst/>
        <dgm:ruleLst/>
      </dgm:layoutNode>
      <dgm:layoutNode name="gear2dstNode">
        <dgm:alg type="sp"/>
        <dgm:shape xmlns:r="http://schemas.openxmlformats.org/officeDocument/2006/relationships" type="rect" r:blip="" hideGeom="1">
          <dgm:adjLst/>
        </dgm:shape>
        <dgm:presOf axis="self"/>
        <dgm:constrLst/>
        <dgm:ruleLst/>
      </dgm:layoutNode>
      <dgm:choose name="Name9">
        <dgm:if name="Name10" axis="ch" ptType="node" func="cnt" op="gte" val="1">
          <dgm:layoutNode name="gear2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1"/>
      </dgm:choose>
    </dgm:forEach>
    <dgm:forEach name="Name12" axis="ch" ptType="node" st="3" cnt="1">
      <dgm:layoutNode name="gear3" styleLbl="node1">
        <dgm:alg type="sp"/>
        <dgm:shape xmlns:r="http://schemas.openxmlformats.org/officeDocument/2006/relationships" rot="-15" type="gear6" r:blip="">
          <dgm:adjLst/>
        </dgm:shape>
        <dgm:presOf axis="self"/>
        <dgm:constrLst/>
        <dgm:ruleLst/>
      </dgm:layoutNode>
      <dgm:layoutNode name="gear3tx" styleLbl="node1">
        <dgm:varLst>
          <dgm:chMax val="1"/>
          <dgm:bulletEnabled val="1"/>
        </dgm:varLst>
        <dgm:alg type="tx">
          <dgm:param type="txAnchorVertCh" val="mid"/>
        </dgm:alg>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3srcNode">
        <dgm:alg type="sp"/>
        <dgm:shape xmlns:r="http://schemas.openxmlformats.org/officeDocument/2006/relationships" type="rect" r:blip="" hideGeom="1">
          <dgm:adjLst/>
        </dgm:shape>
        <dgm:presOf axis="self"/>
        <dgm:constrLst/>
        <dgm:ruleLst/>
      </dgm:layoutNode>
      <dgm:layoutNode name="gear3dstNode">
        <dgm:alg type="sp"/>
        <dgm:shape xmlns:r="http://schemas.openxmlformats.org/officeDocument/2006/relationships" type="rect" r:blip="" hideGeom="1">
          <dgm:adjLst/>
        </dgm:shape>
        <dgm:presOf axis="self"/>
        <dgm:constrLst/>
        <dgm:ruleLst/>
      </dgm:layoutNode>
      <dgm:choose name="Name13">
        <dgm:if name="Name14" axis="ch" ptType="node" func="cnt" op="gte" val="1">
          <dgm:layoutNode name="gear3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5"/>
      </dgm:choose>
    </dgm:forEach>
    <dgm:forEach name="Name16" axis="ch" ptType="sibTrans" hideLastTrans="0" cnt="1">
      <dgm:layoutNode name="connector1" styleLbl="sibTrans2D1">
        <dgm:alg type="conn">
          <dgm:param type="connRout" val="curve"/>
          <dgm:param type="srcNode" val="gear1srcNode"/>
          <dgm:param type="dstNode" val="gear1dstNode"/>
          <dgm:param type="begPts" val="midR"/>
          <dgm:param type="endPts" val="tCtr"/>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7" axis="ch" ptType="sibTrans" hideLastTrans="0" st="2" cnt="1">
      <dgm:layoutNode name="connector2" styleLbl="sibTrans2D1">
        <dgm:alg type="conn">
          <dgm:param type="connRout" val="curve"/>
          <dgm:param type="srcNode" val="gear2srcNode"/>
          <dgm:param type="dstNode" val="gear2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8" axis="ch" ptType="sibTrans" hideLastTrans="0" st="3" cnt="1">
      <dgm:layoutNode name="connector3" styleLbl="sibTrans2D1">
        <dgm:alg type="conn">
          <dgm:param type="connRout" val="curve"/>
          <dgm:param type="srcNode" val="gear3srcNode"/>
          <dgm:param type="dstNode" val="gear3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41.png"/></Relationships>
</file>

<file path=ppt/drawings/_rels/vmlDrawing2.vml.rels><?xml version="1.0" encoding="UTF-8" standalone="yes"?>
<Relationships xmlns="http://schemas.openxmlformats.org/package/2006/relationships"><Relationship Id="rId1" Type="http://schemas.openxmlformats.org/officeDocument/2006/relationships/image" Target="../media/image43.png"/></Relationships>
</file>

<file path=ppt/drawings/_rels/vmlDrawing3.vml.rels><?xml version="1.0" encoding="UTF-8" standalone="yes"?>
<Relationships xmlns="http://schemas.openxmlformats.org/package/2006/relationships"><Relationship Id="rId1" Type="http://schemas.openxmlformats.org/officeDocument/2006/relationships/image" Target="../media/image44.png"/></Relationships>
</file>

<file path=ppt/drawings/_rels/vmlDrawing4.vml.rels><?xml version="1.0" encoding="UTF-8" standalone="yes"?>
<Relationships xmlns="http://schemas.openxmlformats.org/package/2006/relationships"><Relationship Id="rId1" Type="http://schemas.openxmlformats.org/officeDocument/2006/relationships/image" Target="../media/image45.png"/></Relationships>
</file>

<file path=ppt/drawings/_rels/vmlDrawing5.vml.rels><?xml version="1.0" encoding="UTF-8" standalone="yes"?>
<Relationships xmlns="http://schemas.openxmlformats.org/package/2006/relationships"><Relationship Id="rId1" Type="http://schemas.openxmlformats.org/officeDocument/2006/relationships/image" Target="../media/image48.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0BB87C9-2B38-4AA8-9373-BA11F63FFDA3}" type="datetimeFigureOut">
              <a:rPr lang="en-US" smtClean="0"/>
              <a:t>2/17/2020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1CAA9FF-78CC-455F-A9A2-B61C6B9A046B}" type="slidenum">
              <a:rPr lang="en-US" smtClean="0"/>
              <a:t>‹#›</a:t>
            </a:fld>
            <a:endParaRPr lang="en-US"/>
          </a:p>
        </p:txBody>
      </p:sp>
    </p:spTree>
    <p:extLst>
      <p:ext uri="{BB962C8B-B14F-4D97-AF65-F5344CB8AC3E}">
        <p14:creationId xmlns:p14="http://schemas.microsoft.com/office/powerpoint/2010/main" val="105796712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3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3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3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5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5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5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15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15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2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1CAA9FF-78CC-455F-A9A2-B61C6B9A046B}" type="slidenum">
              <a:rPr lang="en-US" smtClean="0"/>
              <a:t>2</a:t>
            </a:fld>
            <a:endParaRPr lang="en-US"/>
          </a:p>
        </p:txBody>
      </p:sp>
    </p:spTree>
    <p:extLst>
      <p:ext uri="{BB962C8B-B14F-4D97-AF65-F5344CB8AC3E}">
        <p14:creationId xmlns:p14="http://schemas.microsoft.com/office/powerpoint/2010/main" val="340482975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2450" name="Slide Image Placeholder 1"/>
          <p:cNvSpPr>
            <a:spLocks noGrp="1" noRot="1" noChangeAspect="1" noTextEdit="1"/>
          </p:cNvSpPr>
          <p:nvPr>
            <p:ph type="sldImg"/>
          </p:nvPr>
        </p:nvSpPr>
        <p:spPr>
          <a:ln/>
        </p:spPr>
      </p:sp>
      <p:sp>
        <p:nvSpPr>
          <p:cNvPr id="23245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fa-IR" smtClean="0"/>
          </a:p>
        </p:txBody>
      </p:sp>
      <p:sp>
        <p:nvSpPr>
          <p:cNvPr id="23245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r" defTabSz="987425" rtl="1">
              <a:spcBef>
                <a:spcPct val="30000"/>
              </a:spcBef>
              <a:defRPr sz="1200">
                <a:solidFill>
                  <a:schemeClr val="tx1"/>
                </a:solidFill>
                <a:latin typeface="Times New Roman" panose="02020603050405020304" pitchFamily="18" charset="0"/>
                <a:cs typeface="Arial" panose="020B0604020202020204" pitchFamily="34" charset="0"/>
              </a:defRPr>
            </a:lvl1pPr>
            <a:lvl2pPr marL="742950" indent="-285750" algn="r" defTabSz="987425" rtl="1">
              <a:spcBef>
                <a:spcPct val="30000"/>
              </a:spcBef>
              <a:defRPr sz="1200">
                <a:solidFill>
                  <a:schemeClr val="tx1"/>
                </a:solidFill>
                <a:latin typeface="Times New Roman" panose="02020603050405020304" pitchFamily="18" charset="0"/>
                <a:cs typeface="Arial" panose="020B0604020202020204" pitchFamily="34" charset="0"/>
              </a:defRPr>
            </a:lvl2pPr>
            <a:lvl3pPr marL="1143000" indent="-228600" algn="r" defTabSz="987425" rtl="1">
              <a:spcBef>
                <a:spcPct val="30000"/>
              </a:spcBef>
              <a:defRPr sz="1200">
                <a:solidFill>
                  <a:schemeClr val="tx1"/>
                </a:solidFill>
                <a:latin typeface="Times New Roman" panose="02020603050405020304" pitchFamily="18" charset="0"/>
                <a:cs typeface="Arial" panose="020B0604020202020204" pitchFamily="34" charset="0"/>
              </a:defRPr>
            </a:lvl3pPr>
            <a:lvl4pPr marL="1600200" indent="-228600" algn="r" defTabSz="987425" rtl="1">
              <a:spcBef>
                <a:spcPct val="30000"/>
              </a:spcBef>
              <a:defRPr sz="1200">
                <a:solidFill>
                  <a:schemeClr val="tx1"/>
                </a:solidFill>
                <a:latin typeface="Times New Roman" panose="02020603050405020304" pitchFamily="18" charset="0"/>
                <a:cs typeface="Arial" panose="020B0604020202020204" pitchFamily="34" charset="0"/>
              </a:defRPr>
            </a:lvl4pPr>
            <a:lvl5pPr marL="2057400" indent="-228600" algn="r" defTabSz="987425" rtl="1">
              <a:spcBef>
                <a:spcPct val="30000"/>
              </a:spcBef>
              <a:defRPr sz="1200">
                <a:solidFill>
                  <a:schemeClr val="tx1"/>
                </a:solidFill>
                <a:latin typeface="Times New Roman" panose="02020603050405020304" pitchFamily="18" charset="0"/>
                <a:cs typeface="Arial" panose="020B0604020202020204" pitchFamily="34" charset="0"/>
              </a:defRPr>
            </a:lvl5pPr>
            <a:lvl6pPr marL="2514600" indent="-228600" defTabSz="987425" eaLnBrk="0" fontAlgn="base" hangingPunct="0">
              <a:spcBef>
                <a:spcPct val="30000"/>
              </a:spcBef>
              <a:spcAft>
                <a:spcPct val="0"/>
              </a:spcAft>
              <a:defRPr sz="1200">
                <a:solidFill>
                  <a:schemeClr val="tx1"/>
                </a:solidFill>
                <a:latin typeface="Times New Roman" panose="02020603050405020304" pitchFamily="18" charset="0"/>
                <a:cs typeface="Arial" panose="020B0604020202020204" pitchFamily="34" charset="0"/>
              </a:defRPr>
            </a:lvl6pPr>
            <a:lvl7pPr marL="2971800" indent="-228600" defTabSz="987425" eaLnBrk="0" fontAlgn="base" hangingPunct="0">
              <a:spcBef>
                <a:spcPct val="30000"/>
              </a:spcBef>
              <a:spcAft>
                <a:spcPct val="0"/>
              </a:spcAft>
              <a:defRPr sz="1200">
                <a:solidFill>
                  <a:schemeClr val="tx1"/>
                </a:solidFill>
                <a:latin typeface="Times New Roman" panose="02020603050405020304" pitchFamily="18" charset="0"/>
                <a:cs typeface="Arial" panose="020B0604020202020204" pitchFamily="34" charset="0"/>
              </a:defRPr>
            </a:lvl7pPr>
            <a:lvl8pPr marL="3429000" indent="-228600" defTabSz="987425" eaLnBrk="0" fontAlgn="base" hangingPunct="0">
              <a:spcBef>
                <a:spcPct val="30000"/>
              </a:spcBef>
              <a:spcAft>
                <a:spcPct val="0"/>
              </a:spcAft>
              <a:defRPr sz="1200">
                <a:solidFill>
                  <a:schemeClr val="tx1"/>
                </a:solidFill>
                <a:latin typeface="Times New Roman" panose="02020603050405020304" pitchFamily="18" charset="0"/>
                <a:cs typeface="Arial" panose="020B0604020202020204" pitchFamily="34" charset="0"/>
              </a:defRPr>
            </a:lvl8pPr>
            <a:lvl9pPr marL="3886200" indent="-228600" defTabSz="987425" eaLnBrk="0" fontAlgn="base" hangingPunct="0">
              <a:spcBef>
                <a:spcPct val="30000"/>
              </a:spcBef>
              <a:spcAft>
                <a:spcPct val="0"/>
              </a:spcAft>
              <a:defRPr sz="1200">
                <a:solidFill>
                  <a:schemeClr val="tx1"/>
                </a:solidFill>
                <a:latin typeface="Times New Roman" panose="02020603050405020304" pitchFamily="18" charset="0"/>
                <a:cs typeface="Arial" panose="020B0604020202020204" pitchFamily="34" charset="0"/>
              </a:defRPr>
            </a:lvl9pPr>
          </a:lstStyle>
          <a:p>
            <a:pPr rtl="0">
              <a:spcBef>
                <a:spcPct val="0"/>
              </a:spcBef>
            </a:pPr>
            <a:fld id="{D5872B00-EAB6-46CE-B695-366BAE0B7A53}" type="slidenum">
              <a:rPr lang="fa-IR" sz="1300" smtClean="0">
                <a:cs typeface="Times New Roman" panose="02020603050405020304" pitchFamily="18" charset="0"/>
              </a:rPr>
              <a:pPr rtl="0">
                <a:spcBef>
                  <a:spcPct val="0"/>
                </a:spcBef>
              </a:pPr>
              <a:t>131</a:t>
            </a:fld>
            <a:endParaRPr lang="fa-IR" sz="1300" smtClean="0">
              <a:cs typeface="Times New Roman" panose="02020603050405020304" pitchFamily="18" charset="0"/>
            </a:endParaRPr>
          </a:p>
        </p:txBody>
      </p:sp>
    </p:spTree>
    <p:extLst>
      <p:ext uri="{BB962C8B-B14F-4D97-AF65-F5344CB8AC3E}">
        <p14:creationId xmlns:p14="http://schemas.microsoft.com/office/powerpoint/2010/main" val="45627219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4498" name="Slide Image Placeholder 1"/>
          <p:cNvSpPr>
            <a:spLocks noGrp="1" noRot="1" noChangeAspect="1" noTextEdit="1"/>
          </p:cNvSpPr>
          <p:nvPr>
            <p:ph type="sldImg"/>
          </p:nvPr>
        </p:nvSpPr>
        <p:spPr>
          <a:ln/>
        </p:spPr>
      </p:sp>
      <p:sp>
        <p:nvSpPr>
          <p:cNvPr id="23449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fa-IR" smtClean="0"/>
          </a:p>
        </p:txBody>
      </p:sp>
      <p:sp>
        <p:nvSpPr>
          <p:cNvPr id="23450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r" defTabSz="987425" rtl="1">
              <a:spcBef>
                <a:spcPct val="30000"/>
              </a:spcBef>
              <a:defRPr sz="1200">
                <a:solidFill>
                  <a:schemeClr val="tx1"/>
                </a:solidFill>
                <a:latin typeface="Times New Roman" panose="02020603050405020304" pitchFamily="18" charset="0"/>
                <a:cs typeface="Arial" panose="020B0604020202020204" pitchFamily="34" charset="0"/>
              </a:defRPr>
            </a:lvl1pPr>
            <a:lvl2pPr marL="742950" indent="-285750" algn="r" defTabSz="987425" rtl="1">
              <a:spcBef>
                <a:spcPct val="30000"/>
              </a:spcBef>
              <a:defRPr sz="1200">
                <a:solidFill>
                  <a:schemeClr val="tx1"/>
                </a:solidFill>
                <a:latin typeface="Times New Roman" panose="02020603050405020304" pitchFamily="18" charset="0"/>
                <a:cs typeface="Arial" panose="020B0604020202020204" pitchFamily="34" charset="0"/>
              </a:defRPr>
            </a:lvl2pPr>
            <a:lvl3pPr marL="1143000" indent="-228600" algn="r" defTabSz="987425" rtl="1">
              <a:spcBef>
                <a:spcPct val="30000"/>
              </a:spcBef>
              <a:defRPr sz="1200">
                <a:solidFill>
                  <a:schemeClr val="tx1"/>
                </a:solidFill>
                <a:latin typeface="Times New Roman" panose="02020603050405020304" pitchFamily="18" charset="0"/>
                <a:cs typeface="Arial" panose="020B0604020202020204" pitchFamily="34" charset="0"/>
              </a:defRPr>
            </a:lvl3pPr>
            <a:lvl4pPr marL="1600200" indent="-228600" algn="r" defTabSz="987425" rtl="1">
              <a:spcBef>
                <a:spcPct val="30000"/>
              </a:spcBef>
              <a:defRPr sz="1200">
                <a:solidFill>
                  <a:schemeClr val="tx1"/>
                </a:solidFill>
                <a:latin typeface="Times New Roman" panose="02020603050405020304" pitchFamily="18" charset="0"/>
                <a:cs typeface="Arial" panose="020B0604020202020204" pitchFamily="34" charset="0"/>
              </a:defRPr>
            </a:lvl4pPr>
            <a:lvl5pPr marL="2057400" indent="-228600" algn="r" defTabSz="987425" rtl="1">
              <a:spcBef>
                <a:spcPct val="30000"/>
              </a:spcBef>
              <a:defRPr sz="1200">
                <a:solidFill>
                  <a:schemeClr val="tx1"/>
                </a:solidFill>
                <a:latin typeface="Times New Roman" panose="02020603050405020304" pitchFamily="18" charset="0"/>
                <a:cs typeface="Arial" panose="020B0604020202020204" pitchFamily="34" charset="0"/>
              </a:defRPr>
            </a:lvl5pPr>
            <a:lvl6pPr marL="2514600" indent="-228600" defTabSz="987425" eaLnBrk="0" fontAlgn="base" hangingPunct="0">
              <a:spcBef>
                <a:spcPct val="30000"/>
              </a:spcBef>
              <a:spcAft>
                <a:spcPct val="0"/>
              </a:spcAft>
              <a:defRPr sz="1200">
                <a:solidFill>
                  <a:schemeClr val="tx1"/>
                </a:solidFill>
                <a:latin typeface="Times New Roman" panose="02020603050405020304" pitchFamily="18" charset="0"/>
                <a:cs typeface="Arial" panose="020B0604020202020204" pitchFamily="34" charset="0"/>
              </a:defRPr>
            </a:lvl6pPr>
            <a:lvl7pPr marL="2971800" indent="-228600" defTabSz="987425" eaLnBrk="0" fontAlgn="base" hangingPunct="0">
              <a:spcBef>
                <a:spcPct val="30000"/>
              </a:spcBef>
              <a:spcAft>
                <a:spcPct val="0"/>
              </a:spcAft>
              <a:defRPr sz="1200">
                <a:solidFill>
                  <a:schemeClr val="tx1"/>
                </a:solidFill>
                <a:latin typeface="Times New Roman" panose="02020603050405020304" pitchFamily="18" charset="0"/>
                <a:cs typeface="Arial" panose="020B0604020202020204" pitchFamily="34" charset="0"/>
              </a:defRPr>
            </a:lvl7pPr>
            <a:lvl8pPr marL="3429000" indent="-228600" defTabSz="987425" eaLnBrk="0" fontAlgn="base" hangingPunct="0">
              <a:spcBef>
                <a:spcPct val="30000"/>
              </a:spcBef>
              <a:spcAft>
                <a:spcPct val="0"/>
              </a:spcAft>
              <a:defRPr sz="1200">
                <a:solidFill>
                  <a:schemeClr val="tx1"/>
                </a:solidFill>
                <a:latin typeface="Times New Roman" panose="02020603050405020304" pitchFamily="18" charset="0"/>
                <a:cs typeface="Arial" panose="020B0604020202020204" pitchFamily="34" charset="0"/>
              </a:defRPr>
            </a:lvl8pPr>
            <a:lvl9pPr marL="3886200" indent="-228600" defTabSz="987425" eaLnBrk="0" fontAlgn="base" hangingPunct="0">
              <a:spcBef>
                <a:spcPct val="30000"/>
              </a:spcBef>
              <a:spcAft>
                <a:spcPct val="0"/>
              </a:spcAft>
              <a:defRPr sz="1200">
                <a:solidFill>
                  <a:schemeClr val="tx1"/>
                </a:solidFill>
                <a:latin typeface="Times New Roman" panose="02020603050405020304" pitchFamily="18" charset="0"/>
                <a:cs typeface="Arial" panose="020B0604020202020204" pitchFamily="34" charset="0"/>
              </a:defRPr>
            </a:lvl9pPr>
          </a:lstStyle>
          <a:p>
            <a:pPr rtl="0">
              <a:spcBef>
                <a:spcPct val="0"/>
              </a:spcBef>
            </a:pPr>
            <a:fld id="{D3CCD43B-E8F4-419F-AEF4-75671915D278}" type="slidenum">
              <a:rPr lang="fa-IR" sz="1300" smtClean="0">
                <a:cs typeface="Times New Roman" panose="02020603050405020304" pitchFamily="18" charset="0"/>
              </a:rPr>
              <a:pPr rtl="0">
                <a:spcBef>
                  <a:spcPct val="0"/>
                </a:spcBef>
              </a:pPr>
              <a:t>132</a:t>
            </a:fld>
            <a:endParaRPr lang="fa-IR" sz="1300" smtClean="0">
              <a:cs typeface="Times New Roman" panose="02020603050405020304" pitchFamily="18" charset="0"/>
            </a:endParaRPr>
          </a:p>
        </p:txBody>
      </p:sp>
    </p:spTree>
    <p:extLst>
      <p:ext uri="{BB962C8B-B14F-4D97-AF65-F5344CB8AC3E}">
        <p14:creationId xmlns:p14="http://schemas.microsoft.com/office/powerpoint/2010/main" val="219086857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6546" name="Slide Image Placeholder 1"/>
          <p:cNvSpPr>
            <a:spLocks noGrp="1" noRot="1" noChangeAspect="1" noTextEdit="1"/>
          </p:cNvSpPr>
          <p:nvPr>
            <p:ph type="sldImg"/>
          </p:nvPr>
        </p:nvSpPr>
        <p:spPr>
          <a:ln/>
        </p:spPr>
      </p:sp>
      <p:sp>
        <p:nvSpPr>
          <p:cNvPr id="23654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fa-IR" smtClean="0"/>
          </a:p>
        </p:txBody>
      </p:sp>
      <p:sp>
        <p:nvSpPr>
          <p:cNvPr id="23654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r" defTabSz="987425" rtl="1">
              <a:spcBef>
                <a:spcPct val="30000"/>
              </a:spcBef>
              <a:defRPr sz="1200">
                <a:solidFill>
                  <a:schemeClr val="tx1"/>
                </a:solidFill>
                <a:latin typeface="Times New Roman" panose="02020603050405020304" pitchFamily="18" charset="0"/>
                <a:cs typeface="Arial" panose="020B0604020202020204" pitchFamily="34" charset="0"/>
              </a:defRPr>
            </a:lvl1pPr>
            <a:lvl2pPr marL="742950" indent="-285750" algn="r" defTabSz="987425" rtl="1">
              <a:spcBef>
                <a:spcPct val="30000"/>
              </a:spcBef>
              <a:defRPr sz="1200">
                <a:solidFill>
                  <a:schemeClr val="tx1"/>
                </a:solidFill>
                <a:latin typeface="Times New Roman" panose="02020603050405020304" pitchFamily="18" charset="0"/>
                <a:cs typeface="Arial" panose="020B0604020202020204" pitchFamily="34" charset="0"/>
              </a:defRPr>
            </a:lvl2pPr>
            <a:lvl3pPr marL="1143000" indent="-228600" algn="r" defTabSz="987425" rtl="1">
              <a:spcBef>
                <a:spcPct val="30000"/>
              </a:spcBef>
              <a:defRPr sz="1200">
                <a:solidFill>
                  <a:schemeClr val="tx1"/>
                </a:solidFill>
                <a:latin typeface="Times New Roman" panose="02020603050405020304" pitchFamily="18" charset="0"/>
                <a:cs typeface="Arial" panose="020B0604020202020204" pitchFamily="34" charset="0"/>
              </a:defRPr>
            </a:lvl3pPr>
            <a:lvl4pPr marL="1600200" indent="-228600" algn="r" defTabSz="987425" rtl="1">
              <a:spcBef>
                <a:spcPct val="30000"/>
              </a:spcBef>
              <a:defRPr sz="1200">
                <a:solidFill>
                  <a:schemeClr val="tx1"/>
                </a:solidFill>
                <a:latin typeface="Times New Roman" panose="02020603050405020304" pitchFamily="18" charset="0"/>
                <a:cs typeface="Arial" panose="020B0604020202020204" pitchFamily="34" charset="0"/>
              </a:defRPr>
            </a:lvl4pPr>
            <a:lvl5pPr marL="2057400" indent="-228600" algn="r" defTabSz="987425" rtl="1">
              <a:spcBef>
                <a:spcPct val="30000"/>
              </a:spcBef>
              <a:defRPr sz="1200">
                <a:solidFill>
                  <a:schemeClr val="tx1"/>
                </a:solidFill>
                <a:latin typeface="Times New Roman" panose="02020603050405020304" pitchFamily="18" charset="0"/>
                <a:cs typeface="Arial" panose="020B0604020202020204" pitchFamily="34" charset="0"/>
              </a:defRPr>
            </a:lvl5pPr>
            <a:lvl6pPr marL="2514600" indent="-228600" defTabSz="987425" eaLnBrk="0" fontAlgn="base" hangingPunct="0">
              <a:spcBef>
                <a:spcPct val="30000"/>
              </a:spcBef>
              <a:spcAft>
                <a:spcPct val="0"/>
              </a:spcAft>
              <a:defRPr sz="1200">
                <a:solidFill>
                  <a:schemeClr val="tx1"/>
                </a:solidFill>
                <a:latin typeface="Times New Roman" panose="02020603050405020304" pitchFamily="18" charset="0"/>
                <a:cs typeface="Arial" panose="020B0604020202020204" pitchFamily="34" charset="0"/>
              </a:defRPr>
            </a:lvl6pPr>
            <a:lvl7pPr marL="2971800" indent="-228600" defTabSz="987425" eaLnBrk="0" fontAlgn="base" hangingPunct="0">
              <a:spcBef>
                <a:spcPct val="30000"/>
              </a:spcBef>
              <a:spcAft>
                <a:spcPct val="0"/>
              </a:spcAft>
              <a:defRPr sz="1200">
                <a:solidFill>
                  <a:schemeClr val="tx1"/>
                </a:solidFill>
                <a:latin typeface="Times New Roman" panose="02020603050405020304" pitchFamily="18" charset="0"/>
                <a:cs typeface="Arial" panose="020B0604020202020204" pitchFamily="34" charset="0"/>
              </a:defRPr>
            </a:lvl7pPr>
            <a:lvl8pPr marL="3429000" indent="-228600" defTabSz="987425" eaLnBrk="0" fontAlgn="base" hangingPunct="0">
              <a:spcBef>
                <a:spcPct val="30000"/>
              </a:spcBef>
              <a:spcAft>
                <a:spcPct val="0"/>
              </a:spcAft>
              <a:defRPr sz="1200">
                <a:solidFill>
                  <a:schemeClr val="tx1"/>
                </a:solidFill>
                <a:latin typeface="Times New Roman" panose="02020603050405020304" pitchFamily="18" charset="0"/>
                <a:cs typeface="Arial" panose="020B0604020202020204" pitchFamily="34" charset="0"/>
              </a:defRPr>
            </a:lvl8pPr>
            <a:lvl9pPr marL="3886200" indent="-228600" defTabSz="987425" eaLnBrk="0" fontAlgn="base" hangingPunct="0">
              <a:spcBef>
                <a:spcPct val="30000"/>
              </a:spcBef>
              <a:spcAft>
                <a:spcPct val="0"/>
              </a:spcAft>
              <a:defRPr sz="1200">
                <a:solidFill>
                  <a:schemeClr val="tx1"/>
                </a:solidFill>
                <a:latin typeface="Times New Roman" panose="02020603050405020304" pitchFamily="18" charset="0"/>
                <a:cs typeface="Arial" panose="020B0604020202020204" pitchFamily="34" charset="0"/>
              </a:defRPr>
            </a:lvl9pPr>
          </a:lstStyle>
          <a:p>
            <a:pPr rtl="0">
              <a:spcBef>
                <a:spcPct val="0"/>
              </a:spcBef>
            </a:pPr>
            <a:fld id="{FED3E0DC-74C9-4758-A4DD-C5C01A32F9B7}" type="slidenum">
              <a:rPr lang="fa-IR" sz="1300" smtClean="0">
                <a:cs typeface="Times New Roman" panose="02020603050405020304" pitchFamily="18" charset="0"/>
              </a:rPr>
              <a:pPr rtl="0">
                <a:spcBef>
                  <a:spcPct val="0"/>
                </a:spcBef>
              </a:pPr>
              <a:t>133</a:t>
            </a:fld>
            <a:endParaRPr lang="fa-IR" sz="1300" smtClean="0">
              <a:cs typeface="Times New Roman" panose="02020603050405020304" pitchFamily="18" charset="0"/>
            </a:endParaRPr>
          </a:p>
        </p:txBody>
      </p:sp>
    </p:spTree>
    <p:extLst>
      <p:ext uri="{BB962C8B-B14F-4D97-AF65-F5344CB8AC3E}">
        <p14:creationId xmlns:p14="http://schemas.microsoft.com/office/powerpoint/2010/main" val="92820102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8594" name="Slide Image Placeholder 1"/>
          <p:cNvSpPr>
            <a:spLocks noGrp="1" noRot="1" noChangeAspect="1" noTextEdit="1"/>
          </p:cNvSpPr>
          <p:nvPr>
            <p:ph type="sldImg"/>
          </p:nvPr>
        </p:nvSpPr>
        <p:spPr>
          <a:ln/>
        </p:spPr>
      </p:sp>
      <p:sp>
        <p:nvSpPr>
          <p:cNvPr id="23859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fa-IR" smtClean="0"/>
          </a:p>
        </p:txBody>
      </p:sp>
      <p:sp>
        <p:nvSpPr>
          <p:cNvPr id="23859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r" defTabSz="987425" rtl="1">
              <a:spcBef>
                <a:spcPct val="30000"/>
              </a:spcBef>
              <a:defRPr sz="1200">
                <a:solidFill>
                  <a:schemeClr val="tx1"/>
                </a:solidFill>
                <a:latin typeface="Times New Roman" panose="02020603050405020304" pitchFamily="18" charset="0"/>
                <a:cs typeface="Arial" panose="020B0604020202020204" pitchFamily="34" charset="0"/>
              </a:defRPr>
            </a:lvl1pPr>
            <a:lvl2pPr marL="742950" indent="-285750" algn="r" defTabSz="987425" rtl="1">
              <a:spcBef>
                <a:spcPct val="30000"/>
              </a:spcBef>
              <a:defRPr sz="1200">
                <a:solidFill>
                  <a:schemeClr val="tx1"/>
                </a:solidFill>
                <a:latin typeface="Times New Roman" panose="02020603050405020304" pitchFamily="18" charset="0"/>
                <a:cs typeface="Arial" panose="020B0604020202020204" pitchFamily="34" charset="0"/>
              </a:defRPr>
            </a:lvl2pPr>
            <a:lvl3pPr marL="1143000" indent="-228600" algn="r" defTabSz="987425" rtl="1">
              <a:spcBef>
                <a:spcPct val="30000"/>
              </a:spcBef>
              <a:defRPr sz="1200">
                <a:solidFill>
                  <a:schemeClr val="tx1"/>
                </a:solidFill>
                <a:latin typeface="Times New Roman" panose="02020603050405020304" pitchFamily="18" charset="0"/>
                <a:cs typeface="Arial" panose="020B0604020202020204" pitchFamily="34" charset="0"/>
              </a:defRPr>
            </a:lvl3pPr>
            <a:lvl4pPr marL="1600200" indent="-228600" algn="r" defTabSz="987425" rtl="1">
              <a:spcBef>
                <a:spcPct val="30000"/>
              </a:spcBef>
              <a:defRPr sz="1200">
                <a:solidFill>
                  <a:schemeClr val="tx1"/>
                </a:solidFill>
                <a:latin typeface="Times New Roman" panose="02020603050405020304" pitchFamily="18" charset="0"/>
                <a:cs typeface="Arial" panose="020B0604020202020204" pitchFamily="34" charset="0"/>
              </a:defRPr>
            </a:lvl4pPr>
            <a:lvl5pPr marL="2057400" indent="-228600" algn="r" defTabSz="987425" rtl="1">
              <a:spcBef>
                <a:spcPct val="30000"/>
              </a:spcBef>
              <a:defRPr sz="1200">
                <a:solidFill>
                  <a:schemeClr val="tx1"/>
                </a:solidFill>
                <a:latin typeface="Times New Roman" panose="02020603050405020304" pitchFamily="18" charset="0"/>
                <a:cs typeface="Arial" panose="020B0604020202020204" pitchFamily="34" charset="0"/>
              </a:defRPr>
            </a:lvl5pPr>
            <a:lvl6pPr marL="2514600" indent="-228600" defTabSz="987425" eaLnBrk="0" fontAlgn="base" hangingPunct="0">
              <a:spcBef>
                <a:spcPct val="30000"/>
              </a:spcBef>
              <a:spcAft>
                <a:spcPct val="0"/>
              </a:spcAft>
              <a:defRPr sz="1200">
                <a:solidFill>
                  <a:schemeClr val="tx1"/>
                </a:solidFill>
                <a:latin typeface="Times New Roman" panose="02020603050405020304" pitchFamily="18" charset="0"/>
                <a:cs typeface="Arial" panose="020B0604020202020204" pitchFamily="34" charset="0"/>
              </a:defRPr>
            </a:lvl6pPr>
            <a:lvl7pPr marL="2971800" indent="-228600" defTabSz="987425" eaLnBrk="0" fontAlgn="base" hangingPunct="0">
              <a:spcBef>
                <a:spcPct val="30000"/>
              </a:spcBef>
              <a:spcAft>
                <a:spcPct val="0"/>
              </a:spcAft>
              <a:defRPr sz="1200">
                <a:solidFill>
                  <a:schemeClr val="tx1"/>
                </a:solidFill>
                <a:latin typeface="Times New Roman" panose="02020603050405020304" pitchFamily="18" charset="0"/>
                <a:cs typeface="Arial" panose="020B0604020202020204" pitchFamily="34" charset="0"/>
              </a:defRPr>
            </a:lvl7pPr>
            <a:lvl8pPr marL="3429000" indent="-228600" defTabSz="987425" eaLnBrk="0" fontAlgn="base" hangingPunct="0">
              <a:spcBef>
                <a:spcPct val="30000"/>
              </a:spcBef>
              <a:spcAft>
                <a:spcPct val="0"/>
              </a:spcAft>
              <a:defRPr sz="1200">
                <a:solidFill>
                  <a:schemeClr val="tx1"/>
                </a:solidFill>
                <a:latin typeface="Times New Roman" panose="02020603050405020304" pitchFamily="18" charset="0"/>
                <a:cs typeface="Arial" panose="020B0604020202020204" pitchFamily="34" charset="0"/>
              </a:defRPr>
            </a:lvl8pPr>
            <a:lvl9pPr marL="3886200" indent="-228600" defTabSz="987425" eaLnBrk="0" fontAlgn="base" hangingPunct="0">
              <a:spcBef>
                <a:spcPct val="30000"/>
              </a:spcBef>
              <a:spcAft>
                <a:spcPct val="0"/>
              </a:spcAft>
              <a:defRPr sz="1200">
                <a:solidFill>
                  <a:schemeClr val="tx1"/>
                </a:solidFill>
                <a:latin typeface="Times New Roman" panose="02020603050405020304" pitchFamily="18" charset="0"/>
                <a:cs typeface="Arial" panose="020B0604020202020204" pitchFamily="34" charset="0"/>
              </a:defRPr>
            </a:lvl9pPr>
          </a:lstStyle>
          <a:p>
            <a:pPr rtl="0">
              <a:spcBef>
                <a:spcPct val="0"/>
              </a:spcBef>
            </a:pPr>
            <a:fld id="{3F17D63E-8CF4-44BE-84A9-6D34F54F5B51}" type="slidenum">
              <a:rPr lang="fa-IR" sz="1300" smtClean="0">
                <a:cs typeface="Times New Roman" panose="02020603050405020304" pitchFamily="18" charset="0"/>
              </a:rPr>
              <a:pPr rtl="0">
                <a:spcBef>
                  <a:spcPct val="0"/>
                </a:spcBef>
              </a:pPr>
              <a:t>134</a:t>
            </a:fld>
            <a:endParaRPr lang="fa-IR" sz="1300" smtClean="0">
              <a:cs typeface="Times New Roman" panose="02020603050405020304" pitchFamily="18" charset="0"/>
            </a:endParaRPr>
          </a:p>
        </p:txBody>
      </p:sp>
    </p:spTree>
    <p:extLst>
      <p:ext uri="{BB962C8B-B14F-4D97-AF65-F5344CB8AC3E}">
        <p14:creationId xmlns:p14="http://schemas.microsoft.com/office/powerpoint/2010/main" val="159090192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0642" name="Slide Image Placeholder 1"/>
          <p:cNvSpPr>
            <a:spLocks noGrp="1" noRot="1" noChangeAspect="1" noTextEdit="1"/>
          </p:cNvSpPr>
          <p:nvPr>
            <p:ph type="sldImg"/>
          </p:nvPr>
        </p:nvSpPr>
        <p:spPr>
          <a:ln/>
        </p:spPr>
      </p:sp>
      <p:sp>
        <p:nvSpPr>
          <p:cNvPr id="24064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fa-IR" smtClean="0"/>
          </a:p>
        </p:txBody>
      </p:sp>
      <p:sp>
        <p:nvSpPr>
          <p:cNvPr id="24064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r" defTabSz="987425" rtl="1">
              <a:spcBef>
                <a:spcPct val="30000"/>
              </a:spcBef>
              <a:defRPr sz="1200">
                <a:solidFill>
                  <a:schemeClr val="tx1"/>
                </a:solidFill>
                <a:latin typeface="Times New Roman" panose="02020603050405020304" pitchFamily="18" charset="0"/>
                <a:cs typeface="Arial" panose="020B0604020202020204" pitchFamily="34" charset="0"/>
              </a:defRPr>
            </a:lvl1pPr>
            <a:lvl2pPr marL="742950" indent="-285750" algn="r" defTabSz="987425" rtl="1">
              <a:spcBef>
                <a:spcPct val="30000"/>
              </a:spcBef>
              <a:defRPr sz="1200">
                <a:solidFill>
                  <a:schemeClr val="tx1"/>
                </a:solidFill>
                <a:latin typeface="Times New Roman" panose="02020603050405020304" pitchFamily="18" charset="0"/>
                <a:cs typeface="Arial" panose="020B0604020202020204" pitchFamily="34" charset="0"/>
              </a:defRPr>
            </a:lvl2pPr>
            <a:lvl3pPr marL="1143000" indent="-228600" algn="r" defTabSz="987425" rtl="1">
              <a:spcBef>
                <a:spcPct val="30000"/>
              </a:spcBef>
              <a:defRPr sz="1200">
                <a:solidFill>
                  <a:schemeClr val="tx1"/>
                </a:solidFill>
                <a:latin typeface="Times New Roman" panose="02020603050405020304" pitchFamily="18" charset="0"/>
                <a:cs typeface="Arial" panose="020B0604020202020204" pitchFamily="34" charset="0"/>
              </a:defRPr>
            </a:lvl3pPr>
            <a:lvl4pPr marL="1600200" indent="-228600" algn="r" defTabSz="987425" rtl="1">
              <a:spcBef>
                <a:spcPct val="30000"/>
              </a:spcBef>
              <a:defRPr sz="1200">
                <a:solidFill>
                  <a:schemeClr val="tx1"/>
                </a:solidFill>
                <a:latin typeface="Times New Roman" panose="02020603050405020304" pitchFamily="18" charset="0"/>
                <a:cs typeface="Arial" panose="020B0604020202020204" pitchFamily="34" charset="0"/>
              </a:defRPr>
            </a:lvl4pPr>
            <a:lvl5pPr marL="2057400" indent="-228600" algn="r" defTabSz="987425" rtl="1">
              <a:spcBef>
                <a:spcPct val="30000"/>
              </a:spcBef>
              <a:defRPr sz="1200">
                <a:solidFill>
                  <a:schemeClr val="tx1"/>
                </a:solidFill>
                <a:latin typeface="Times New Roman" panose="02020603050405020304" pitchFamily="18" charset="0"/>
                <a:cs typeface="Arial" panose="020B0604020202020204" pitchFamily="34" charset="0"/>
              </a:defRPr>
            </a:lvl5pPr>
            <a:lvl6pPr marL="2514600" indent="-228600" defTabSz="987425" eaLnBrk="0" fontAlgn="base" hangingPunct="0">
              <a:spcBef>
                <a:spcPct val="30000"/>
              </a:spcBef>
              <a:spcAft>
                <a:spcPct val="0"/>
              </a:spcAft>
              <a:defRPr sz="1200">
                <a:solidFill>
                  <a:schemeClr val="tx1"/>
                </a:solidFill>
                <a:latin typeface="Times New Roman" panose="02020603050405020304" pitchFamily="18" charset="0"/>
                <a:cs typeface="Arial" panose="020B0604020202020204" pitchFamily="34" charset="0"/>
              </a:defRPr>
            </a:lvl6pPr>
            <a:lvl7pPr marL="2971800" indent="-228600" defTabSz="987425" eaLnBrk="0" fontAlgn="base" hangingPunct="0">
              <a:spcBef>
                <a:spcPct val="30000"/>
              </a:spcBef>
              <a:spcAft>
                <a:spcPct val="0"/>
              </a:spcAft>
              <a:defRPr sz="1200">
                <a:solidFill>
                  <a:schemeClr val="tx1"/>
                </a:solidFill>
                <a:latin typeface="Times New Roman" panose="02020603050405020304" pitchFamily="18" charset="0"/>
                <a:cs typeface="Arial" panose="020B0604020202020204" pitchFamily="34" charset="0"/>
              </a:defRPr>
            </a:lvl7pPr>
            <a:lvl8pPr marL="3429000" indent="-228600" defTabSz="987425" eaLnBrk="0" fontAlgn="base" hangingPunct="0">
              <a:spcBef>
                <a:spcPct val="30000"/>
              </a:spcBef>
              <a:spcAft>
                <a:spcPct val="0"/>
              </a:spcAft>
              <a:defRPr sz="1200">
                <a:solidFill>
                  <a:schemeClr val="tx1"/>
                </a:solidFill>
                <a:latin typeface="Times New Roman" panose="02020603050405020304" pitchFamily="18" charset="0"/>
                <a:cs typeface="Arial" panose="020B0604020202020204" pitchFamily="34" charset="0"/>
              </a:defRPr>
            </a:lvl8pPr>
            <a:lvl9pPr marL="3886200" indent="-228600" defTabSz="987425" eaLnBrk="0" fontAlgn="base" hangingPunct="0">
              <a:spcBef>
                <a:spcPct val="30000"/>
              </a:spcBef>
              <a:spcAft>
                <a:spcPct val="0"/>
              </a:spcAft>
              <a:defRPr sz="1200">
                <a:solidFill>
                  <a:schemeClr val="tx1"/>
                </a:solidFill>
                <a:latin typeface="Times New Roman" panose="02020603050405020304" pitchFamily="18" charset="0"/>
                <a:cs typeface="Arial" panose="020B0604020202020204" pitchFamily="34" charset="0"/>
              </a:defRPr>
            </a:lvl9pPr>
          </a:lstStyle>
          <a:p>
            <a:pPr rtl="0">
              <a:spcBef>
                <a:spcPct val="0"/>
              </a:spcBef>
            </a:pPr>
            <a:fld id="{A17CE5AB-B323-4943-B634-EC879F79A918}" type="slidenum">
              <a:rPr lang="fa-IR" sz="1300" smtClean="0">
                <a:cs typeface="Times New Roman" panose="02020603050405020304" pitchFamily="18" charset="0"/>
              </a:rPr>
              <a:pPr rtl="0">
                <a:spcBef>
                  <a:spcPct val="0"/>
                </a:spcBef>
              </a:pPr>
              <a:t>135</a:t>
            </a:fld>
            <a:endParaRPr lang="fa-IR" sz="1300" smtClean="0">
              <a:cs typeface="Times New Roman" panose="02020603050405020304" pitchFamily="18" charset="0"/>
            </a:endParaRPr>
          </a:p>
        </p:txBody>
      </p:sp>
    </p:spTree>
    <p:extLst>
      <p:ext uri="{BB962C8B-B14F-4D97-AF65-F5344CB8AC3E}">
        <p14:creationId xmlns:p14="http://schemas.microsoft.com/office/powerpoint/2010/main" val="348840517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r" defTabSz="987425" rtl="1">
              <a:spcBef>
                <a:spcPct val="30000"/>
              </a:spcBef>
              <a:defRPr sz="1200">
                <a:solidFill>
                  <a:schemeClr val="tx1"/>
                </a:solidFill>
                <a:latin typeface="Times New Roman" panose="02020603050405020304" pitchFamily="18" charset="0"/>
                <a:cs typeface="Arial" panose="020B0604020202020204" pitchFamily="34" charset="0"/>
              </a:defRPr>
            </a:lvl1pPr>
            <a:lvl2pPr marL="742950" indent="-285750" algn="r" defTabSz="987425" rtl="1">
              <a:spcBef>
                <a:spcPct val="30000"/>
              </a:spcBef>
              <a:defRPr sz="1200">
                <a:solidFill>
                  <a:schemeClr val="tx1"/>
                </a:solidFill>
                <a:latin typeface="Times New Roman" panose="02020603050405020304" pitchFamily="18" charset="0"/>
                <a:cs typeface="Arial" panose="020B0604020202020204" pitchFamily="34" charset="0"/>
              </a:defRPr>
            </a:lvl2pPr>
            <a:lvl3pPr marL="1143000" indent="-228600" algn="r" defTabSz="987425" rtl="1">
              <a:spcBef>
                <a:spcPct val="30000"/>
              </a:spcBef>
              <a:defRPr sz="1200">
                <a:solidFill>
                  <a:schemeClr val="tx1"/>
                </a:solidFill>
                <a:latin typeface="Times New Roman" panose="02020603050405020304" pitchFamily="18" charset="0"/>
                <a:cs typeface="Arial" panose="020B0604020202020204" pitchFamily="34" charset="0"/>
              </a:defRPr>
            </a:lvl3pPr>
            <a:lvl4pPr marL="1600200" indent="-228600" algn="r" defTabSz="987425" rtl="1">
              <a:spcBef>
                <a:spcPct val="30000"/>
              </a:spcBef>
              <a:defRPr sz="1200">
                <a:solidFill>
                  <a:schemeClr val="tx1"/>
                </a:solidFill>
                <a:latin typeface="Times New Roman" panose="02020603050405020304" pitchFamily="18" charset="0"/>
                <a:cs typeface="Arial" panose="020B0604020202020204" pitchFamily="34" charset="0"/>
              </a:defRPr>
            </a:lvl4pPr>
            <a:lvl5pPr marL="2057400" indent="-228600" algn="r" defTabSz="987425" rtl="1">
              <a:spcBef>
                <a:spcPct val="30000"/>
              </a:spcBef>
              <a:defRPr sz="1200">
                <a:solidFill>
                  <a:schemeClr val="tx1"/>
                </a:solidFill>
                <a:latin typeface="Times New Roman" panose="02020603050405020304" pitchFamily="18" charset="0"/>
                <a:cs typeface="Arial" panose="020B0604020202020204" pitchFamily="34" charset="0"/>
              </a:defRPr>
            </a:lvl5pPr>
            <a:lvl6pPr marL="2514600" indent="-228600" algn="r" defTabSz="987425" rtl="1" eaLnBrk="0" fontAlgn="base" hangingPunct="0">
              <a:spcBef>
                <a:spcPct val="30000"/>
              </a:spcBef>
              <a:spcAft>
                <a:spcPct val="0"/>
              </a:spcAft>
              <a:defRPr sz="1200">
                <a:solidFill>
                  <a:schemeClr val="tx1"/>
                </a:solidFill>
                <a:latin typeface="Times New Roman" panose="02020603050405020304" pitchFamily="18" charset="0"/>
                <a:cs typeface="Arial" panose="020B0604020202020204" pitchFamily="34" charset="0"/>
              </a:defRPr>
            </a:lvl6pPr>
            <a:lvl7pPr marL="2971800" indent="-228600" algn="r" defTabSz="987425" rtl="1" eaLnBrk="0" fontAlgn="base" hangingPunct="0">
              <a:spcBef>
                <a:spcPct val="30000"/>
              </a:spcBef>
              <a:spcAft>
                <a:spcPct val="0"/>
              </a:spcAft>
              <a:defRPr sz="1200">
                <a:solidFill>
                  <a:schemeClr val="tx1"/>
                </a:solidFill>
                <a:latin typeface="Times New Roman" panose="02020603050405020304" pitchFamily="18" charset="0"/>
                <a:cs typeface="Arial" panose="020B0604020202020204" pitchFamily="34" charset="0"/>
              </a:defRPr>
            </a:lvl7pPr>
            <a:lvl8pPr marL="3429000" indent="-228600" algn="r" defTabSz="987425" rtl="1" eaLnBrk="0" fontAlgn="base" hangingPunct="0">
              <a:spcBef>
                <a:spcPct val="30000"/>
              </a:spcBef>
              <a:spcAft>
                <a:spcPct val="0"/>
              </a:spcAft>
              <a:defRPr sz="1200">
                <a:solidFill>
                  <a:schemeClr val="tx1"/>
                </a:solidFill>
                <a:latin typeface="Times New Roman" panose="02020603050405020304" pitchFamily="18" charset="0"/>
                <a:cs typeface="Arial" panose="020B0604020202020204" pitchFamily="34" charset="0"/>
              </a:defRPr>
            </a:lvl8pPr>
            <a:lvl9pPr marL="3886200" indent="-228600" algn="r" defTabSz="987425" rtl="1" eaLnBrk="0" fontAlgn="base" hangingPunct="0">
              <a:spcBef>
                <a:spcPct val="30000"/>
              </a:spcBef>
              <a:spcAft>
                <a:spcPct val="0"/>
              </a:spcAft>
              <a:defRPr sz="1200">
                <a:solidFill>
                  <a:schemeClr val="tx1"/>
                </a:solidFill>
                <a:latin typeface="Times New Roman" panose="02020603050405020304" pitchFamily="18" charset="0"/>
                <a:cs typeface="Arial" panose="020B0604020202020204" pitchFamily="34" charset="0"/>
              </a:defRPr>
            </a:lvl9pPr>
          </a:lstStyle>
          <a:p>
            <a:pPr rtl="0">
              <a:spcBef>
                <a:spcPct val="0"/>
              </a:spcBef>
            </a:pPr>
            <a:fld id="{9EC1E022-782D-40DB-B20A-DA3F2FA3842C}" type="slidenum">
              <a:rPr lang="fa-IR" altLang="en-US" sz="1300" smtClean="0">
                <a:cs typeface="Times New Roman" panose="02020603050405020304" pitchFamily="18" charset="0"/>
              </a:rPr>
              <a:pPr rtl="0">
                <a:spcBef>
                  <a:spcPct val="0"/>
                </a:spcBef>
              </a:pPr>
              <a:t>136</a:t>
            </a:fld>
            <a:endParaRPr lang="en-US" altLang="en-US" sz="1300" smtClean="0">
              <a:cs typeface="Times New Roman" panose="02020603050405020304" pitchFamily="18" charset="0"/>
            </a:endParaRPr>
          </a:p>
        </p:txBody>
      </p:sp>
      <p:sp>
        <p:nvSpPr>
          <p:cNvPr id="35843" name="Rectangle 2"/>
          <p:cNvSpPr>
            <a:spLocks noGrp="1" noRot="1" noChangeAspect="1" noChangeArrowheads="1" noTextEdit="1"/>
          </p:cNvSpPr>
          <p:nvPr>
            <p:ph type="sldImg"/>
          </p:nvPr>
        </p:nvSpPr>
        <p:spPr>
          <a:ln/>
        </p:spPr>
      </p:sp>
      <p:sp>
        <p:nvSpPr>
          <p:cNvPr id="3584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fa-IR" altLang="en-US" smtClean="0"/>
          </a:p>
        </p:txBody>
      </p:sp>
    </p:spTree>
    <p:extLst>
      <p:ext uri="{BB962C8B-B14F-4D97-AF65-F5344CB8AC3E}">
        <p14:creationId xmlns:p14="http://schemas.microsoft.com/office/powerpoint/2010/main" val="283752324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r" defTabSz="987425" rtl="1">
              <a:spcBef>
                <a:spcPct val="30000"/>
              </a:spcBef>
              <a:defRPr sz="1200">
                <a:solidFill>
                  <a:schemeClr val="tx1"/>
                </a:solidFill>
                <a:latin typeface="Times New Roman" panose="02020603050405020304" pitchFamily="18" charset="0"/>
                <a:cs typeface="Arial" panose="020B0604020202020204" pitchFamily="34" charset="0"/>
              </a:defRPr>
            </a:lvl1pPr>
            <a:lvl2pPr marL="742950" indent="-285750" algn="r" defTabSz="987425" rtl="1">
              <a:spcBef>
                <a:spcPct val="30000"/>
              </a:spcBef>
              <a:defRPr sz="1200">
                <a:solidFill>
                  <a:schemeClr val="tx1"/>
                </a:solidFill>
                <a:latin typeface="Times New Roman" panose="02020603050405020304" pitchFamily="18" charset="0"/>
                <a:cs typeface="Arial" panose="020B0604020202020204" pitchFamily="34" charset="0"/>
              </a:defRPr>
            </a:lvl2pPr>
            <a:lvl3pPr marL="1143000" indent="-228600" algn="r" defTabSz="987425" rtl="1">
              <a:spcBef>
                <a:spcPct val="30000"/>
              </a:spcBef>
              <a:defRPr sz="1200">
                <a:solidFill>
                  <a:schemeClr val="tx1"/>
                </a:solidFill>
                <a:latin typeface="Times New Roman" panose="02020603050405020304" pitchFamily="18" charset="0"/>
                <a:cs typeface="Arial" panose="020B0604020202020204" pitchFamily="34" charset="0"/>
              </a:defRPr>
            </a:lvl3pPr>
            <a:lvl4pPr marL="1600200" indent="-228600" algn="r" defTabSz="987425" rtl="1">
              <a:spcBef>
                <a:spcPct val="30000"/>
              </a:spcBef>
              <a:defRPr sz="1200">
                <a:solidFill>
                  <a:schemeClr val="tx1"/>
                </a:solidFill>
                <a:latin typeface="Times New Roman" panose="02020603050405020304" pitchFamily="18" charset="0"/>
                <a:cs typeface="Arial" panose="020B0604020202020204" pitchFamily="34" charset="0"/>
              </a:defRPr>
            </a:lvl4pPr>
            <a:lvl5pPr marL="2057400" indent="-228600" algn="r" defTabSz="987425" rtl="1">
              <a:spcBef>
                <a:spcPct val="30000"/>
              </a:spcBef>
              <a:defRPr sz="1200">
                <a:solidFill>
                  <a:schemeClr val="tx1"/>
                </a:solidFill>
                <a:latin typeface="Times New Roman" panose="02020603050405020304" pitchFamily="18" charset="0"/>
                <a:cs typeface="Arial" panose="020B0604020202020204" pitchFamily="34" charset="0"/>
              </a:defRPr>
            </a:lvl5pPr>
            <a:lvl6pPr marL="2514600" indent="-228600" algn="r" defTabSz="987425" rtl="1" eaLnBrk="0" fontAlgn="base" hangingPunct="0">
              <a:spcBef>
                <a:spcPct val="30000"/>
              </a:spcBef>
              <a:spcAft>
                <a:spcPct val="0"/>
              </a:spcAft>
              <a:defRPr sz="1200">
                <a:solidFill>
                  <a:schemeClr val="tx1"/>
                </a:solidFill>
                <a:latin typeface="Times New Roman" panose="02020603050405020304" pitchFamily="18" charset="0"/>
                <a:cs typeface="Arial" panose="020B0604020202020204" pitchFamily="34" charset="0"/>
              </a:defRPr>
            </a:lvl6pPr>
            <a:lvl7pPr marL="2971800" indent="-228600" algn="r" defTabSz="987425" rtl="1" eaLnBrk="0" fontAlgn="base" hangingPunct="0">
              <a:spcBef>
                <a:spcPct val="30000"/>
              </a:spcBef>
              <a:spcAft>
                <a:spcPct val="0"/>
              </a:spcAft>
              <a:defRPr sz="1200">
                <a:solidFill>
                  <a:schemeClr val="tx1"/>
                </a:solidFill>
                <a:latin typeface="Times New Roman" panose="02020603050405020304" pitchFamily="18" charset="0"/>
                <a:cs typeface="Arial" panose="020B0604020202020204" pitchFamily="34" charset="0"/>
              </a:defRPr>
            </a:lvl7pPr>
            <a:lvl8pPr marL="3429000" indent="-228600" algn="r" defTabSz="987425" rtl="1" eaLnBrk="0" fontAlgn="base" hangingPunct="0">
              <a:spcBef>
                <a:spcPct val="30000"/>
              </a:spcBef>
              <a:spcAft>
                <a:spcPct val="0"/>
              </a:spcAft>
              <a:defRPr sz="1200">
                <a:solidFill>
                  <a:schemeClr val="tx1"/>
                </a:solidFill>
                <a:latin typeface="Times New Roman" panose="02020603050405020304" pitchFamily="18" charset="0"/>
                <a:cs typeface="Arial" panose="020B0604020202020204" pitchFamily="34" charset="0"/>
              </a:defRPr>
            </a:lvl8pPr>
            <a:lvl9pPr marL="3886200" indent="-228600" algn="r" defTabSz="987425" rtl="1" eaLnBrk="0" fontAlgn="base" hangingPunct="0">
              <a:spcBef>
                <a:spcPct val="30000"/>
              </a:spcBef>
              <a:spcAft>
                <a:spcPct val="0"/>
              </a:spcAft>
              <a:defRPr sz="1200">
                <a:solidFill>
                  <a:schemeClr val="tx1"/>
                </a:solidFill>
                <a:latin typeface="Times New Roman" panose="02020603050405020304" pitchFamily="18" charset="0"/>
                <a:cs typeface="Arial" panose="020B0604020202020204" pitchFamily="34" charset="0"/>
              </a:defRPr>
            </a:lvl9pPr>
          </a:lstStyle>
          <a:p>
            <a:pPr rtl="0">
              <a:spcBef>
                <a:spcPct val="0"/>
              </a:spcBef>
            </a:pPr>
            <a:fld id="{9D3ABBB3-6483-4944-A26D-639EBA83BAA0}" type="slidenum">
              <a:rPr lang="fa-IR" altLang="en-US" sz="1300" smtClean="0">
                <a:cs typeface="Times New Roman" panose="02020603050405020304" pitchFamily="18" charset="0"/>
              </a:rPr>
              <a:pPr rtl="0">
                <a:spcBef>
                  <a:spcPct val="0"/>
                </a:spcBef>
              </a:pPr>
              <a:t>138</a:t>
            </a:fld>
            <a:endParaRPr lang="en-US" altLang="en-US" sz="1300" smtClean="0">
              <a:cs typeface="Times New Roman" panose="02020603050405020304" pitchFamily="18" charset="0"/>
            </a:endParaRPr>
          </a:p>
        </p:txBody>
      </p:sp>
      <p:sp>
        <p:nvSpPr>
          <p:cNvPr id="38915" name="Rectangle 2"/>
          <p:cNvSpPr>
            <a:spLocks noGrp="1" noRot="1" noChangeAspect="1" noChangeArrowheads="1" noTextEdit="1"/>
          </p:cNvSpPr>
          <p:nvPr>
            <p:ph type="sldImg"/>
          </p:nvPr>
        </p:nvSpPr>
        <p:spPr>
          <a:ln/>
        </p:spPr>
      </p:sp>
      <p:sp>
        <p:nvSpPr>
          <p:cNvPr id="3891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fa-IR" altLang="en-US" smtClean="0"/>
          </a:p>
        </p:txBody>
      </p:sp>
    </p:spTree>
    <p:extLst>
      <p:ext uri="{BB962C8B-B14F-4D97-AF65-F5344CB8AC3E}">
        <p14:creationId xmlns:p14="http://schemas.microsoft.com/office/powerpoint/2010/main" val="6647362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90600" eaLnBrk="0" hangingPunct="0">
              <a:defRPr>
                <a:solidFill>
                  <a:schemeClr val="tx1"/>
                </a:solidFill>
                <a:latin typeface="Arial" panose="020B0604020202020204" pitchFamily="34" charset="0"/>
                <a:cs typeface="Arial" panose="020B0604020202020204" pitchFamily="34" charset="0"/>
              </a:defRPr>
            </a:lvl1pPr>
            <a:lvl2pPr marL="742950" indent="-285750" defTabSz="990600" eaLnBrk="0" hangingPunct="0">
              <a:defRPr>
                <a:solidFill>
                  <a:schemeClr val="tx1"/>
                </a:solidFill>
                <a:latin typeface="Arial" panose="020B0604020202020204" pitchFamily="34" charset="0"/>
                <a:cs typeface="Arial" panose="020B0604020202020204" pitchFamily="34" charset="0"/>
              </a:defRPr>
            </a:lvl2pPr>
            <a:lvl3pPr marL="1143000" indent="-228600" defTabSz="990600" eaLnBrk="0" hangingPunct="0">
              <a:defRPr>
                <a:solidFill>
                  <a:schemeClr val="tx1"/>
                </a:solidFill>
                <a:latin typeface="Arial" panose="020B0604020202020204" pitchFamily="34" charset="0"/>
                <a:cs typeface="Arial" panose="020B0604020202020204" pitchFamily="34" charset="0"/>
              </a:defRPr>
            </a:lvl3pPr>
            <a:lvl4pPr marL="1600200" indent="-228600" defTabSz="990600" eaLnBrk="0" hangingPunct="0">
              <a:defRPr>
                <a:solidFill>
                  <a:schemeClr val="tx1"/>
                </a:solidFill>
                <a:latin typeface="Arial" panose="020B0604020202020204" pitchFamily="34" charset="0"/>
                <a:cs typeface="Arial" panose="020B0604020202020204" pitchFamily="34" charset="0"/>
              </a:defRPr>
            </a:lvl4pPr>
            <a:lvl5pPr marL="2057400" indent="-228600" defTabSz="990600" eaLnBrk="0" hangingPunct="0">
              <a:defRPr>
                <a:solidFill>
                  <a:schemeClr val="tx1"/>
                </a:solidFill>
                <a:latin typeface="Arial" panose="020B0604020202020204" pitchFamily="34" charset="0"/>
                <a:cs typeface="Arial" panose="020B0604020202020204" pitchFamily="34" charset="0"/>
              </a:defRPr>
            </a:lvl5pPr>
            <a:lvl6pPr marL="2514600" indent="-228600" algn="r" defTabSz="990600"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r" defTabSz="990600"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r" defTabSz="990600"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r" defTabSz="990600"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A50C9AAD-AD6A-40D3-9FDD-592E4756E2A0}" type="slidenum">
              <a:rPr lang="fa-IR" altLang="en-US"/>
              <a:pPr eaLnBrk="1" hangingPunct="1"/>
              <a:t>150</a:t>
            </a:fld>
            <a:endParaRPr lang="en-US" altLang="en-US"/>
          </a:p>
        </p:txBody>
      </p:sp>
      <p:sp>
        <p:nvSpPr>
          <p:cNvPr id="105475" name="Rectangle 2"/>
          <p:cNvSpPr>
            <a:spLocks noGrp="1" noRot="1" noChangeAspect="1" noChangeArrowheads="1" noTextEdit="1"/>
          </p:cNvSpPr>
          <p:nvPr>
            <p:ph type="sldImg"/>
          </p:nvPr>
        </p:nvSpPr>
        <p:spPr>
          <a:xfrm>
            <a:off x="139700" y="768350"/>
            <a:ext cx="6819900" cy="3836988"/>
          </a:xfrm>
          <a:ln/>
        </p:spPr>
      </p:sp>
      <p:sp>
        <p:nvSpPr>
          <p:cNvPr id="10547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29035226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F92E3DBF-0267-4B9E-8E39-6FF1225392B1}"/>
              </a:ext>
            </a:extLst>
          </p:cNvPr>
          <p:cNvSpPr>
            <a:spLocks noGrp="1" noChangeArrowheads="1"/>
          </p:cNvSpPr>
          <p:nvPr>
            <p:ph type="sldNum" sz="quarter" idx="5"/>
          </p:nvPr>
        </p:nvSpPr>
        <p:spPr>
          <a:ln/>
        </p:spPr>
        <p:txBody>
          <a:bodyPr/>
          <a:lstStyle/>
          <a:p>
            <a:fld id="{B7E40733-A6FC-40DA-825F-CFC582044956}" type="slidenum">
              <a:rPr lang="fa-IR" altLang="en-US"/>
              <a:pPr/>
              <a:t>152</a:t>
            </a:fld>
            <a:endParaRPr lang="en-US" altLang="en-US"/>
          </a:p>
        </p:txBody>
      </p:sp>
      <p:sp>
        <p:nvSpPr>
          <p:cNvPr id="518146" name="Rectangle 2">
            <a:extLst>
              <a:ext uri="{FF2B5EF4-FFF2-40B4-BE49-F238E27FC236}">
                <a16:creationId xmlns:a16="http://schemas.microsoft.com/office/drawing/2014/main" id="{26788EA1-0B49-4EAA-BF91-0171CDF8FFC3}"/>
              </a:ext>
            </a:extLst>
          </p:cNvPr>
          <p:cNvSpPr>
            <a:spLocks noGrp="1" noRot="1" noChangeAspect="1" noChangeArrowheads="1" noTextEdit="1"/>
          </p:cNvSpPr>
          <p:nvPr>
            <p:ph type="sldImg"/>
          </p:nvPr>
        </p:nvSpPr>
        <p:spPr>
          <a:ln/>
        </p:spPr>
      </p:sp>
      <p:sp>
        <p:nvSpPr>
          <p:cNvPr id="518147" name="Rectangle 3">
            <a:extLst>
              <a:ext uri="{FF2B5EF4-FFF2-40B4-BE49-F238E27FC236}">
                <a16:creationId xmlns:a16="http://schemas.microsoft.com/office/drawing/2014/main" id="{2F1D0E11-01C7-4684-A71C-DD5E2E06E376}"/>
              </a:ext>
            </a:extLst>
          </p:cNvPr>
          <p:cNvSpPr>
            <a:spLocks noGrp="1" noChangeArrowheads="1"/>
          </p:cNvSpPr>
          <p:nvPr>
            <p:ph type="body" idx="1"/>
          </p:nvPr>
        </p:nvSpPr>
        <p:spPr/>
        <p:txBody>
          <a:bodyPr/>
          <a:lstStyle/>
          <a:p>
            <a:r>
              <a:rPr lang="fa-IR" altLang="en-US" b="1"/>
              <a:t>رنگ, فونت ها و چينش مطالب اصلاح شود.</a:t>
            </a:r>
          </a:p>
          <a:p>
            <a:r>
              <a:rPr lang="fa-IR" altLang="en-US" b="1"/>
              <a:t>*مرجع: وب سايت انجمن مهندسي ارزش کره</a:t>
            </a:r>
            <a:endParaRPr lang="en-US" altLang="en-US" b="1"/>
          </a:p>
          <a:p>
            <a:endParaRPr lang="en-US" altLang="en-US" b="1"/>
          </a:p>
        </p:txBody>
      </p:sp>
    </p:spTree>
    <p:extLst>
      <p:ext uri="{BB962C8B-B14F-4D97-AF65-F5344CB8AC3E}">
        <p14:creationId xmlns:p14="http://schemas.microsoft.com/office/powerpoint/2010/main" val="138970006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FCC8FEE4-2CC2-453B-82C4-3A1FEA6D3851}"/>
              </a:ext>
            </a:extLst>
          </p:cNvPr>
          <p:cNvSpPr>
            <a:spLocks noGrp="1" noChangeArrowheads="1"/>
          </p:cNvSpPr>
          <p:nvPr>
            <p:ph type="sldNum" sz="quarter" idx="5"/>
          </p:nvPr>
        </p:nvSpPr>
        <p:spPr>
          <a:ln/>
        </p:spPr>
        <p:txBody>
          <a:bodyPr/>
          <a:lstStyle/>
          <a:p>
            <a:fld id="{76262748-DFBE-4737-A051-6EC3D3074C61}" type="slidenum">
              <a:rPr lang="fa-IR" altLang="en-US"/>
              <a:pPr/>
              <a:t>153</a:t>
            </a:fld>
            <a:endParaRPr lang="en-US" altLang="en-US"/>
          </a:p>
        </p:txBody>
      </p:sp>
      <p:sp>
        <p:nvSpPr>
          <p:cNvPr id="520194" name="Rectangle 2">
            <a:extLst>
              <a:ext uri="{FF2B5EF4-FFF2-40B4-BE49-F238E27FC236}">
                <a16:creationId xmlns:a16="http://schemas.microsoft.com/office/drawing/2014/main" id="{65F6F023-27A5-44FC-AD29-682773DC4D32}"/>
              </a:ext>
            </a:extLst>
          </p:cNvPr>
          <p:cNvSpPr>
            <a:spLocks noGrp="1" noRot="1" noChangeAspect="1" noChangeArrowheads="1" noTextEdit="1"/>
          </p:cNvSpPr>
          <p:nvPr>
            <p:ph type="sldImg"/>
          </p:nvPr>
        </p:nvSpPr>
        <p:spPr>
          <a:ln/>
        </p:spPr>
      </p:sp>
      <p:sp>
        <p:nvSpPr>
          <p:cNvPr id="520195" name="Rectangle 3">
            <a:extLst>
              <a:ext uri="{FF2B5EF4-FFF2-40B4-BE49-F238E27FC236}">
                <a16:creationId xmlns:a16="http://schemas.microsoft.com/office/drawing/2014/main" id="{7DA8B45F-E5A1-4902-8774-068DB2EEA06D}"/>
              </a:ext>
            </a:extLst>
          </p:cNvPr>
          <p:cNvSpPr>
            <a:spLocks noGrp="1" noChangeArrowheads="1"/>
          </p:cNvSpPr>
          <p:nvPr>
            <p:ph type="body" idx="1"/>
          </p:nvPr>
        </p:nvSpPr>
        <p:spPr/>
        <p:txBody>
          <a:bodyPr/>
          <a:lstStyle/>
          <a:p>
            <a:r>
              <a:rPr lang="fa-IR" altLang="en-US" b="1" dirty="0"/>
              <a:t>*مرجع: وب سايت انجمن مهندسي ارزش کره</a:t>
            </a:r>
            <a:endParaRPr lang="en-US" altLang="en-US" b="1" dirty="0"/>
          </a:p>
          <a:p>
            <a:endParaRPr lang="en-US" altLang="en-US" b="1" dirty="0"/>
          </a:p>
        </p:txBody>
      </p:sp>
    </p:spTree>
    <p:extLst>
      <p:ext uri="{BB962C8B-B14F-4D97-AF65-F5344CB8AC3E}">
        <p14:creationId xmlns:p14="http://schemas.microsoft.com/office/powerpoint/2010/main" val="111102638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8114" name="Slide Image Placeholder 1"/>
          <p:cNvSpPr>
            <a:spLocks noGrp="1" noRot="1" noChangeAspect="1" noTextEdit="1"/>
          </p:cNvSpPr>
          <p:nvPr>
            <p:ph type="sldImg"/>
          </p:nvPr>
        </p:nvSpPr>
        <p:spPr>
          <a:ln/>
        </p:spPr>
      </p:sp>
      <p:sp>
        <p:nvSpPr>
          <p:cNvPr id="21811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fa-IR" smtClean="0"/>
          </a:p>
        </p:txBody>
      </p:sp>
      <p:sp>
        <p:nvSpPr>
          <p:cNvPr id="21811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r" defTabSz="987425" rtl="1">
              <a:spcBef>
                <a:spcPct val="30000"/>
              </a:spcBef>
              <a:defRPr sz="1200">
                <a:solidFill>
                  <a:schemeClr val="tx1"/>
                </a:solidFill>
                <a:latin typeface="Times New Roman" panose="02020603050405020304" pitchFamily="18" charset="0"/>
                <a:cs typeface="Arial" panose="020B0604020202020204" pitchFamily="34" charset="0"/>
              </a:defRPr>
            </a:lvl1pPr>
            <a:lvl2pPr marL="742950" indent="-285750" algn="r" defTabSz="987425" rtl="1">
              <a:spcBef>
                <a:spcPct val="30000"/>
              </a:spcBef>
              <a:defRPr sz="1200">
                <a:solidFill>
                  <a:schemeClr val="tx1"/>
                </a:solidFill>
                <a:latin typeface="Times New Roman" panose="02020603050405020304" pitchFamily="18" charset="0"/>
                <a:cs typeface="Arial" panose="020B0604020202020204" pitchFamily="34" charset="0"/>
              </a:defRPr>
            </a:lvl2pPr>
            <a:lvl3pPr marL="1143000" indent="-228600" algn="r" defTabSz="987425" rtl="1">
              <a:spcBef>
                <a:spcPct val="30000"/>
              </a:spcBef>
              <a:defRPr sz="1200">
                <a:solidFill>
                  <a:schemeClr val="tx1"/>
                </a:solidFill>
                <a:latin typeface="Times New Roman" panose="02020603050405020304" pitchFamily="18" charset="0"/>
                <a:cs typeface="Arial" panose="020B0604020202020204" pitchFamily="34" charset="0"/>
              </a:defRPr>
            </a:lvl3pPr>
            <a:lvl4pPr marL="1600200" indent="-228600" algn="r" defTabSz="987425" rtl="1">
              <a:spcBef>
                <a:spcPct val="30000"/>
              </a:spcBef>
              <a:defRPr sz="1200">
                <a:solidFill>
                  <a:schemeClr val="tx1"/>
                </a:solidFill>
                <a:latin typeface="Times New Roman" panose="02020603050405020304" pitchFamily="18" charset="0"/>
                <a:cs typeface="Arial" panose="020B0604020202020204" pitchFamily="34" charset="0"/>
              </a:defRPr>
            </a:lvl4pPr>
            <a:lvl5pPr marL="2057400" indent="-228600" algn="r" defTabSz="987425" rtl="1">
              <a:spcBef>
                <a:spcPct val="30000"/>
              </a:spcBef>
              <a:defRPr sz="1200">
                <a:solidFill>
                  <a:schemeClr val="tx1"/>
                </a:solidFill>
                <a:latin typeface="Times New Roman" panose="02020603050405020304" pitchFamily="18" charset="0"/>
                <a:cs typeface="Arial" panose="020B0604020202020204" pitchFamily="34" charset="0"/>
              </a:defRPr>
            </a:lvl5pPr>
            <a:lvl6pPr marL="2514600" indent="-228600" defTabSz="987425" eaLnBrk="0" fontAlgn="base" hangingPunct="0">
              <a:spcBef>
                <a:spcPct val="30000"/>
              </a:spcBef>
              <a:spcAft>
                <a:spcPct val="0"/>
              </a:spcAft>
              <a:defRPr sz="1200">
                <a:solidFill>
                  <a:schemeClr val="tx1"/>
                </a:solidFill>
                <a:latin typeface="Times New Roman" panose="02020603050405020304" pitchFamily="18" charset="0"/>
                <a:cs typeface="Arial" panose="020B0604020202020204" pitchFamily="34" charset="0"/>
              </a:defRPr>
            </a:lvl6pPr>
            <a:lvl7pPr marL="2971800" indent="-228600" defTabSz="987425" eaLnBrk="0" fontAlgn="base" hangingPunct="0">
              <a:spcBef>
                <a:spcPct val="30000"/>
              </a:spcBef>
              <a:spcAft>
                <a:spcPct val="0"/>
              </a:spcAft>
              <a:defRPr sz="1200">
                <a:solidFill>
                  <a:schemeClr val="tx1"/>
                </a:solidFill>
                <a:latin typeface="Times New Roman" panose="02020603050405020304" pitchFamily="18" charset="0"/>
                <a:cs typeface="Arial" panose="020B0604020202020204" pitchFamily="34" charset="0"/>
              </a:defRPr>
            </a:lvl7pPr>
            <a:lvl8pPr marL="3429000" indent="-228600" defTabSz="987425" eaLnBrk="0" fontAlgn="base" hangingPunct="0">
              <a:spcBef>
                <a:spcPct val="30000"/>
              </a:spcBef>
              <a:spcAft>
                <a:spcPct val="0"/>
              </a:spcAft>
              <a:defRPr sz="1200">
                <a:solidFill>
                  <a:schemeClr val="tx1"/>
                </a:solidFill>
                <a:latin typeface="Times New Roman" panose="02020603050405020304" pitchFamily="18" charset="0"/>
                <a:cs typeface="Arial" panose="020B0604020202020204" pitchFamily="34" charset="0"/>
              </a:defRPr>
            </a:lvl8pPr>
            <a:lvl9pPr marL="3886200" indent="-228600" defTabSz="987425" eaLnBrk="0" fontAlgn="base" hangingPunct="0">
              <a:spcBef>
                <a:spcPct val="30000"/>
              </a:spcBef>
              <a:spcAft>
                <a:spcPct val="0"/>
              </a:spcAft>
              <a:defRPr sz="1200">
                <a:solidFill>
                  <a:schemeClr val="tx1"/>
                </a:solidFill>
                <a:latin typeface="Times New Roman" panose="02020603050405020304" pitchFamily="18" charset="0"/>
                <a:cs typeface="Arial" panose="020B0604020202020204" pitchFamily="34" charset="0"/>
              </a:defRPr>
            </a:lvl9pPr>
          </a:lstStyle>
          <a:p>
            <a:pPr rtl="0">
              <a:spcBef>
                <a:spcPct val="0"/>
              </a:spcBef>
            </a:pPr>
            <a:fld id="{24AAA00C-02A5-431C-B0CA-DB12C25988B7}" type="slidenum">
              <a:rPr lang="fa-IR" sz="1300" smtClean="0">
                <a:cs typeface="Times New Roman" panose="02020603050405020304" pitchFamily="18" charset="0"/>
              </a:rPr>
              <a:pPr rtl="0">
                <a:spcBef>
                  <a:spcPct val="0"/>
                </a:spcBef>
              </a:pPr>
              <a:t>32</a:t>
            </a:fld>
            <a:endParaRPr lang="fa-IR" sz="1300" smtClean="0">
              <a:cs typeface="Times New Roman" panose="02020603050405020304" pitchFamily="18" charset="0"/>
            </a:endParaRPr>
          </a:p>
        </p:txBody>
      </p:sp>
    </p:spTree>
    <p:extLst>
      <p:ext uri="{BB962C8B-B14F-4D97-AF65-F5344CB8AC3E}">
        <p14:creationId xmlns:p14="http://schemas.microsoft.com/office/powerpoint/2010/main" val="189003359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BAF3E567-C21E-4696-ADAA-35105F4A3A3D}"/>
              </a:ext>
            </a:extLst>
          </p:cNvPr>
          <p:cNvSpPr>
            <a:spLocks noGrp="1" noChangeArrowheads="1"/>
          </p:cNvSpPr>
          <p:nvPr>
            <p:ph type="sldNum" sz="quarter" idx="5"/>
          </p:nvPr>
        </p:nvSpPr>
        <p:spPr>
          <a:ln/>
        </p:spPr>
        <p:txBody>
          <a:bodyPr/>
          <a:lstStyle/>
          <a:p>
            <a:fld id="{38F26202-6281-48CE-A0AD-B3C304E6A6C6}" type="slidenum">
              <a:rPr lang="fa-IR" altLang="en-US"/>
              <a:pPr/>
              <a:t>154</a:t>
            </a:fld>
            <a:endParaRPr lang="en-US" altLang="en-US"/>
          </a:p>
        </p:txBody>
      </p:sp>
      <p:sp>
        <p:nvSpPr>
          <p:cNvPr id="522242" name="Rectangle 2">
            <a:extLst>
              <a:ext uri="{FF2B5EF4-FFF2-40B4-BE49-F238E27FC236}">
                <a16:creationId xmlns:a16="http://schemas.microsoft.com/office/drawing/2014/main" id="{63480D03-BB58-4383-8C5D-87CBA8641736}"/>
              </a:ext>
            </a:extLst>
          </p:cNvPr>
          <p:cNvSpPr>
            <a:spLocks noGrp="1" noRot="1" noChangeAspect="1" noChangeArrowheads="1" noTextEdit="1"/>
          </p:cNvSpPr>
          <p:nvPr>
            <p:ph type="sldImg"/>
          </p:nvPr>
        </p:nvSpPr>
        <p:spPr>
          <a:ln/>
        </p:spPr>
      </p:sp>
      <p:sp>
        <p:nvSpPr>
          <p:cNvPr id="522243" name="Rectangle 3">
            <a:extLst>
              <a:ext uri="{FF2B5EF4-FFF2-40B4-BE49-F238E27FC236}">
                <a16:creationId xmlns:a16="http://schemas.microsoft.com/office/drawing/2014/main" id="{DD48EA75-F9BD-402B-BC4C-C67691F608FA}"/>
              </a:ext>
            </a:extLst>
          </p:cNvPr>
          <p:cNvSpPr>
            <a:spLocks noGrp="1" noChangeArrowheads="1"/>
          </p:cNvSpPr>
          <p:nvPr>
            <p:ph type="body" idx="1"/>
          </p:nvPr>
        </p:nvSpPr>
        <p:spPr/>
        <p:txBody>
          <a:bodyPr/>
          <a:lstStyle/>
          <a:p>
            <a:r>
              <a:rPr lang="fa-IR" altLang="en-US" b="1"/>
              <a:t>*مرجع: وب سايت انجمن مهندسي ارزش کره</a:t>
            </a:r>
            <a:endParaRPr lang="en-US" altLang="en-US" b="1"/>
          </a:p>
        </p:txBody>
      </p:sp>
    </p:spTree>
    <p:extLst>
      <p:ext uri="{BB962C8B-B14F-4D97-AF65-F5344CB8AC3E}">
        <p14:creationId xmlns:p14="http://schemas.microsoft.com/office/powerpoint/2010/main" val="239774861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269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r" defTabSz="987425" rtl="1">
              <a:spcBef>
                <a:spcPct val="30000"/>
              </a:spcBef>
              <a:defRPr sz="1200">
                <a:solidFill>
                  <a:schemeClr val="tx1"/>
                </a:solidFill>
                <a:latin typeface="Times New Roman" panose="02020603050405020304" pitchFamily="18" charset="0"/>
                <a:cs typeface="Arial" panose="020B0604020202020204" pitchFamily="34" charset="0"/>
              </a:defRPr>
            </a:lvl1pPr>
            <a:lvl2pPr marL="742950" indent="-285750" algn="r" defTabSz="987425" rtl="1">
              <a:spcBef>
                <a:spcPct val="30000"/>
              </a:spcBef>
              <a:defRPr sz="1200">
                <a:solidFill>
                  <a:schemeClr val="tx1"/>
                </a:solidFill>
                <a:latin typeface="Times New Roman" panose="02020603050405020304" pitchFamily="18" charset="0"/>
                <a:cs typeface="Arial" panose="020B0604020202020204" pitchFamily="34" charset="0"/>
              </a:defRPr>
            </a:lvl2pPr>
            <a:lvl3pPr marL="1143000" indent="-228600" algn="r" defTabSz="987425" rtl="1">
              <a:spcBef>
                <a:spcPct val="30000"/>
              </a:spcBef>
              <a:defRPr sz="1200">
                <a:solidFill>
                  <a:schemeClr val="tx1"/>
                </a:solidFill>
                <a:latin typeface="Times New Roman" panose="02020603050405020304" pitchFamily="18" charset="0"/>
                <a:cs typeface="Arial" panose="020B0604020202020204" pitchFamily="34" charset="0"/>
              </a:defRPr>
            </a:lvl3pPr>
            <a:lvl4pPr marL="1600200" indent="-228600" algn="r" defTabSz="987425" rtl="1">
              <a:spcBef>
                <a:spcPct val="30000"/>
              </a:spcBef>
              <a:defRPr sz="1200">
                <a:solidFill>
                  <a:schemeClr val="tx1"/>
                </a:solidFill>
                <a:latin typeface="Times New Roman" panose="02020603050405020304" pitchFamily="18" charset="0"/>
                <a:cs typeface="Arial" panose="020B0604020202020204" pitchFamily="34" charset="0"/>
              </a:defRPr>
            </a:lvl4pPr>
            <a:lvl5pPr marL="2057400" indent="-228600" algn="r" defTabSz="987425" rtl="1">
              <a:spcBef>
                <a:spcPct val="30000"/>
              </a:spcBef>
              <a:defRPr sz="1200">
                <a:solidFill>
                  <a:schemeClr val="tx1"/>
                </a:solidFill>
                <a:latin typeface="Times New Roman" panose="02020603050405020304" pitchFamily="18" charset="0"/>
                <a:cs typeface="Arial" panose="020B0604020202020204" pitchFamily="34" charset="0"/>
              </a:defRPr>
            </a:lvl5pPr>
            <a:lvl6pPr marL="2514600" indent="-228600" defTabSz="987425" eaLnBrk="0" fontAlgn="base" hangingPunct="0">
              <a:spcBef>
                <a:spcPct val="30000"/>
              </a:spcBef>
              <a:spcAft>
                <a:spcPct val="0"/>
              </a:spcAft>
              <a:defRPr sz="1200">
                <a:solidFill>
                  <a:schemeClr val="tx1"/>
                </a:solidFill>
                <a:latin typeface="Times New Roman" panose="02020603050405020304" pitchFamily="18" charset="0"/>
                <a:cs typeface="Arial" panose="020B0604020202020204" pitchFamily="34" charset="0"/>
              </a:defRPr>
            </a:lvl6pPr>
            <a:lvl7pPr marL="2971800" indent="-228600" defTabSz="987425" eaLnBrk="0" fontAlgn="base" hangingPunct="0">
              <a:spcBef>
                <a:spcPct val="30000"/>
              </a:spcBef>
              <a:spcAft>
                <a:spcPct val="0"/>
              </a:spcAft>
              <a:defRPr sz="1200">
                <a:solidFill>
                  <a:schemeClr val="tx1"/>
                </a:solidFill>
                <a:latin typeface="Times New Roman" panose="02020603050405020304" pitchFamily="18" charset="0"/>
                <a:cs typeface="Arial" panose="020B0604020202020204" pitchFamily="34" charset="0"/>
              </a:defRPr>
            </a:lvl7pPr>
            <a:lvl8pPr marL="3429000" indent="-228600" defTabSz="987425" eaLnBrk="0" fontAlgn="base" hangingPunct="0">
              <a:spcBef>
                <a:spcPct val="30000"/>
              </a:spcBef>
              <a:spcAft>
                <a:spcPct val="0"/>
              </a:spcAft>
              <a:defRPr sz="1200">
                <a:solidFill>
                  <a:schemeClr val="tx1"/>
                </a:solidFill>
                <a:latin typeface="Times New Roman" panose="02020603050405020304" pitchFamily="18" charset="0"/>
                <a:cs typeface="Arial" panose="020B0604020202020204" pitchFamily="34" charset="0"/>
              </a:defRPr>
            </a:lvl8pPr>
            <a:lvl9pPr marL="3886200" indent="-228600" defTabSz="987425" eaLnBrk="0" fontAlgn="base" hangingPunct="0">
              <a:spcBef>
                <a:spcPct val="30000"/>
              </a:spcBef>
              <a:spcAft>
                <a:spcPct val="0"/>
              </a:spcAft>
              <a:defRPr sz="1200">
                <a:solidFill>
                  <a:schemeClr val="tx1"/>
                </a:solidFill>
                <a:latin typeface="Times New Roman" panose="02020603050405020304" pitchFamily="18" charset="0"/>
                <a:cs typeface="Arial" panose="020B0604020202020204" pitchFamily="34" charset="0"/>
              </a:defRPr>
            </a:lvl9pPr>
          </a:lstStyle>
          <a:p>
            <a:pPr rtl="0">
              <a:spcBef>
                <a:spcPct val="0"/>
              </a:spcBef>
            </a:pPr>
            <a:fld id="{2D9F7F61-D4E6-4F32-976B-1A89594CAF4B}" type="slidenum">
              <a:rPr lang="fa-IR" altLang="en-US" sz="1300" smtClean="0">
                <a:cs typeface="Times New Roman" panose="02020603050405020304" pitchFamily="18" charset="0"/>
              </a:rPr>
              <a:pPr rtl="0">
                <a:spcBef>
                  <a:spcPct val="0"/>
                </a:spcBef>
              </a:pPr>
              <a:t>155</a:t>
            </a:fld>
            <a:endParaRPr lang="en-US" altLang="en-US" sz="1300" smtClean="0">
              <a:cs typeface="Times New Roman" panose="02020603050405020304" pitchFamily="18" charset="0"/>
            </a:endParaRPr>
          </a:p>
        </p:txBody>
      </p:sp>
      <p:sp>
        <p:nvSpPr>
          <p:cNvPr id="242691" name="Rectangle 2"/>
          <p:cNvSpPr>
            <a:spLocks noGrp="1" noRot="1" noChangeAspect="1" noChangeArrowheads="1" noTextEdit="1"/>
          </p:cNvSpPr>
          <p:nvPr>
            <p:ph type="sldImg"/>
          </p:nvPr>
        </p:nvSpPr>
        <p:spPr>
          <a:xfrm>
            <a:off x="138113" y="768350"/>
            <a:ext cx="6815137" cy="3833813"/>
          </a:xfrm>
          <a:ln/>
        </p:spPr>
      </p:sp>
      <p:sp>
        <p:nvSpPr>
          <p:cNvPr id="242692" name="Rectangle 3"/>
          <p:cNvSpPr>
            <a:spLocks noGrp="1" noChangeArrowheads="1"/>
          </p:cNvSpPr>
          <p:nvPr>
            <p:ph type="body" idx="1"/>
          </p:nvPr>
        </p:nvSpPr>
        <p:spPr>
          <a:xfrm>
            <a:off x="944563" y="4854575"/>
            <a:ext cx="5197475" cy="459898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sz="1100" b="1" smtClean="0"/>
              <a:t>Demand:</a:t>
            </a:r>
          </a:p>
          <a:p>
            <a:pPr eaLnBrk="1" hangingPunct="1">
              <a:buFontTx/>
              <a:buChar char="•"/>
            </a:pPr>
            <a:r>
              <a:rPr lang="en-US" sz="1100" smtClean="0"/>
              <a:t> 60% of applications to MacEwan are now for University studies programs</a:t>
            </a:r>
          </a:p>
          <a:p>
            <a:pPr eaLnBrk="1" hangingPunct="1">
              <a:buFontTx/>
              <a:buChar char="•"/>
            </a:pPr>
            <a:r>
              <a:rPr lang="en-US" sz="1100" smtClean="0"/>
              <a:t> 73% of UT students identify MacEwan as their first choice institution, up from 26% in the late 1980</a:t>
            </a:r>
            <a:r>
              <a:rPr lang="en-US" sz="1100" smtClean="0">
                <a:latin typeface="Arial" panose="020B0604020202020204" pitchFamily="34" charset="0"/>
              </a:rPr>
              <a:t>’</a:t>
            </a:r>
            <a:r>
              <a:rPr lang="en-US" sz="1100" smtClean="0"/>
              <a:t>s when the College introduced UT programs</a:t>
            </a:r>
          </a:p>
          <a:p>
            <a:pPr eaLnBrk="1" hangingPunct="1">
              <a:buFontTx/>
              <a:buChar char="•"/>
            </a:pPr>
            <a:r>
              <a:rPr lang="en-US" sz="1100" smtClean="0"/>
              <a:t> In follow-up surveys of UT students, many express the wish that they could have completed their degrees at MacEwan</a:t>
            </a:r>
          </a:p>
          <a:p>
            <a:pPr eaLnBrk="1" hangingPunct="1">
              <a:buFontTx/>
              <a:buChar char="•"/>
            </a:pPr>
            <a:r>
              <a:rPr lang="en-US" sz="1100" smtClean="0"/>
              <a:t> Increasing numbers of occupations now (or are expected to in the near future) require degree-level training for </a:t>
            </a:r>
            <a:r>
              <a:rPr lang="en-US" sz="1100" smtClean="0">
                <a:latin typeface="Arial" panose="020B0604020202020204" pitchFamily="34" charset="0"/>
              </a:rPr>
              <a:t>“</a:t>
            </a:r>
            <a:r>
              <a:rPr lang="en-US" sz="1100" smtClean="0"/>
              <a:t>entry to practice</a:t>
            </a:r>
            <a:r>
              <a:rPr lang="en-US" sz="1100" smtClean="0">
                <a:latin typeface="Arial" panose="020B0604020202020204" pitchFamily="34" charset="0"/>
              </a:rPr>
              <a:t>”</a:t>
            </a:r>
            <a:r>
              <a:rPr lang="en-US" sz="1100" smtClean="0"/>
              <a:t> (eg. Nursing, Accounting, Social Work)</a:t>
            </a:r>
          </a:p>
          <a:p>
            <a:pPr eaLnBrk="1" hangingPunct="1">
              <a:buFontTx/>
              <a:buChar char="•"/>
            </a:pPr>
            <a:r>
              <a:rPr lang="en-US" sz="1100" smtClean="0"/>
              <a:t> Alberta is 17% below the national average in the number of bachelor</a:t>
            </a:r>
            <a:r>
              <a:rPr lang="en-US" sz="1100" smtClean="0">
                <a:latin typeface="Arial" panose="020B0604020202020204" pitchFamily="34" charset="0"/>
              </a:rPr>
              <a:t>’</a:t>
            </a:r>
            <a:r>
              <a:rPr lang="en-US" sz="1100" smtClean="0"/>
              <a:t>s and first professional degrees granted per 100,000 population aged 20-29 (Statistics Canada, 1998)</a:t>
            </a:r>
          </a:p>
          <a:p>
            <a:pPr eaLnBrk="1" hangingPunct="1"/>
            <a:r>
              <a:rPr lang="en-US" sz="1100" b="1" smtClean="0"/>
              <a:t>Supply:</a:t>
            </a:r>
          </a:p>
          <a:p>
            <a:pPr eaLnBrk="1" hangingPunct="1">
              <a:buFontTx/>
              <a:buChar char="•"/>
            </a:pPr>
            <a:r>
              <a:rPr lang="en-US" sz="1100" b="1" smtClean="0"/>
              <a:t> </a:t>
            </a:r>
            <a:r>
              <a:rPr lang="en-US" sz="1100" smtClean="0"/>
              <a:t>Both the University of Alberta and the University of Calgary have recently announced plans to freeze or limit undergraduate enrolments</a:t>
            </a:r>
          </a:p>
          <a:p>
            <a:pPr eaLnBrk="1" hangingPunct="1">
              <a:buFontTx/>
              <a:buChar char="•"/>
            </a:pPr>
            <a:r>
              <a:rPr lang="en-US" sz="1100" smtClean="0"/>
              <a:t> Edmonton and Calgary are the only cities of comparable size in Canada not to have at least two </a:t>
            </a:r>
            <a:r>
              <a:rPr lang="en-US" sz="1100" u="sng" smtClean="0"/>
              <a:t>public</a:t>
            </a:r>
            <a:r>
              <a:rPr lang="en-US" sz="1100" smtClean="0"/>
              <a:t> degree-granting institutions</a:t>
            </a:r>
          </a:p>
          <a:p>
            <a:pPr eaLnBrk="1" hangingPunct="1"/>
            <a:r>
              <a:rPr lang="en-US" sz="1100" b="1" smtClean="0"/>
              <a:t>Response:</a:t>
            </a:r>
          </a:p>
          <a:p>
            <a:pPr eaLnBrk="1" hangingPunct="1">
              <a:buFontTx/>
              <a:buChar char="•"/>
            </a:pPr>
            <a:r>
              <a:rPr lang="en-US" sz="1100" b="1" smtClean="0"/>
              <a:t> </a:t>
            </a:r>
            <a:r>
              <a:rPr lang="en-US" sz="1100" smtClean="0"/>
              <a:t>MacEwan is not </a:t>
            </a:r>
            <a:r>
              <a:rPr lang="en-US" sz="1100" smtClean="0">
                <a:latin typeface="Arial" panose="020B0604020202020204" pitchFamily="34" charset="0"/>
              </a:rPr>
              <a:t>“</a:t>
            </a:r>
            <a:r>
              <a:rPr lang="en-US" sz="1100" smtClean="0"/>
              <a:t>departing from its mandate</a:t>
            </a:r>
            <a:r>
              <a:rPr lang="en-US" sz="1100" smtClean="0">
                <a:latin typeface="Arial" panose="020B0604020202020204" pitchFamily="34" charset="0"/>
              </a:rPr>
              <a:t>”</a:t>
            </a:r>
            <a:r>
              <a:rPr lang="en-US" sz="1100" smtClean="0"/>
              <a:t> in seeking to offer undergraduate  degrees in selected areas </a:t>
            </a:r>
            <a:r>
              <a:rPr lang="en-US" sz="1100" smtClean="0">
                <a:latin typeface="Arial" panose="020B0604020202020204" pitchFamily="34" charset="0"/>
              </a:rPr>
              <a:t>–</a:t>
            </a:r>
            <a:r>
              <a:rPr lang="en-US" sz="1100" smtClean="0"/>
              <a:t> it is what it has always sought to do </a:t>
            </a:r>
            <a:r>
              <a:rPr lang="en-US" sz="1100" smtClean="0">
                <a:latin typeface="Arial" panose="020B0604020202020204" pitchFamily="34" charset="0"/>
              </a:rPr>
              <a:t>–</a:t>
            </a:r>
            <a:r>
              <a:rPr lang="en-US" sz="1100" smtClean="0"/>
              <a:t> respond effectively to community demands for post-secondary education</a:t>
            </a:r>
          </a:p>
          <a:p>
            <a:pPr eaLnBrk="1" hangingPunct="1">
              <a:buFontTx/>
              <a:buChar char="•"/>
            </a:pPr>
            <a:r>
              <a:rPr lang="en-US" sz="1100" smtClean="0"/>
              <a:t> MacEwan is not seeking to become a university, but rather an undergraduate degree-granting college (maintaining other areas of career programming as well) that focuses on teaching and learning.</a:t>
            </a:r>
            <a:endParaRPr lang="en-US" sz="1100" b="1" smtClean="0"/>
          </a:p>
          <a:p>
            <a:pPr eaLnBrk="1" hangingPunct="1">
              <a:buFontTx/>
              <a:buChar char="•"/>
            </a:pPr>
            <a:endParaRPr lang="en-US" sz="1100" smtClean="0"/>
          </a:p>
          <a:p>
            <a:pPr eaLnBrk="1" hangingPunct="1">
              <a:buFontTx/>
              <a:buChar char="•"/>
            </a:pPr>
            <a:endParaRPr lang="en-US" smtClean="0"/>
          </a:p>
        </p:txBody>
      </p:sp>
    </p:spTree>
    <p:extLst>
      <p:ext uri="{BB962C8B-B14F-4D97-AF65-F5344CB8AC3E}">
        <p14:creationId xmlns:p14="http://schemas.microsoft.com/office/powerpoint/2010/main" val="122933842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6066" name="Slide Image Placeholder 1"/>
          <p:cNvSpPr>
            <a:spLocks noGrp="1" noRot="1" noChangeAspect="1" noTextEdit="1"/>
          </p:cNvSpPr>
          <p:nvPr>
            <p:ph type="sldImg"/>
          </p:nvPr>
        </p:nvSpPr>
        <p:spPr>
          <a:ln/>
        </p:spPr>
      </p:sp>
      <p:sp>
        <p:nvSpPr>
          <p:cNvPr id="21606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fa-IR" smtClean="0"/>
          </a:p>
        </p:txBody>
      </p:sp>
      <p:sp>
        <p:nvSpPr>
          <p:cNvPr id="21606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r" defTabSz="987425" rtl="1">
              <a:spcBef>
                <a:spcPct val="30000"/>
              </a:spcBef>
              <a:defRPr sz="1200">
                <a:solidFill>
                  <a:schemeClr val="tx1"/>
                </a:solidFill>
                <a:latin typeface="Times New Roman" panose="02020603050405020304" pitchFamily="18" charset="0"/>
                <a:cs typeface="Arial" panose="020B0604020202020204" pitchFamily="34" charset="0"/>
              </a:defRPr>
            </a:lvl1pPr>
            <a:lvl2pPr marL="742950" indent="-285750" algn="r" defTabSz="987425" rtl="1">
              <a:spcBef>
                <a:spcPct val="30000"/>
              </a:spcBef>
              <a:defRPr sz="1200">
                <a:solidFill>
                  <a:schemeClr val="tx1"/>
                </a:solidFill>
                <a:latin typeface="Times New Roman" panose="02020603050405020304" pitchFamily="18" charset="0"/>
                <a:cs typeface="Arial" panose="020B0604020202020204" pitchFamily="34" charset="0"/>
              </a:defRPr>
            </a:lvl2pPr>
            <a:lvl3pPr marL="1143000" indent="-228600" algn="r" defTabSz="987425" rtl="1">
              <a:spcBef>
                <a:spcPct val="30000"/>
              </a:spcBef>
              <a:defRPr sz="1200">
                <a:solidFill>
                  <a:schemeClr val="tx1"/>
                </a:solidFill>
                <a:latin typeface="Times New Roman" panose="02020603050405020304" pitchFamily="18" charset="0"/>
                <a:cs typeface="Arial" panose="020B0604020202020204" pitchFamily="34" charset="0"/>
              </a:defRPr>
            </a:lvl3pPr>
            <a:lvl4pPr marL="1600200" indent="-228600" algn="r" defTabSz="987425" rtl="1">
              <a:spcBef>
                <a:spcPct val="30000"/>
              </a:spcBef>
              <a:defRPr sz="1200">
                <a:solidFill>
                  <a:schemeClr val="tx1"/>
                </a:solidFill>
                <a:latin typeface="Times New Roman" panose="02020603050405020304" pitchFamily="18" charset="0"/>
                <a:cs typeface="Arial" panose="020B0604020202020204" pitchFamily="34" charset="0"/>
              </a:defRPr>
            </a:lvl4pPr>
            <a:lvl5pPr marL="2057400" indent="-228600" algn="r" defTabSz="987425" rtl="1">
              <a:spcBef>
                <a:spcPct val="30000"/>
              </a:spcBef>
              <a:defRPr sz="1200">
                <a:solidFill>
                  <a:schemeClr val="tx1"/>
                </a:solidFill>
                <a:latin typeface="Times New Roman" panose="02020603050405020304" pitchFamily="18" charset="0"/>
                <a:cs typeface="Arial" panose="020B0604020202020204" pitchFamily="34" charset="0"/>
              </a:defRPr>
            </a:lvl5pPr>
            <a:lvl6pPr marL="2514600" indent="-228600" defTabSz="987425" eaLnBrk="0" fontAlgn="base" hangingPunct="0">
              <a:spcBef>
                <a:spcPct val="30000"/>
              </a:spcBef>
              <a:spcAft>
                <a:spcPct val="0"/>
              </a:spcAft>
              <a:defRPr sz="1200">
                <a:solidFill>
                  <a:schemeClr val="tx1"/>
                </a:solidFill>
                <a:latin typeface="Times New Roman" panose="02020603050405020304" pitchFamily="18" charset="0"/>
                <a:cs typeface="Arial" panose="020B0604020202020204" pitchFamily="34" charset="0"/>
              </a:defRPr>
            </a:lvl6pPr>
            <a:lvl7pPr marL="2971800" indent="-228600" defTabSz="987425" eaLnBrk="0" fontAlgn="base" hangingPunct="0">
              <a:spcBef>
                <a:spcPct val="30000"/>
              </a:spcBef>
              <a:spcAft>
                <a:spcPct val="0"/>
              </a:spcAft>
              <a:defRPr sz="1200">
                <a:solidFill>
                  <a:schemeClr val="tx1"/>
                </a:solidFill>
                <a:latin typeface="Times New Roman" panose="02020603050405020304" pitchFamily="18" charset="0"/>
                <a:cs typeface="Arial" panose="020B0604020202020204" pitchFamily="34" charset="0"/>
              </a:defRPr>
            </a:lvl7pPr>
            <a:lvl8pPr marL="3429000" indent="-228600" defTabSz="987425" eaLnBrk="0" fontAlgn="base" hangingPunct="0">
              <a:spcBef>
                <a:spcPct val="30000"/>
              </a:spcBef>
              <a:spcAft>
                <a:spcPct val="0"/>
              </a:spcAft>
              <a:defRPr sz="1200">
                <a:solidFill>
                  <a:schemeClr val="tx1"/>
                </a:solidFill>
                <a:latin typeface="Times New Roman" panose="02020603050405020304" pitchFamily="18" charset="0"/>
                <a:cs typeface="Arial" panose="020B0604020202020204" pitchFamily="34" charset="0"/>
              </a:defRPr>
            </a:lvl8pPr>
            <a:lvl9pPr marL="3886200" indent="-228600" defTabSz="987425" eaLnBrk="0" fontAlgn="base" hangingPunct="0">
              <a:spcBef>
                <a:spcPct val="30000"/>
              </a:spcBef>
              <a:spcAft>
                <a:spcPct val="0"/>
              </a:spcAft>
              <a:defRPr sz="1200">
                <a:solidFill>
                  <a:schemeClr val="tx1"/>
                </a:solidFill>
                <a:latin typeface="Times New Roman" panose="02020603050405020304" pitchFamily="18" charset="0"/>
                <a:cs typeface="Arial" panose="020B0604020202020204" pitchFamily="34" charset="0"/>
              </a:defRPr>
            </a:lvl9pPr>
          </a:lstStyle>
          <a:p>
            <a:pPr rtl="0">
              <a:spcBef>
                <a:spcPct val="0"/>
              </a:spcBef>
            </a:pPr>
            <a:fld id="{2EBF59BE-0A94-4D02-B1EA-9CBF0003D4A5}" type="slidenum">
              <a:rPr lang="fa-IR" sz="1300" smtClean="0">
                <a:cs typeface="Times New Roman" panose="02020603050405020304" pitchFamily="18" charset="0"/>
              </a:rPr>
              <a:pPr rtl="0">
                <a:spcBef>
                  <a:spcPct val="0"/>
                </a:spcBef>
              </a:pPr>
              <a:t>123</a:t>
            </a:fld>
            <a:endParaRPr lang="fa-IR" sz="1300" smtClean="0">
              <a:cs typeface="Times New Roman" panose="02020603050405020304" pitchFamily="18" charset="0"/>
            </a:endParaRPr>
          </a:p>
        </p:txBody>
      </p:sp>
    </p:spTree>
    <p:extLst>
      <p:ext uri="{BB962C8B-B14F-4D97-AF65-F5344CB8AC3E}">
        <p14:creationId xmlns:p14="http://schemas.microsoft.com/office/powerpoint/2010/main" val="65587764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0162" name="Slide Image Placeholder 1"/>
          <p:cNvSpPr>
            <a:spLocks noGrp="1" noRot="1" noChangeAspect="1" noTextEdit="1"/>
          </p:cNvSpPr>
          <p:nvPr>
            <p:ph type="sldImg"/>
          </p:nvPr>
        </p:nvSpPr>
        <p:spPr>
          <a:ln/>
        </p:spPr>
      </p:sp>
      <p:sp>
        <p:nvSpPr>
          <p:cNvPr id="22016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fa-IR" smtClean="0"/>
          </a:p>
        </p:txBody>
      </p:sp>
      <p:sp>
        <p:nvSpPr>
          <p:cNvPr id="22016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r" defTabSz="987425" rtl="1">
              <a:spcBef>
                <a:spcPct val="30000"/>
              </a:spcBef>
              <a:defRPr sz="1200">
                <a:solidFill>
                  <a:schemeClr val="tx1"/>
                </a:solidFill>
                <a:latin typeface="Times New Roman" panose="02020603050405020304" pitchFamily="18" charset="0"/>
                <a:cs typeface="Arial" panose="020B0604020202020204" pitchFamily="34" charset="0"/>
              </a:defRPr>
            </a:lvl1pPr>
            <a:lvl2pPr marL="742950" indent="-285750" algn="r" defTabSz="987425" rtl="1">
              <a:spcBef>
                <a:spcPct val="30000"/>
              </a:spcBef>
              <a:defRPr sz="1200">
                <a:solidFill>
                  <a:schemeClr val="tx1"/>
                </a:solidFill>
                <a:latin typeface="Times New Roman" panose="02020603050405020304" pitchFamily="18" charset="0"/>
                <a:cs typeface="Arial" panose="020B0604020202020204" pitchFamily="34" charset="0"/>
              </a:defRPr>
            </a:lvl2pPr>
            <a:lvl3pPr marL="1143000" indent="-228600" algn="r" defTabSz="987425" rtl="1">
              <a:spcBef>
                <a:spcPct val="30000"/>
              </a:spcBef>
              <a:defRPr sz="1200">
                <a:solidFill>
                  <a:schemeClr val="tx1"/>
                </a:solidFill>
                <a:latin typeface="Times New Roman" panose="02020603050405020304" pitchFamily="18" charset="0"/>
                <a:cs typeface="Arial" panose="020B0604020202020204" pitchFamily="34" charset="0"/>
              </a:defRPr>
            </a:lvl3pPr>
            <a:lvl4pPr marL="1600200" indent="-228600" algn="r" defTabSz="987425" rtl="1">
              <a:spcBef>
                <a:spcPct val="30000"/>
              </a:spcBef>
              <a:defRPr sz="1200">
                <a:solidFill>
                  <a:schemeClr val="tx1"/>
                </a:solidFill>
                <a:latin typeface="Times New Roman" panose="02020603050405020304" pitchFamily="18" charset="0"/>
                <a:cs typeface="Arial" panose="020B0604020202020204" pitchFamily="34" charset="0"/>
              </a:defRPr>
            </a:lvl4pPr>
            <a:lvl5pPr marL="2057400" indent="-228600" algn="r" defTabSz="987425" rtl="1">
              <a:spcBef>
                <a:spcPct val="30000"/>
              </a:spcBef>
              <a:defRPr sz="1200">
                <a:solidFill>
                  <a:schemeClr val="tx1"/>
                </a:solidFill>
                <a:latin typeface="Times New Roman" panose="02020603050405020304" pitchFamily="18" charset="0"/>
                <a:cs typeface="Arial" panose="020B0604020202020204" pitchFamily="34" charset="0"/>
              </a:defRPr>
            </a:lvl5pPr>
            <a:lvl6pPr marL="2514600" indent="-228600" defTabSz="987425" eaLnBrk="0" fontAlgn="base" hangingPunct="0">
              <a:spcBef>
                <a:spcPct val="30000"/>
              </a:spcBef>
              <a:spcAft>
                <a:spcPct val="0"/>
              </a:spcAft>
              <a:defRPr sz="1200">
                <a:solidFill>
                  <a:schemeClr val="tx1"/>
                </a:solidFill>
                <a:latin typeface="Times New Roman" panose="02020603050405020304" pitchFamily="18" charset="0"/>
                <a:cs typeface="Arial" panose="020B0604020202020204" pitchFamily="34" charset="0"/>
              </a:defRPr>
            </a:lvl6pPr>
            <a:lvl7pPr marL="2971800" indent="-228600" defTabSz="987425" eaLnBrk="0" fontAlgn="base" hangingPunct="0">
              <a:spcBef>
                <a:spcPct val="30000"/>
              </a:spcBef>
              <a:spcAft>
                <a:spcPct val="0"/>
              </a:spcAft>
              <a:defRPr sz="1200">
                <a:solidFill>
                  <a:schemeClr val="tx1"/>
                </a:solidFill>
                <a:latin typeface="Times New Roman" panose="02020603050405020304" pitchFamily="18" charset="0"/>
                <a:cs typeface="Arial" panose="020B0604020202020204" pitchFamily="34" charset="0"/>
              </a:defRPr>
            </a:lvl7pPr>
            <a:lvl8pPr marL="3429000" indent="-228600" defTabSz="987425" eaLnBrk="0" fontAlgn="base" hangingPunct="0">
              <a:spcBef>
                <a:spcPct val="30000"/>
              </a:spcBef>
              <a:spcAft>
                <a:spcPct val="0"/>
              </a:spcAft>
              <a:defRPr sz="1200">
                <a:solidFill>
                  <a:schemeClr val="tx1"/>
                </a:solidFill>
                <a:latin typeface="Times New Roman" panose="02020603050405020304" pitchFamily="18" charset="0"/>
                <a:cs typeface="Arial" panose="020B0604020202020204" pitchFamily="34" charset="0"/>
              </a:defRPr>
            </a:lvl8pPr>
            <a:lvl9pPr marL="3886200" indent="-228600" defTabSz="987425" eaLnBrk="0" fontAlgn="base" hangingPunct="0">
              <a:spcBef>
                <a:spcPct val="30000"/>
              </a:spcBef>
              <a:spcAft>
                <a:spcPct val="0"/>
              </a:spcAft>
              <a:defRPr sz="1200">
                <a:solidFill>
                  <a:schemeClr val="tx1"/>
                </a:solidFill>
                <a:latin typeface="Times New Roman" panose="02020603050405020304" pitchFamily="18" charset="0"/>
                <a:cs typeface="Arial" panose="020B0604020202020204" pitchFamily="34" charset="0"/>
              </a:defRPr>
            </a:lvl9pPr>
          </a:lstStyle>
          <a:p>
            <a:pPr rtl="0">
              <a:spcBef>
                <a:spcPct val="0"/>
              </a:spcBef>
            </a:pPr>
            <a:fld id="{EFAA5F5C-AAD0-405E-BC21-A98A738E1A3C}" type="slidenum">
              <a:rPr lang="fa-IR" sz="1300" smtClean="0">
                <a:cs typeface="Times New Roman" panose="02020603050405020304" pitchFamily="18" charset="0"/>
              </a:rPr>
              <a:pPr rtl="0">
                <a:spcBef>
                  <a:spcPct val="0"/>
                </a:spcBef>
              </a:pPr>
              <a:t>125</a:t>
            </a:fld>
            <a:endParaRPr lang="fa-IR" sz="1300" smtClean="0">
              <a:cs typeface="Times New Roman" panose="02020603050405020304" pitchFamily="18" charset="0"/>
            </a:endParaRPr>
          </a:p>
        </p:txBody>
      </p:sp>
    </p:spTree>
    <p:extLst>
      <p:ext uri="{BB962C8B-B14F-4D97-AF65-F5344CB8AC3E}">
        <p14:creationId xmlns:p14="http://schemas.microsoft.com/office/powerpoint/2010/main" val="29829197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2210" name="Slide Image Placeholder 1"/>
          <p:cNvSpPr>
            <a:spLocks noGrp="1" noRot="1" noChangeAspect="1" noTextEdit="1"/>
          </p:cNvSpPr>
          <p:nvPr>
            <p:ph type="sldImg"/>
          </p:nvPr>
        </p:nvSpPr>
        <p:spPr>
          <a:ln/>
        </p:spPr>
      </p:sp>
      <p:sp>
        <p:nvSpPr>
          <p:cNvPr id="22221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fa-IR" smtClean="0"/>
          </a:p>
        </p:txBody>
      </p:sp>
      <p:sp>
        <p:nvSpPr>
          <p:cNvPr id="22221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r" defTabSz="987425" rtl="1">
              <a:spcBef>
                <a:spcPct val="30000"/>
              </a:spcBef>
              <a:defRPr sz="1200">
                <a:solidFill>
                  <a:schemeClr val="tx1"/>
                </a:solidFill>
                <a:latin typeface="Times New Roman" panose="02020603050405020304" pitchFamily="18" charset="0"/>
                <a:cs typeface="Arial" panose="020B0604020202020204" pitchFamily="34" charset="0"/>
              </a:defRPr>
            </a:lvl1pPr>
            <a:lvl2pPr marL="742950" indent="-285750" algn="r" defTabSz="987425" rtl="1">
              <a:spcBef>
                <a:spcPct val="30000"/>
              </a:spcBef>
              <a:defRPr sz="1200">
                <a:solidFill>
                  <a:schemeClr val="tx1"/>
                </a:solidFill>
                <a:latin typeface="Times New Roman" panose="02020603050405020304" pitchFamily="18" charset="0"/>
                <a:cs typeface="Arial" panose="020B0604020202020204" pitchFamily="34" charset="0"/>
              </a:defRPr>
            </a:lvl2pPr>
            <a:lvl3pPr marL="1143000" indent="-228600" algn="r" defTabSz="987425" rtl="1">
              <a:spcBef>
                <a:spcPct val="30000"/>
              </a:spcBef>
              <a:defRPr sz="1200">
                <a:solidFill>
                  <a:schemeClr val="tx1"/>
                </a:solidFill>
                <a:latin typeface="Times New Roman" panose="02020603050405020304" pitchFamily="18" charset="0"/>
                <a:cs typeface="Arial" panose="020B0604020202020204" pitchFamily="34" charset="0"/>
              </a:defRPr>
            </a:lvl3pPr>
            <a:lvl4pPr marL="1600200" indent="-228600" algn="r" defTabSz="987425" rtl="1">
              <a:spcBef>
                <a:spcPct val="30000"/>
              </a:spcBef>
              <a:defRPr sz="1200">
                <a:solidFill>
                  <a:schemeClr val="tx1"/>
                </a:solidFill>
                <a:latin typeface="Times New Roman" panose="02020603050405020304" pitchFamily="18" charset="0"/>
                <a:cs typeface="Arial" panose="020B0604020202020204" pitchFamily="34" charset="0"/>
              </a:defRPr>
            </a:lvl4pPr>
            <a:lvl5pPr marL="2057400" indent="-228600" algn="r" defTabSz="987425" rtl="1">
              <a:spcBef>
                <a:spcPct val="30000"/>
              </a:spcBef>
              <a:defRPr sz="1200">
                <a:solidFill>
                  <a:schemeClr val="tx1"/>
                </a:solidFill>
                <a:latin typeface="Times New Roman" panose="02020603050405020304" pitchFamily="18" charset="0"/>
                <a:cs typeface="Arial" panose="020B0604020202020204" pitchFamily="34" charset="0"/>
              </a:defRPr>
            </a:lvl5pPr>
            <a:lvl6pPr marL="2514600" indent="-228600" defTabSz="987425" eaLnBrk="0" fontAlgn="base" hangingPunct="0">
              <a:spcBef>
                <a:spcPct val="30000"/>
              </a:spcBef>
              <a:spcAft>
                <a:spcPct val="0"/>
              </a:spcAft>
              <a:defRPr sz="1200">
                <a:solidFill>
                  <a:schemeClr val="tx1"/>
                </a:solidFill>
                <a:latin typeface="Times New Roman" panose="02020603050405020304" pitchFamily="18" charset="0"/>
                <a:cs typeface="Arial" panose="020B0604020202020204" pitchFamily="34" charset="0"/>
              </a:defRPr>
            </a:lvl6pPr>
            <a:lvl7pPr marL="2971800" indent="-228600" defTabSz="987425" eaLnBrk="0" fontAlgn="base" hangingPunct="0">
              <a:spcBef>
                <a:spcPct val="30000"/>
              </a:spcBef>
              <a:spcAft>
                <a:spcPct val="0"/>
              </a:spcAft>
              <a:defRPr sz="1200">
                <a:solidFill>
                  <a:schemeClr val="tx1"/>
                </a:solidFill>
                <a:latin typeface="Times New Roman" panose="02020603050405020304" pitchFamily="18" charset="0"/>
                <a:cs typeface="Arial" panose="020B0604020202020204" pitchFamily="34" charset="0"/>
              </a:defRPr>
            </a:lvl7pPr>
            <a:lvl8pPr marL="3429000" indent="-228600" defTabSz="987425" eaLnBrk="0" fontAlgn="base" hangingPunct="0">
              <a:spcBef>
                <a:spcPct val="30000"/>
              </a:spcBef>
              <a:spcAft>
                <a:spcPct val="0"/>
              </a:spcAft>
              <a:defRPr sz="1200">
                <a:solidFill>
                  <a:schemeClr val="tx1"/>
                </a:solidFill>
                <a:latin typeface="Times New Roman" panose="02020603050405020304" pitchFamily="18" charset="0"/>
                <a:cs typeface="Arial" panose="020B0604020202020204" pitchFamily="34" charset="0"/>
              </a:defRPr>
            </a:lvl8pPr>
            <a:lvl9pPr marL="3886200" indent="-228600" defTabSz="987425" eaLnBrk="0" fontAlgn="base" hangingPunct="0">
              <a:spcBef>
                <a:spcPct val="30000"/>
              </a:spcBef>
              <a:spcAft>
                <a:spcPct val="0"/>
              </a:spcAft>
              <a:defRPr sz="1200">
                <a:solidFill>
                  <a:schemeClr val="tx1"/>
                </a:solidFill>
                <a:latin typeface="Times New Roman" panose="02020603050405020304" pitchFamily="18" charset="0"/>
                <a:cs typeface="Arial" panose="020B0604020202020204" pitchFamily="34" charset="0"/>
              </a:defRPr>
            </a:lvl9pPr>
          </a:lstStyle>
          <a:p>
            <a:pPr rtl="0">
              <a:spcBef>
                <a:spcPct val="0"/>
              </a:spcBef>
            </a:pPr>
            <a:fld id="{2B5121F4-9F72-4DFD-AEC9-ED33E4811B71}" type="slidenum">
              <a:rPr lang="fa-IR" sz="1300" smtClean="0">
                <a:cs typeface="Times New Roman" panose="02020603050405020304" pitchFamily="18" charset="0"/>
              </a:rPr>
              <a:pPr rtl="0">
                <a:spcBef>
                  <a:spcPct val="0"/>
                </a:spcBef>
              </a:pPr>
              <a:t>126</a:t>
            </a:fld>
            <a:endParaRPr lang="fa-IR" sz="1300" smtClean="0">
              <a:cs typeface="Times New Roman" panose="02020603050405020304" pitchFamily="18" charset="0"/>
            </a:endParaRPr>
          </a:p>
        </p:txBody>
      </p:sp>
    </p:spTree>
    <p:extLst>
      <p:ext uri="{BB962C8B-B14F-4D97-AF65-F5344CB8AC3E}">
        <p14:creationId xmlns:p14="http://schemas.microsoft.com/office/powerpoint/2010/main" val="265583451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4258" name="Slide Image Placeholder 1"/>
          <p:cNvSpPr>
            <a:spLocks noGrp="1" noRot="1" noChangeAspect="1" noTextEdit="1"/>
          </p:cNvSpPr>
          <p:nvPr>
            <p:ph type="sldImg"/>
          </p:nvPr>
        </p:nvSpPr>
        <p:spPr>
          <a:ln/>
        </p:spPr>
      </p:sp>
      <p:sp>
        <p:nvSpPr>
          <p:cNvPr id="22425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fa-IR" smtClean="0"/>
          </a:p>
        </p:txBody>
      </p:sp>
      <p:sp>
        <p:nvSpPr>
          <p:cNvPr id="22426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r" defTabSz="987425" rtl="1">
              <a:spcBef>
                <a:spcPct val="30000"/>
              </a:spcBef>
              <a:defRPr sz="1200">
                <a:solidFill>
                  <a:schemeClr val="tx1"/>
                </a:solidFill>
                <a:latin typeface="Times New Roman" panose="02020603050405020304" pitchFamily="18" charset="0"/>
                <a:cs typeface="Arial" panose="020B0604020202020204" pitchFamily="34" charset="0"/>
              </a:defRPr>
            </a:lvl1pPr>
            <a:lvl2pPr marL="742950" indent="-285750" algn="r" defTabSz="987425" rtl="1">
              <a:spcBef>
                <a:spcPct val="30000"/>
              </a:spcBef>
              <a:defRPr sz="1200">
                <a:solidFill>
                  <a:schemeClr val="tx1"/>
                </a:solidFill>
                <a:latin typeface="Times New Roman" panose="02020603050405020304" pitchFamily="18" charset="0"/>
                <a:cs typeface="Arial" panose="020B0604020202020204" pitchFamily="34" charset="0"/>
              </a:defRPr>
            </a:lvl2pPr>
            <a:lvl3pPr marL="1143000" indent="-228600" algn="r" defTabSz="987425" rtl="1">
              <a:spcBef>
                <a:spcPct val="30000"/>
              </a:spcBef>
              <a:defRPr sz="1200">
                <a:solidFill>
                  <a:schemeClr val="tx1"/>
                </a:solidFill>
                <a:latin typeface="Times New Roman" panose="02020603050405020304" pitchFamily="18" charset="0"/>
                <a:cs typeface="Arial" panose="020B0604020202020204" pitchFamily="34" charset="0"/>
              </a:defRPr>
            </a:lvl3pPr>
            <a:lvl4pPr marL="1600200" indent="-228600" algn="r" defTabSz="987425" rtl="1">
              <a:spcBef>
                <a:spcPct val="30000"/>
              </a:spcBef>
              <a:defRPr sz="1200">
                <a:solidFill>
                  <a:schemeClr val="tx1"/>
                </a:solidFill>
                <a:latin typeface="Times New Roman" panose="02020603050405020304" pitchFamily="18" charset="0"/>
                <a:cs typeface="Arial" panose="020B0604020202020204" pitchFamily="34" charset="0"/>
              </a:defRPr>
            </a:lvl4pPr>
            <a:lvl5pPr marL="2057400" indent="-228600" algn="r" defTabSz="987425" rtl="1">
              <a:spcBef>
                <a:spcPct val="30000"/>
              </a:spcBef>
              <a:defRPr sz="1200">
                <a:solidFill>
                  <a:schemeClr val="tx1"/>
                </a:solidFill>
                <a:latin typeface="Times New Roman" panose="02020603050405020304" pitchFamily="18" charset="0"/>
                <a:cs typeface="Arial" panose="020B0604020202020204" pitchFamily="34" charset="0"/>
              </a:defRPr>
            </a:lvl5pPr>
            <a:lvl6pPr marL="2514600" indent="-228600" defTabSz="987425" eaLnBrk="0" fontAlgn="base" hangingPunct="0">
              <a:spcBef>
                <a:spcPct val="30000"/>
              </a:spcBef>
              <a:spcAft>
                <a:spcPct val="0"/>
              </a:spcAft>
              <a:defRPr sz="1200">
                <a:solidFill>
                  <a:schemeClr val="tx1"/>
                </a:solidFill>
                <a:latin typeface="Times New Roman" panose="02020603050405020304" pitchFamily="18" charset="0"/>
                <a:cs typeface="Arial" panose="020B0604020202020204" pitchFamily="34" charset="0"/>
              </a:defRPr>
            </a:lvl6pPr>
            <a:lvl7pPr marL="2971800" indent="-228600" defTabSz="987425" eaLnBrk="0" fontAlgn="base" hangingPunct="0">
              <a:spcBef>
                <a:spcPct val="30000"/>
              </a:spcBef>
              <a:spcAft>
                <a:spcPct val="0"/>
              </a:spcAft>
              <a:defRPr sz="1200">
                <a:solidFill>
                  <a:schemeClr val="tx1"/>
                </a:solidFill>
                <a:latin typeface="Times New Roman" panose="02020603050405020304" pitchFamily="18" charset="0"/>
                <a:cs typeface="Arial" panose="020B0604020202020204" pitchFamily="34" charset="0"/>
              </a:defRPr>
            </a:lvl7pPr>
            <a:lvl8pPr marL="3429000" indent="-228600" defTabSz="987425" eaLnBrk="0" fontAlgn="base" hangingPunct="0">
              <a:spcBef>
                <a:spcPct val="30000"/>
              </a:spcBef>
              <a:spcAft>
                <a:spcPct val="0"/>
              </a:spcAft>
              <a:defRPr sz="1200">
                <a:solidFill>
                  <a:schemeClr val="tx1"/>
                </a:solidFill>
                <a:latin typeface="Times New Roman" panose="02020603050405020304" pitchFamily="18" charset="0"/>
                <a:cs typeface="Arial" panose="020B0604020202020204" pitchFamily="34" charset="0"/>
              </a:defRPr>
            </a:lvl8pPr>
            <a:lvl9pPr marL="3886200" indent="-228600" defTabSz="987425" eaLnBrk="0" fontAlgn="base" hangingPunct="0">
              <a:spcBef>
                <a:spcPct val="30000"/>
              </a:spcBef>
              <a:spcAft>
                <a:spcPct val="0"/>
              </a:spcAft>
              <a:defRPr sz="1200">
                <a:solidFill>
                  <a:schemeClr val="tx1"/>
                </a:solidFill>
                <a:latin typeface="Times New Roman" panose="02020603050405020304" pitchFamily="18" charset="0"/>
                <a:cs typeface="Arial" panose="020B0604020202020204" pitchFamily="34" charset="0"/>
              </a:defRPr>
            </a:lvl9pPr>
          </a:lstStyle>
          <a:p>
            <a:pPr rtl="0">
              <a:spcBef>
                <a:spcPct val="0"/>
              </a:spcBef>
            </a:pPr>
            <a:fld id="{A37EFD05-F017-482F-944E-4E656D6C31F2}" type="slidenum">
              <a:rPr lang="fa-IR" sz="1300" smtClean="0">
                <a:cs typeface="Times New Roman" panose="02020603050405020304" pitchFamily="18" charset="0"/>
              </a:rPr>
              <a:pPr rtl="0">
                <a:spcBef>
                  <a:spcPct val="0"/>
                </a:spcBef>
              </a:pPr>
              <a:t>127</a:t>
            </a:fld>
            <a:endParaRPr lang="fa-IR" sz="1300" smtClean="0">
              <a:cs typeface="Times New Roman" panose="02020603050405020304" pitchFamily="18" charset="0"/>
            </a:endParaRPr>
          </a:p>
        </p:txBody>
      </p:sp>
    </p:spTree>
    <p:extLst>
      <p:ext uri="{BB962C8B-B14F-4D97-AF65-F5344CB8AC3E}">
        <p14:creationId xmlns:p14="http://schemas.microsoft.com/office/powerpoint/2010/main" val="254541560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6306" name="Slide Image Placeholder 1"/>
          <p:cNvSpPr>
            <a:spLocks noGrp="1" noRot="1" noChangeAspect="1" noTextEdit="1"/>
          </p:cNvSpPr>
          <p:nvPr>
            <p:ph type="sldImg"/>
          </p:nvPr>
        </p:nvSpPr>
        <p:spPr>
          <a:ln/>
        </p:spPr>
      </p:sp>
      <p:sp>
        <p:nvSpPr>
          <p:cNvPr id="22630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fa-IR" smtClean="0"/>
          </a:p>
        </p:txBody>
      </p:sp>
      <p:sp>
        <p:nvSpPr>
          <p:cNvPr id="22630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r" defTabSz="987425" rtl="1">
              <a:spcBef>
                <a:spcPct val="30000"/>
              </a:spcBef>
              <a:defRPr sz="1200">
                <a:solidFill>
                  <a:schemeClr val="tx1"/>
                </a:solidFill>
                <a:latin typeface="Times New Roman" panose="02020603050405020304" pitchFamily="18" charset="0"/>
                <a:cs typeface="Arial" panose="020B0604020202020204" pitchFamily="34" charset="0"/>
              </a:defRPr>
            </a:lvl1pPr>
            <a:lvl2pPr marL="742950" indent="-285750" algn="r" defTabSz="987425" rtl="1">
              <a:spcBef>
                <a:spcPct val="30000"/>
              </a:spcBef>
              <a:defRPr sz="1200">
                <a:solidFill>
                  <a:schemeClr val="tx1"/>
                </a:solidFill>
                <a:latin typeface="Times New Roman" panose="02020603050405020304" pitchFamily="18" charset="0"/>
                <a:cs typeface="Arial" panose="020B0604020202020204" pitchFamily="34" charset="0"/>
              </a:defRPr>
            </a:lvl2pPr>
            <a:lvl3pPr marL="1143000" indent="-228600" algn="r" defTabSz="987425" rtl="1">
              <a:spcBef>
                <a:spcPct val="30000"/>
              </a:spcBef>
              <a:defRPr sz="1200">
                <a:solidFill>
                  <a:schemeClr val="tx1"/>
                </a:solidFill>
                <a:latin typeface="Times New Roman" panose="02020603050405020304" pitchFamily="18" charset="0"/>
                <a:cs typeface="Arial" panose="020B0604020202020204" pitchFamily="34" charset="0"/>
              </a:defRPr>
            </a:lvl3pPr>
            <a:lvl4pPr marL="1600200" indent="-228600" algn="r" defTabSz="987425" rtl="1">
              <a:spcBef>
                <a:spcPct val="30000"/>
              </a:spcBef>
              <a:defRPr sz="1200">
                <a:solidFill>
                  <a:schemeClr val="tx1"/>
                </a:solidFill>
                <a:latin typeface="Times New Roman" panose="02020603050405020304" pitchFamily="18" charset="0"/>
                <a:cs typeface="Arial" panose="020B0604020202020204" pitchFamily="34" charset="0"/>
              </a:defRPr>
            </a:lvl4pPr>
            <a:lvl5pPr marL="2057400" indent="-228600" algn="r" defTabSz="987425" rtl="1">
              <a:spcBef>
                <a:spcPct val="30000"/>
              </a:spcBef>
              <a:defRPr sz="1200">
                <a:solidFill>
                  <a:schemeClr val="tx1"/>
                </a:solidFill>
                <a:latin typeface="Times New Roman" panose="02020603050405020304" pitchFamily="18" charset="0"/>
                <a:cs typeface="Arial" panose="020B0604020202020204" pitchFamily="34" charset="0"/>
              </a:defRPr>
            </a:lvl5pPr>
            <a:lvl6pPr marL="2514600" indent="-228600" defTabSz="987425" eaLnBrk="0" fontAlgn="base" hangingPunct="0">
              <a:spcBef>
                <a:spcPct val="30000"/>
              </a:spcBef>
              <a:spcAft>
                <a:spcPct val="0"/>
              </a:spcAft>
              <a:defRPr sz="1200">
                <a:solidFill>
                  <a:schemeClr val="tx1"/>
                </a:solidFill>
                <a:latin typeface="Times New Roman" panose="02020603050405020304" pitchFamily="18" charset="0"/>
                <a:cs typeface="Arial" panose="020B0604020202020204" pitchFamily="34" charset="0"/>
              </a:defRPr>
            </a:lvl6pPr>
            <a:lvl7pPr marL="2971800" indent="-228600" defTabSz="987425" eaLnBrk="0" fontAlgn="base" hangingPunct="0">
              <a:spcBef>
                <a:spcPct val="30000"/>
              </a:spcBef>
              <a:spcAft>
                <a:spcPct val="0"/>
              </a:spcAft>
              <a:defRPr sz="1200">
                <a:solidFill>
                  <a:schemeClr val="tx1"/>
                </a:solidFill>
                <a:latin typeface="Times New Roman" panose="02020603050405020304" pitchFamily="18" charset="0"/>
                <a:cs typeface="Arial" panose="020B0604020202020204" pitchFamily="34" charset="0"/>
              </a:defRPr>
            </a:lvl7pPr>
            <a:lvl8pPr marL="3429000" indent="-228600" defTabSz="987425" eaLnBrk="0" fontAlgn="base" hangingPunct="0">
              <a:spcBef>
                <a:spcPct val="30000"/>
              </a:spcBef>
              <a:spcAft>
                <a:spcPct val="0"/>
              </a:spcAft>
              <a:defRPr sz="1200">
                <a:solidFill>
                  <a:schemeClr val="tx1"/>
                </a:solidFill>
                <a:latin typeface="Times New Roman" panose="02020603050405020304" pitchFamily="18" charset="0"/>
                <a:cs typeface="Arial" panose="020B0604020202020204" pitchFamily="34" charset="0"/>
              </a:defRPr>
            </a:lvl8pPr>
            <a:lvl9pPr marL="3886200" indent="-228600" defTabSz="987425" eaLnBrk="0" fontAlgn="base" hangingPunct="0">
              <a:spcBef>
                <a:spcPct val="30000"/>
              </a:spcBef>
              <a:spcAft>
                <a:spcPct val="0"/>
              </a:spcAft>
              <a:defRPr sz="1200">
                <a:solidFill>
                  <a:schemeClr val="tx1"/>
                </a:solidFill>
                <a:latin typeface="Times New Roman" panose="02020603050405020304" pitchFamily="18" charset="0"/>
                <a:cs typeface="Arial" panose="020B0604020202020204" pitchFamily="34" charset="0"/>
              </a:defRPr>
            </a:lvl9pPr>
          </a:lstStyle>
          <a:p>
            <a:pPr rtl="0">
              <a:spcBef>
                <a:spcPct val="0"/>
              </a:spcBef>
            </a:pPr>
            <a:fld id="{F3DF0390-3B60-4BA1-B0DA-8B6113077B0B}" type="slidenum">
              <a:rPr lang="fa-IR" sz="1300" smtClean="0">
                <a:cs typeface="Times New Roman" panose="02020603050405020304" pitchFamily="18" charset="0"/>
              </a:rPr>
              <a:pPr rtl="0">
                <a:spcBef>
                  <a:spcPct val="0"/>
                </a:spcBef>
              </a:pPr>
              <a:t>128</a:t>
            </a:fld>
            <a:endParaRPr lang="fa-IR" sz="1300" smtClean="0">
              <a:cs typeface="Times New Roman" panose="02020603050405020304" pitchFamily="18" charset="0"/>
            </a:endParaRPr>
          </a:p>
        </p:txBody>
      </p:sp>
    </p:spTree>
    <p:extLst>
      <p:ext uri="{BB962C8B-B14F-4D97-AF65-F5344CB8AC3E}">
        <p14:creationId xmlns:p14="http://schemas.microsoft.com/office/powerpoint/2010/main" val="39934261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8354" name="Slide Image Placeholder 1"/>
          <p:cNvSpPr>
            <a:spLocks noGrp="1" noRot="1" noChangeAspect="1" noTextEdit="1"/>
          </p:cNvSpPr>
          <p:nvPr>
            <p:ph type="sldImg"/>
          </p:nvPr>
        </p:nvSpPr>
        <p:spPr>
          <a:ln/>
        </p:spPr>
      </p:sp>
      <p:sp>
        <p:nvSpPr>
          <p:cNvPr id="22835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fa-IR" smtClean="0"/>
          </a:p>
        </p:txBody>
      </p:sp>
      <p:sp>
        <p:nvSpPr>
          <p:cNvPr id="22835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r" defTabSz="987425" rtl="1">
              <a:spcBef>
                <a:spcPct val="30000"/>
              </a:spcBef>
              <a:defRPr sz="1200">
                <a:solidFill>
                  <a:schemeClr val="tx1"/>
                </a:solidFill>
                <a:latin typeface="Times New Roman" panose="02020603050405020304" pitchFamily="18" charset="0"/>
                <a:cs typeface="Arial" panose="020B0604020202020204" pitchFamily="34" charset="0"/>
              </a:defRPr>
            </a:lvl1pPr>
            <a:lvl2pPr marL="742950" indent="-285750" algn="r" defTabSz="987425" rtl="1">
              <a:spcBef>
                <a:spcPct val="30000"/>
              </a:spcBef>
              <a:defRPr sz="1200">
                <a:solidFill>
                  <a:schemeClr val="tx1"/>
                </a:solidFill>
                <a:latin typeface="Times New Roman" panose="02020603050405020304" pitchFamily="18" charset="0"/>
                <a:cs typeface="Arial" panose="020B0604020202020204" pitchFamily="34" charset="0"/>
              </a:defRPr>
            </a:lvl2pPr>
            <a:lvl3pPr marL="1143000" indent="-228600" algn="r" defTabSz="987425" rtl="1">
              <a:spcBef>
                <a:spcPct val="30000"/>
              </a:spcBef>
              <a:defRPr sz="1200">
                <a:solidFill>
                  <a:schemeClr val="tx1"/>
                </a:solidFill>
                <a:latin typeface="Times New Roman" panose="02020603050405020304" pitchFamily="18" charset="0"/>
                <a:cs typeface="Arial" panose="020B0604020202020204" pitchFamily="34" charset="0"/>
              </a:defRPr>
            </a:lvl3pPr>
            <a:lvl4pPr marL="1600200" indent="-228600" algn="r" defTabSz="987425" rtl="1">
              <a:spcBef>
                <a:spcPct val="30000"/>
              </a:spcBef>
              <a:defRPr sz="1200">
                <a:solidFill>
                  <a:schemeClr val="tx1"/>
                </a:solidFill>
                <a:latin typeface="Times New Roman" panose="02020603050405020304" pitchFamily="18" charset="0"/>
                <a:cs typeface="Arial" panose="020B0604020202020204" pitchFamily="34" charset="0"/>
              </a:defRPr>
            </a:lvl4pPr>
            <a:lvl5pPr marL="2057400" indent="-228600" algn="r" defTabSz="987425" rtl="1">
              <a:spcBef>
                <a:spcPct val="30000"/>
              </a:spcBef>
              <a:defRPr sz="1200">
                <a:solidFill>
                  <a:schemeClr val="tx1"/>
                </a:solidFill>
                <a:latin typeface="Times New Roman" panose="02020603050405020304" pitchFamily="18" charset="0"/>
                <a:cs typeface="Arial" panose="020B0604020202020204" pitchFamily="34" charset="0"/>
              </a:defRPr>
            </a:lvl5pPr>
            <a:lvl6pPr marL="2514600" indent="-228600" defTabSz="987425" eaLnBrk="0" fontAlgn="base" hangingPunct="0">
              <a:spcBef>
                <a:spcPct val="30000"/>
              </a:spcBef>
              <a:spcAft>
                <a:spcPct val="0"/>
              </a:spcAft>
              <a:defRPr sz="1200">
                <a:solidFill>
                  <a:schemeClr val="tx1"/>
                </a:solidFill>
                <a:latin typeface="Times New Roman" panose="02020603050405020304" pitchFamily="18" charset="0"/>
                <a:cs typeface="Arial" panose="020B0604020202020204" pitchFamily="34" charset="0"/>
              </a:defRPr>
            </a:lvl6pPr>
            <a:lvl7pPr marL="2971800" indent="-228600" defTabSz="987425" eaLnBrk="0" fontAlgn="base" hangingPunct="0">
              <a:spcBef>
                <a:spcPct val="30000"/>
              </a:spcBef>
              <a:spcAft>
                <a:spcPct val="0"/>
              </a:spcAft>
              <a:defRPr sz="1200">
                <a:solidFill>
                  <a:schemeClr val="tx1"/>
                </a:solidFill>
                <a:latin typeface="Times New Roman" panose="02020603050405020304" pitchFamily="18" charset="0"/>
                <a:cs typeface="Arial" panose="020B0604020202020204" pitchFamily="34" charset="0"/>
              </a:defRPr>
            </a:lvl7pPr>
            <a:lvl8pPr marL="3429000" indent="-228600" defTabSz="987425" eaLnBrk="0" fontAlgn="base" hangingPunct="0">
              <a:spcBef>
                <a:spcPct val="30000"/>
              </a:spcBef>
              <a:spcAft>
                <a:spcPct val="0"/>
              </a:spcAft>
              <a:defRPr sz="1200">
                <a:solidFill>
                  <a:schemeClr val="tx1"/>
                </a:solidFill>
                <a:latin typeface="Times New Roman" panose="02020603050405020304" pitchFamily="18" charset="0"/>
                <a:cs typeface="Arial" panose="020B0604020202020204" pitchFamily="34" charset="0"/>
              </a:defRPr>
            </a:lvl8pPr>
            <a:lvl9pPr marL="3886200" indent="-228600" defTabSz="987425" eaLnBrk="0" fontAlgn="base" hangingPunct="0">
              <a:spcBef>
                <a:spcPct val="30000"/>
              </a:spcBef>
              <a:spcAft>
                <a:spcPct val="0"/>
              </a:spcAft>
              <a:defRPr sz="1200">
                <a:solidFill>
                  <a:schemeClr val="tx1"/>
                </a:solidFill>
                <a:latin typeface="Times New Roman" panose="02020603050405020304" pitchFamily="18" charset="0"/>
                <a:cs typeface="Arial" panose="020B0604020202020204" pitchFamily="34" charset="0"/>
              </a:defRPr>
            </a:lvl9pPr>
          </a:lstStyle>
          <a:p>
            <a:pPr rtl="0">
              <a:spcBef>
                <a:spcPct val="0"/>
              </a:spcBef>
            </a:pPr>
            <a:fld id="{CA5C4A4B-5C16-447F-A63E-162C3F2ECCA6}" type="slidenum">
              <a:rPr lang="fa-IR" sz="1300" smtClean="0">
                <a:cs typeface="Times New Roman" panose="02020603050405020304" pitchFamily="18" charset="0"/>
              </a:rPr>
              <a:pPr rtl="0">
                <a:spcBef>
                  <a:spcPct val="0"/>
                </a:spcBef>
              </a:pPr>
              <a:t>129</a:t>
            </a:fld>
            <a:endParaRPr lang="fa-IR" sz="1300" smtClean="0">
              <a:cs typeface="Times New Roman" panose="02020603050405020304" pitchFamily="18" charset="0"/>
            </a:endParaRPr>
          </a:p>
        </p:txBody>
      </p:sp>
    </p:spTree>
    <p:extLst>
      <p:ext uri="{BB962C8B-B14F-4D97-AF65-F5344CB8AC3E}">
        <p14:creationId xmlns:p14="http://schemas.microsoft.com/office/powerpoint/2010/main" val="359476042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0402" name="Slide Image Placeholder 1"/>
          <p:cNvSpPr>
            <a:spLocks noGrp="1" noRot="1" noChangeAspect="1" noTextEdit="1"/>
          </p:cNvSpPr>
          <p:nvPr>
            <p:ph type="sldImg"/>
          </p:nvPr>
        </p:nvSpPr>
        <p:spPr>
          <a:ln/>
        </p:spPr>
      </p:sp>
      <p:sp>
        <p:nvSpPr>
          <p:cNvPr id="23040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fa-IR" smtClean="0"/>
          </a:p>
        </p:txBody>
      </p:sp>
      <p:sp>
        <p:nvSpPr>
          <p:cNvPr id="23040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r" defTabSz="987425" rtl="1">
              <a:spcBef>
                <a:spcPct val="30000"/>
              </a:spcBef>
              <a:defRPr sz="1200">
                <a:solidFill>
                  <a:schemeClr val="tx1"/>
                </a:solidFill>
                <a:latin typeface="Times New Roman" panose="02020603050405020304" pitchFamily="18" charset="0"/>
                <a:cs typeface="Arial" panose="020B0604020202020204" pitchFamily="34" charset="0"/>
              </a:defRPr>
            </a:lvl1pPr>
            <a:lvl2pPr marL="742950" indent="-285750" algn="r" defTabSz="987425" rtl="1">
              <a:spcBef>
                <a:spcPct val="30000"/>
              </a:spcBef>
              <a:defRPr sz="1200">
                <a:solidFill>
                  <a:schemeClr val="tx1"/>
                </a:solidFill>
                <a:latin typeface="Times New Roman" panose="02020603050405020304" pitchFamily="18" charset="0"/>
                <a:cs typeface="Arial" panose="020B0604020202020204" pitchFamily="34" charset="0"/>
              </a:defRPr>
            </a:lvl2pPr>
            <a:lvl3pPr marL="1143000" indent="-228600" algn="r" defTabSz="987425" rtl="1">
              <a:spcBef>
                <a:spcPct val="30000"/>
              </a:spcBef>
              <a:defRPr sz="1200">
                <a:solidFill>
                  <a:schemeClr val="tx1"/>
                </a:solidFill>
                <a:latin typeface="Times New Roman" panose="02020603050405020304" pitchFamily="18" charset="0"/>
                <a:cs typeface="Arial" panose="020B0604020202020204" pitchFamily="34" charset="0"/>
              </a:defRPr>
            </a:lvl3pPr>
            <a:lvl4pPr marL="1600200" indent="-228600" algn="r" defTabSz="987425" rtl="1">
              <a:spcBef>
                <a:spcPct val="30000"/>
              </a:spcBef>
              <a:defRPr sz="1200">
                <a:solidFill>
                  <a:schemeClr val="tx1"/>
                </a:solidFill>
                <a:latin typeface="Times New Roman" panose="02020603050405020304" pitchFamily="18" charset="0"/>
                <a:cs typeface="Arial" panose="020B0604020202020204" pitchFamily="34" charset="0"/>
              </a:defRPr>
            </a:lvl4pPr>
            <a:lvl5pPr marL="2057400" indent="-228600" algn="r" defTabSz="987425" rtl="1">
              <a:spcBef>
                <a:spcPct val="30000"/>
              </a:spcBef>
              <a:defRPr sz="1200">
                <a:solidFill>
                  <a:schemeClr val="tx1"/>
                </a:solidFill>
                <a:latin typeface="Times New Roman" panose="02020603050405020304" pitchFamily="18" charset="0"/>
                <a:cs typeface="Arial" panose="020B0604020202020204" pitchFamily="34" charset="0"/>
              </a:defRPr>
            </a:lvl5pPr>
            <a:lvl6pPr marL="2514600" indent="-228600" defTabSz="987425" eaLnBrk="0" fontAlgn="base" hangingPunct="0">
              <a:spcBef>
                <a:spcPct val="30000"/>
              </a:spcBef>
              <a:spcAft>
                <a:spcPct val="0"/>
              </a:spcAft>
              <a:defRPr sz="1200">
                <a:solidFill>
                  <a:schemeClr val="tx1"/>
                </a:solidFill>
                <a:latin typeface="Times New Roman" panose="02020603050405020304" pitchFamily="18" charset="0"/>
                <a:cs typeface="Arial" panose="020B0604020202020204" pitchFamily="34" charset="0"/>
              </a:defRPr>
            </a:lvl6pPr>
            <a:lvl7pPr marL="2971800" indent="-228600" defTabSz="987425" eaLnBrk="0" fontAlgn="base" hangingPunct="0">
              <a:spcBef>
                <a:spcPct val="30000"/>
              </a:spcBef>
              <a:spcAft>
                <a:spcPct val="0"/>
              </a:spcAft>
              <a:defRPr sz="1200">
                <a:solidFill>
                  <a:schemeClr val="tx1"/>
                </a:solidFill>
                <a:latin typeface="Times New Roman" panose="02020603050405020304" pitchFamily="18" charset="0"/>
                <a:cs typeface="Arial" panose="020B0604020202020204" pitchFamily="34" charset="0"/>
              </a:defRPr>
            </a:lvl7pPr>
            <a:lvl8pPr marL="3429000" indent="-228600" defTabSz="987425" eaLnBrk="0" fontAlgn="base" hangingPunct="0">
              <a:spcBef>
                <a:spcPct val="30000"/>
              </a:spcBef>
              <a:spcAft>
                <a:spcPct val="0"/>
              </a:spcAft>
              <a:defRPr sz="1200">
                <a:solidFill>
                  <a:schemeClr val="tx1"/>
                </a:solidFill>
                <a:latin typeface="Times New Roman" panose="02020603050405020304" pitchFamily="18" charset="0"/>
                <a:cs typeface="Arial" panose="020B0604020202020204" pitchFamily="34" charset="0"/>
              </a:defRPr>
            </a:lvl8pPr>
            <a:lvl9pPr marL="3886200" indent="-228600" defTabSz="987425" eaLnBrk="0" fontAlgn="base" hangingPunct="0">
              <a:spcBef>
                <a:spcPct val="30000"/>
              </a:spcBef>
              <a:spcAft>
                <a:spcPct val="0"/>
              </a:spcAft>
              <a:defRPr sz="1200">
                <a:solidFill>
                  <a:schemeClr val="tx1"/>
                </a:solidFill>
                <a:latin typeface="Times New Roman" panose="02020603050405020304" pitchFamily="18" charset="0"/>
                <a:cs typeface="Arial" panose="020B0604020202020204" pitchFamily="34" charset="0"/>
              </a:defRPr>
            </a:lvl9pPr>
          </a:lstStyle>
          <a:p>
            <a:pPr rtl="0">
              <a:spcBef>
                <a:spcPct val="0"/>
              </a:spcBef>
            </a:pPr>
            <a:fld id="{9D3B8CE6-D8DF-454D-AFEC-065536365FFD}" type="slidenum">
              <a:rPr lang="fa-IR" sz="1300" smtClean="0">
                <a:cs typeface="Times New Roman" panose="02020603050405020304" pitchFamily="18" charset="0"/>
              </a:rPr>
              <a:pPr rtl="0">
                <a:spcBef>
                  <a:spcPct val="0"/>
                </a:spcBef>
              </a:pPr>
              <a:t>130</a:t>
            </a:fld>
            <a:endParaRPr lang="fa-IR" sz="1300" smtClean="0">
              <a:cs typeface="Times New Roman" panose="02020603050405020304" pitchFamily="18" charset="0"/>
            </a:endParaRPr>
          </a:p>
        </p:txBody>
      </p:sp>
    </p:spTree>
    <p:extLst>
      <p:ext uri="{BB962C8B-B14F-4D97-AF65-F5344CB8AC3E}">
        <p14:creationId xmlns:p14="http://schemas.microsoft.com/office/powerpoint/2010/main" val="42748157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ectangle 9"/>
          <p:cNvSpPr/>
          <p:nvPr/>
        </p:nvSpPr>
        <p:spPr>
          <a:xfrm>
            <a:off x="0" y="0"/>
            <a:ext cx="12192000" cy="4572001"/>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Oval 5"/>
          <p:cNvSpPr/>
          <p:nvPr/>
        </p:nvSpPr>
        <p:spPr>
          <a:xfrm>
            <a:off x="-1" y="0"/>
            <a:ext cx="12192000" cy="4572001"/>
          </a:xfrm>
          <a:custGeom>
            <a:avLst/>
            <a:gdLst/>
            <a:ahLst/>
            <a:cxnLst/>
            <a:rect l="l" t="t" r="r" b="b"/>
            <a:pathLst>
              <a:path w="12192000" h="4572001">
                <a:moveTo>
                  <a:pt x="12192000" y="4387986"/>
                </a:moveTo>
                <a:lnTo>
                  <a:pt x="12192000" y="4572001"/>
                </a:lnTo>
                <a:lnTo>
                  <a:pt x="12013927" y="4572001"/>
                </a:lnTo>
                <a:cubicBezTo>
                  <a:pt x="12084901" y="4522707"/>
                  <a:pt x="12145198" y="4460004"/>
                  <a:pt x="12192000" y="4387986"/>
                </a:cubicBezTo>
                <a:close/>
                <a:moveTo>
                  <a:pt x="12192000" y="4041440"/>
                </a:moveTo>
                <a:lnTo>
                  <a:pt x="12192000" y="4174488"/>
                </a:lnTo>
                <a:cubicBezTo>
                  <a:pt x="12005469" y="4244657"/>
                  <a:pt x="11857227" y="4389538"/>
                  <a:pt x="11786673" y="4572001"/>
                </a:cubicBezTo>
                <a:lnTo>
                  <a:pt x="11649784" y="4572001"/>
                </a:lnTo>
                <a:cubicBezTo>
                  <a:pt x="11730542" y="4320085"/>
                  <a:pt x="11933879" y="4121396"/>
                  <a:pt x="12192000" y="4041440"/>
                </a:cubicBezTo>
                <a:close/>
                <a:moveTo>
                  <a:pt x="10767111" y="3999419"/>
                </a:moveTo>
                <a:lnTo>
                  <a:pt x="10784198" y="4001042"/>
                </a:lnTo>
                <a:cubicBezTo>
                  <a:pt x="10816584" y="4001569"/>
                  <a:pt x="10848477" y="4004550"/>
                  <a:pt x="10879660" y="4010107"/>
                </a:cubicBezTo>
                <a:cubicBezTo>
                  <a:pt x="10885236" y="4009688"/>
                  <a:pt x="10890564" y="4010636"/>
                  <a:pt x="10895873" y="4011646"/>
                </a:cubicBezTo>
                <a:lnTo>
                  <a:pt x="10895990" y="4012794"/>
                </a:lnTo>
                <a:cubicBezTo>
                  <a:pt x="11208069" y="4064450"/>
                  <a:pt x="11461298" y="4283539"/>
                  <a:pt x="11554662" y="4572001"/>
                </a:cubicBezTo>
                <a:lnTo>
                  <a:pt x="11417114" y="4572001"/>
                </a:lnTo>
                <a:cubicBezTo>
                  <a:pt x="11333731" y="4357380"/>
                  <a:pt x="11143362" y="4194541"/>
                  <a:pt x="10909360" y="4144250"/>
                </a:cubicBezTo>
                <a:cubicBezTo>
                  <a:pt x="10943854" y="4319651"/>
                  <a:pt x="11046077" y="4471530"/>
                  <a:pt x="11189175" y="4572001"/>
                </a:cubicBezTo>
                <a:lnTo>
                  <a:pt x="10994934" y="4572001"/>
                </a:lnTo>
                <a:cubicBezTo>
                  <a:pt x="10878802" y="4452596"/>
                  <a:pt x="10800240" y="4298519"/>
                  <a:pt x="10775875" y="4127511"/>
                </a:cubicBezTo>
                <a:cubicBezTo>
                  <a:pt x="10775707" y="4127458"/>
                  <a:pt x="10775539" y="4127453"/>
                  <a:pt x="10775369" y="4127448"/>
                </a:cubicBezTo>
                <a:lnTo>
                  <a:pt x="10774831" y="4120772"/>
                </a:lnTo>
                <a:cubicBezTo>
                  <a:pt x="10769772" y="4090522"/>
                  <a:pt x="10767321" y="4059631"/>
                  <a:pt x="10767364" y="4028296"/>
                </a:cubicBezTo>
                <a:cubicBezTo>
                  <a:pt x="10766052" y="4022668"/>
                  <a:pt x="10765993" y="4017001"/>
                  <a:pt x="10765993" y="4011320"/>
                </a:cubicBezTo>
                <a:lnTo>
                  <a:pt x="10766587" y="3999880"/>
                </a:lnTo>
                <a:lnTo>
                  <a:pt x="10767085" y="3999913"/>
                </a:lnTo>
                <a:close/>
                <a:moveTo>
                  <a:pt x="10744358" y="3999419"/>
                </a:moveTo>
                <a:lnTo>
                  <a:pt x="10744384" y="3999913"/>
                </a:lnTo>
                <a:lnTo>
                  <a:pt x="10744882" y="3999880"/>
                </a:lnTo>
                <a:lnTo>
                  <a:pt x="10745476" y="4011320"/>
                </a:lnTo>
                <a:cubicBezTo>
                  <a:pt x="10745476" y="4017001"/>
                  <a:pt x="10745417" y="4022668"/>
                  <a:pt x="10744105" y="4028296"/>
                </a:cubicBezTo>
                <a:cubicBezTo>
                  <a:pt x="10744148" y="4059631"/>
                  <a:pt x="10741697" y="4090522"/>
                  <a:pt x="10736638" y="4120772"/>
                </a:cubicBezTo>
                <a:lnTo>
                  <a:pt x="10736100" y="4127448"/>
                </a:lnTo>
                <a:cubicBezTo>
                  <a:pt x="10735930" y="4127453"/>
                  <a:pt x="10735762" y="4127458"/>
                  <a:pt x="10735594" y="4127511"/>
                </a:cubicBezTo>
                <a:cubicBezTo>
                  <a:pt x="10711229" y="4298519"/>
                  <a:pt x="10632667" y="4452596"/>
                  <a:pt x="10516535" y="4572001"/>
                </a:cubicBezTo>
                <a:lnTo>
                  <a:pt x="10322294" y="4572001"/>
                </a:lnTo>
                <a:cubicBezTo>
                  <a:pt x="10465392" y="4471530"/>
                  <a:pt x="10567615" y="4319650"/>
                  <a:pt x="10602109" y="4144250"/>
                </a:cubicBezTo>
                <a:cubicBezTo>
                  <a:pt x="10368107" y="4194541"/>
                  <a:pt x="10177738" y="4357380"/>
                  <a:pt x="10094355" y="4572001"/>
                </a:cubicBezTo>
                <a:lnTo>
                  <a:pt x="9956808" y="4572001"/>
                </a:lnTo>
                <a:cubicBezTo>
                  <a:pt x="10050171" y="4283539"/>
                  <a:pt x="10303400" y="4064450"/>
                  <a:pt x="10615479" y="4012794"/>
                </a:cubicBezTo>
                <a:lnTo>
                  <a:pt x="10615596" y="4011646"/>
                </a:lnTo>
                <a:cubicBezTo>
                  <a:pt x="10620905" y="4010636"/>
                  <a:pt x="10626233" y="4009688"/>
                  <a:pt x="10631809" y="4010107"/>
                </a:cubicBezTo>
                <a:cubicBezTo>
                  <a:pt x="10662992" y="4004550"/>
                  <a:pt x="10694885" y="4001569"/>
                  <a:pt x="10727271" y="4001042"/>
                </a:cubicBezTo>
                <a:close/>
                <a:moveTo>
                  <a:pt x="9074958" y="3999419"/>
                </a:moveTo>
                <a:lnTo>
                  <a:pt x="9092045" y="4001042"/>
                </a:lnTo>
                <a:cubicBezTo>
                  <a:pt x="9124431" y="4001569"/>
                  <a:pt x="9156324" y="4004550"/>
                  <a:pt x="9187507" y="4010107"/>
                </a:cubicBezTo>
                <a:cubicBezTo>
                  <a:pt x="9193083" y="4009688"/>
                  <a:pt x="9198411" y="4010636"/>
                  <a:pt x="9203720" y="4011646"/>
                </a:cubicBezTo>
                <a:lnTo>
                  <a:pt x="9203837" y="4012794"/>
                </a:lnTo>
                <a:cubicBezTo>
                  <a:pt x="9515916" y="4064450"/>
                  <a:pt x="9769145" y="4283539"/>
                  <a:pt x="9862508" y="4572001"/>
                </a:cubicBezTo>
                <a:lnTo>
                  <a:pt x="9724961" y="4572001"/>
                </a:lnTo>
                <a:cubicBezTo>
                  <a:pt x="9641578" y="4357380"/>
                  <a:pt x="9451209" y="4194541"/>
                  <a:pt x="9217207" y="4144250"/>
                </a:cubicBezTo>
                <a:cubicBezTo>
                  <a:pt x="9251701" y="4319651"/>
                  <a:pt x="9353924" y="4471530"/>
                  <a:pt x="9497022" y="4572001"/>
                </a:cubicBezTo>
                <a:lnTo>
                  <a:pt x="9302781" y="4572001"/>
                </a:lnTo>
                <a:cubicBezTo>
                  <a:pt x="9186649" y="4452596"/>
                  <a:pt x="9108087" y="4298519"/>
                  <a:pt x="9083722" y="4127511"/>
                </a:cubicBezTo>
                <a:cubicBezTo>
                  <a:pt x="9083554" y="4127458"/>
                  <a:pt x="9083386" y="4127453"/>
                  <a:pt x="9083216" y="4127448"/>
                </a:cubicBezTo>
                <a:lnTo>
                  <a:pt x="9082678" y="4120772"/>
                </a:lnTo>
                <a:cubicBezTo>
                  <a:pt x="9077619" y="4090522"/>
                  <a:pt x="9075168" y="4059631"/>
                  <a:pt x="9075211" y="4028296"/>
                </a:cubicBezTo>
                <a:cubicBezTo>
                  <a:pt x="9073899" y="4022668"/>
                  <a:pt x="9073840" y="4017001"/>
                  <a:pt x="9073840" y="4011320"/>
                </a:cubicBezTo>
                <a:lnTo>
                  <a:pt x="9074434" y="3999880"/>
                </a:lnTo>
                <a:lnTo>
                  <a:pt x="9074932" y="3999913"/>
                </a:lnTo>
                <a:close/>
                <a:moveTo>
                  <a:pt x="9052207" y="3999419"/>
                </a:moveTo>
                <a:lnTo>
                  <a:pt x="9052233" y="3999913"/>
                </a:lnTo>
                <a:lnTo>
                  <a:pt x="9052731" y="3999880"/>
                </a:lnTo>
                <a:lnTo>
                  <a:pt x="9053325" y="4011320"/>
                </a:lnTo>
                <a:cubicBezTo>
                  <a:pt x="9053325" y="4017001"/>
                  <a:pt x="9053266" y="4022668"/>
                  <a:pt x="9051954" y="4028296"/>
                </a:cubicBezTo>
                <a:cubicBezTo>
                  <a:pt x="9051997" y="4059631"/>
                  <a:pt x="9049546" y="4090522"/>
                  <a:pt x="9044487" y="4120772"/>
                </a:cubicBezTo>
                <a:lnTo>
                  <a:pt x="9043949" y="4127448"/>
                </a:lnTo>
                <a:cubicBezTo>
                  <a:pt x="9043779" y="4127453"/>
                  <a:pt x="9043611" y="4127458"/>
                  <a:pt x="9043443" y="4127511"/>
                </a:cubicBezTo>
                <a:cubicBezTo>
                  <a:pt x="9019078" y="4298519"/>
                  <a:pt x="8940516" y="4452596"/>
                  <a:pt x="8824384" y="4572001"/>
                </a:cubicBezTo>
                <a:lnTo>
                  <a:pt x="8630143" y="4572001"/>
                </a:lnTo>
                <a:cubicBezTo>
                  <a:pt x="8773241" y="4471530"/>
                  <a:pt x="8875464" y="4319651"/>
                  <a:pt x="8909958" y="4144250"/>
                </a:cubicBezTo>
                <a:cubicBezTo>
                  <a:pt x="8675956" y="4194541"/>
                  <a:pt x="8485587" y="4357380"/>
                  <a:pt x="8402204" y="4572001"/>
                </a:cubicBezTo>
                <a:lnTo>
                  <a:pt x="8264656" y="4572001"/>
                </a:lnTo>
                <a:cubicBezTo>
                  <a:pt x="8358019" y="4283539"/>
                  <a:pt x="8611249" y="4064450"/>
                  <a:pt x="8923328" y="4012794"/>
                </a:cubicBezTo>
                <a:lnTo>
                  <a:pt x="8923445" y="4011646"/>
                </a:lnTo>
                <a:cubicBezTo>
                  <a:pt x="8928754" y="4010636"/>
                  <a:pt x="8934082" y="4009688"/>
                  <a:pt x="8939658" y="4010107"/>
                </a:cubicBezTo>
                <a:cubicBezTo>
                  <a:pt x="8970841" y="4004550"/>
                  <a:pt x="9002734" y="4001569"/>
                  <a:pt x="9035120" y="4001042"/>
                </a:cubicBezTo>
                <a:close/>
                <a:moveTo>
                  <a:pt x="7382807" y="3999419"/>
                </a:moveTo>
                <a:lnTo>
                  <a:pt x="7399895" y="4001042"/>
                </a:lnTo>
                <a:cubicBezTo>
                  <a:pt x="7432280" y="4001569"/>
                  <a:pt x="7464173" y="4004550"/>
                  <a:pt x="7495356" y="4010107"/>
                </a:cubicBezTo>
                <a:cubicBezTo>
                  <a:pt x="7500932" y="4009688"/>
                  <a:pt x="7506260" y="4010636"/>
                  <a:pt x="7511569" y="4011646"/>
                </a:cubicBezTo>
                <a:lnTo>
                  <a:pt x="7511686" y="4012794"/>
                </a:lnTo>
                <a:cubicBezTo>
                  <a:pt x="7823765" y="4064450"/>
                  <a:pt x="8076994" y="4283539"/>
                  <a:pt x="8170358" y="4572001"/>
                </a:cubicBezTo>
                <a:lnTo>
                  <a:pt x="8032809" y="4572001"/>
                </a:lnTo>
                <a:cubicBezTo>
                  <a:pt x="7949426" y="4357380"/>
                  <a:pt x="7759058" y="4194541"/>
                  <a:pt x="7525056" y="4144250"/>
                </a:cubicBezTo>
                <a:cubicBezTo>
                  <a:pt x="7559550" y="4319650"/>
                  <a:pt x="7661773" y="4471530"/>
                  <a:pt x="7804870" y="4572001"/>
                </a:cubicBezTo>
                <a:lnTo>
                  <a:pt x="7610630" y="4572001"/>
                </a:lnTo>
                <a:cubicBezTo>
                  <a:pt x="7494498" y="4452596"/>
                  <a:pt x="7415935" y="4298519"/>
                  <a:pt x="7391571" y="4127511"/>
                </a:cubicBezTo>
                <a:cubicBezTo>
                  <a:pt x="7391403" y="4127458"/>
                  <a:pt x="7391235" y="4127453"/>
                  <a:pt x="7391065" y="4127448"/>
                </a:cubicBezTo>
                <a:lnTo>
                  <a:pt x="7390527" y="4120772"/>
                </a:lnTo>
                <a:cubicBezTo>
                  <a:pt x="7385468" y="4090522"/>
                  <a:pt x="7383018" y="4059631"/>
                  <a:pt x="7383060" y="4028296"/>
                </a:cubicBezTo>
                <a:cubicBezTo>
                  <a:pt x="7381748" y="4022668"/>
                  <a:pt x="7381689" y="4017001"/>
                  <a:pt x="7381689" y="4011320"/>
                </a:cubicBezTo>
                <a:lnTo>
                  <a:pt x="7382283" y="3999880"/>
                </a:lnTo>
                <a:lnTo>
                  <a:pt x="7382781" y="3999913"/>
                </a:lnTo>
                <a:close/>
                <a:moveTo>
                  <a:pt x="7360056" y="3999419"/>
                </a:moveTo>
                <a:lnTo>
                  <a:pt x="7360082" y="3999913"/>
                </a:lnTo>
                <a:lnTo>
                  <a:pt x="7360580" y="3999880"/>
                </a:lnTo>
                <a:lnTo>
                  <a:pt x="7361174" y="4011320"/>
                </a:lnTo>
                <a:cubicBezTo>
                  <a:pt x="7361174" y="4017001"/>
                  <a:pt x="7361115" y="4022668"/>
                  <a:pt x="7359803" y="4028296"/>
                </a:cubicBezTo>
                <a:cubicBezTo>
                  <a:pt x="7359845" y="4059631"/>
                  <a:pt x="7357395" y="4090522"/>
                  <a:pt x="7352336" y="4120772"/>
                </a:cubicBezTo>
                <a:lnTo>
                  <a:pt x="7351798" y="4127448"/>
                </a:lnTo>
                <a:cubicBezTo>
                  <a:pt x="7351628" y="4127453"/>
                  <a:pt x="7351460" y="4127458"/>
                  <a:pt x="7351292" y="4127511"/>
                </a:cubicBezTo>
                <a:cubicBezTo>
                  <a:pt x="7326927" y="4298519"/>
                  <a:pt x="7248364" y="4452596"/>
                  <a:pt x="7132233" y="4572001"/>
                </a:cubicBezTo>
                <a:lnTo>
                  <a:pt x="6937992" y="4572001"/>
                </a:lnTo>
                <a:cubicBezTo>
                  <a:pt x="7081090" y="4471530"/>
                  <a:pt x="7183313" y="4319650"/>
                  <a:pt x="7217807" y="4144250"/>
                </a:cubicBezTo>
                <a:cubicBezTo>
                  <a:pt x="6983804" y="4194541"/>
                  <a:pt x="6793436" y="4357380"/>
                  <a:pt x="6710053" y="4572001"/>
                </a:cubicBezTo>
                <a:lnTo>
                  <a:pt x="6572505" y="4572001"/>
                </a:lnTo>
                <a:cubicBezTo>
                  <a:pt x="6665868" y="4283539"/>
                  <a:pt x="6919098" y="4064450"/>
                  <a:pt x="7231177" y="4012794"/>
                </a:cubicBezTo>
                <a:lnTo>
                  <a:pt x="7231294" y="4011646"/>
                </a:lnTo>
                <a:cubicBezTo>
                  <a:pt x="7236603" y="4010636"/>
                  <a:pt x="7241931" y="4009688"/>
                  <a:pt x="7247507" y="4010107"/>
                </a:cubicBezTo>
                <a:cubicBezTo>
                  <a:pt x="7278690" y="4004550"/>
                  <a:pt x="7310583" y="4001569"/>
                  <a:pt x="7342968" y="4001042"/>
                </a:cubicBezTo>
                <a:close/>
                <a:moveTo>
                  <a:pt x="5690656" y="3999419"/>
                </a:moveTo>
                <a:lnTo>
                  <a:pt x="5707743" y="4001042"/>
                </a:lnTo>
                <a:cubicBezTo>
                  <a:pt x="5740129" y="4001569"/>
                  <a:pt x="5772021" y="4004550"/>
                  <a:pt x="5803205" y="4010107"/>
                </a:cubicBezTo>
                <a:cubicBezTo>
                  <a:pt x="5808781" y="4009688"/>
                  <a:pt x="5814109" y="4010636"/>
                  <a:pt x="5819417" y="4011646"/>
                </a:cubicBezTo>
                <a:lnTo>
                  <a:pt x="5819534" y="4012794"/>
                </a:lnTo>
                <a:cubicBezTo>
                  <a:pt x="6131614" y="4064450"/>
                  <a:pt x="6384843" y="4283539"/>
                  <a:pt x="6478206" y="4572001"/>
                </a:cubicBezTo>
                <a:lnTo>
                  <a:pt x="6340658" y="4572001"/>
                </a:lnTo>
                <a:cubicBezTo>
                  <a:pt x="6257275" y="4357380"/>
                  <a:pt x="6066907" y="4194541"/>
                  <a:pt x="5832905" y="4144250"/>
                </a:cubicBezTo>
                <a:cubicBezTo>
                  <a:pt x="5867399" y="4319651"/>
                  <a:pt x="5969622" y="4471530"/>
                  <a:pt x="6112719" y="4572001"/>
                </a:cubicBezTo>
                <a:lnTo>
                  <a:pt x="5918478" y="4572001"/>
                </a:lnTo>
                <a:cubicBezTo>
                  <a:pt x="5802347" y="4452596"/>
                  <a:pt x="5723784" y="4298519"/>
                  <a:pt x="5699419" y="4127511"/>
                </a:cubicBezTo>
                <a:cubicBezTo>
                  <a:pt x="5699252" y="4127458"/>
                  <a:pt x="5699083" y="4127453"/>
                  <a:pt x="5698914" y="4127448"/>
                </a:cubicBezTo>
                <a:lnTo>
                  <a:pt x="5698375" y="4120772"/>
                </a:lnTo>
                <a:cubicBezTo>
                  <a:pt x="5693317" y="4090522"/>
                  <a:pt x="5690866" y="4059631"/>
                  <a:pt x="5690908" y="4028296"/>
                </a:cubicBezTo>
                <a:cubicBezTo>
                  <a:pt x="5689596" y="4022668"/>
                  <a:pt x="5689538" y="4017001"/>
                  <a:pt x="5689538" y="4011320"/>
                </a:cubicBezTo>
                <a:lnTo>
                  <a:pt x="5690132" y="3999880"/>
                </a:lnTo>
                <a:lnTo>
                  <a:pt x="5690630" y="3999913"/>
                </a:lnTo>
                <a:close/>
                <a:moveTo>
                  <a:pt x="5667905" y="3999419"/>
                </a:moveTo>
                <a:lnTo>
                  <a:pt x="5667931" y="3999913"/>
                </a:lnTo>
                <a:lnTo>
                  <a:pt x="5668429" y="3999880"/>
                </a:lnTo>
                <a:lnTo>
                  <a:pt x="5669023" y="4011320"/>
                </a:lnTo>
                <a:cubicBezTo>
                  <a:pt x="5669023" y="4017001"/>
                  <a:pt x="5668964" y="4022668"/>
                  <a:pt x="5667652" y="4028296"/>
                </a:cubicBezTo>
                <a:cubicBezTo>
                  <a:pt x="5667694" y="4059631"/>
                  <a:pt x="5665244" y="4090522"/>
                  <a:pt x="5660185" y="4120772"/>
                </a:cubicBezTo>
                <a:lnTo>
                  <a:pt x="5659647" y="4127448"/>
                </a:lnTo>
                <a:cubicBezTo>
                  <a:pt x="5659477" y="4127453"/>
                  <a:pt x="5659309" y="4127458"/>
                  <a:pt x="5659141" y="4127511"/>
                </a:cubicBezTo>
                <a:cubicBezTo>
                  <a:pt x="5634776" y="4298519"/>
                  <a:pt x="5556213" y="4452596"/>
                  <a:pt x="5440082" y="4572001"/>
                </a:cubicBezTo>
                <a:lnTo>
                  <a:pt x="5245841" y="4572001"/>
                </a:lnTo>
                <a:cubicBezTo>
                  <a:pt x="5388939" y="4471530"/>
                  <a:pt x="5491162" y="4319651"/>
                  <a:pt x="5525656" y="4144250"/>
                </a:cubicBezTo>
                <a:cubicBezTo>
                  <a:pt x="5291653" y="4194541"/>
                  <a:pt x="5101285" y="4357380"/>
                  <a:pt x="5017902" y="4572001"/>
                </a:cubicBezTo>
                <a:lnTo>
                  <a:pt x="4880354" y="4572001"/>
                </a:lnTo>
                <a:cubicBezTo>
                  <a:pt x="4973717" y="4283539"/>
                  <a:pt x="5226947" y="4064450"/>
                  <a:pt x="5539026" y="4012794"/>
                </a:cubicBezTo>
                <a:lnTo>
                  <a:pt x="5539143" y="4011646"/>
                </a:lnTo>
                <a:cubicBezTo>
                  <a:pt x="5544452" y="4010636"/>
                  <a:pt x="5549780" y="4009688"/>
                  <a:pt x="5555356" y="4010107"/>
                </a:cubicBezTo>
                <a:cubicBezTo>
                  <a:pt x="5586539" y="4004550"/>
                  <a:pt x="5618432" y="4001569"/>
                  <a:pt x="5650817" y="4001042"/>
                </a:cubicBezTo>
                <a:close/>
                <a:moveTo>
                  <a:pt x="3998505" y="3999419"/>
                </a:moveTo>
                <a:lnTo>
                  <a:pt x="4015592" y="4001042"/>
                </a:lnTo>
                <a:cubicBezTo>
                  <a:pt x="4047978" y="4001569"/>
                  <a:pt x="4079870" y="4004550"/>
                  <a:pt x="4111054" y="4010107"/>
                </a:cubicBezTo>
                <a:cubicBezTo>
                  <a:pt x="4116630" y="4009688"/>
                  <a:pt x="4121958" y="4010636"/>
                  <a:pt x="4127266" y="4011646"/>
                </a:cubicBezTo>
                <a:lnTo>
                  <a:pt x="4127384" y="4012794"/>
                </a:lnTo>
                <a:cubicBezTo>
                  <a:pt x="4439463" y="4064450"/>
                  <a:pt x="4692692" y="4283539"/>
                  <a:pt x="4786055" y="4572001"/>
                </a:cubicBezTo>
                <a:lnTo>
                  <a:pt x="4648508" y="4572001"/>
                </a:lnTo>
                <a:cubicBezTo>
                  <a:pt x="4565124" y="4357380"/>
                  <a:pt x="4374756" y="4194541"/>
                  <a:pt x="4140754" y="4144250"/>
                </a:cubicBezTo>
                <a:cubicBezTo>
                  <a:pt x="4175248" y="4319650"/>
                  <a:pt x="4277471" y="4471530"/>
                  <a:pt x="4420568" y="4572001"/>
                </a:cubicBezTo>
                <a:lnTo>
                  <a:pt x="4226327" y="4572001"/>
                </a:lnTo>
                <a:cubicBezTo>
                  <a:pt x="4110196" y="4452596"/>
                  <a:pt x="4031633" y="4298519"/>
                  <a:pt x="4007268" y="4127511"/>
                </a:cubicBezTo>
                <a:cubicBezTo>
                  <a:pt x="4007101" y="4127458"/>
                  <a:pt x="4006932" y="4127453"/>
                  <a:pt x="4006763" y="4127448"/>
                </a:cubicBezTo>
                <a:lnTo>
                  <a:pt x="4006225" y="4120772"/>
                </a:lnTo>
                <a:cubicBezTo>
                  <a:pt x="4001166" y="4090522"/>
                  <a:pt x="3998715" y="4059631"/>
                  <a:pt x="3998757" y="4028296"/>
                </a:cubicBezTo>
                <a:cubicBezTo>
                  <a:pt x="3997445" y="4022668"/>
                  <a:pt x="3997387" y="4017001"/>
                  <a:pt x="3997387" y="4011320"/>
                </a:cubicBezTo>
                <a:lnTo>
                  <a:pt x="3997981" y="3999880"/>
                </a:lnTo>
                <a:lnTo>
                  <a:pt x="3998479" y="3999913"/>
                </a:lnTo>
                <a:close/>
                <a:moveTo>
                  <a:pt x="3975754" y="3999419"/>
                </a:moveTo>
                <a:lnTo>
                  <a:pt x="3975780" y="3999913"/>
                </a:lnTo>
                <a:lnTo>
                  <a:pt x="3976278" y="3999880"/>
                </a:lnTo>
                <a:lnTo>
                  <a:pt x="3976872" y="4011320"/>
                </a:lnTo>
                <a:cubicBezTo>
                  <a:pt x="3976872" y="4017001"/>
                  <a:pt x="3976813" y="4022668"/>
                  <a:pt x="3975501" y="4028296"/>
                </a:cubicBezTo>
                <a:cubicBezTo>
                  <a:pt x="3975543" y="4059631"/>
                  <a:pt x="3973093" y="4090522"/>
                  <a:pt x="3968034" y="4120772"/>
                </a:cubicBezTo>
                <a:lnTo>
                  <a:pt x="3967496" y="4127448"/>
                </a:lnTo>
                <a:cubicBezTo>
                  <a:pt x="3967326" y="4127453"/>
                  <a:pt x="3967158" y="4127458"/>
                  <a:pt x="3966990" y="4127511"/>
                </a:cubicBezTo>
                <a:cubicBezTo>
                  <a:pt x="3942625" y="4298519"/>
                  <a:pt x="3864063" y="4452596"/>
                  <a:pt x="3747931" y="4572001"/>
                </a:cubicBezTo>
                <a:lnTo>
                  <a:pt x="3553690" y="4572001"/>
                </a:lnTo>
                <a:cubicBezTo>
                  <a:pt x="3696788" y="4471530"/>
                  <a:pt x="3799011" y="4319651"/>
                  <a:pt x="3833505" y="4144250"/>
                </a:cubicBezTo>
                <a:cubicBezTo>
                  <a:pt x="3599503" y="4194541"/>
                  <a:pt x="3409134" y="4357380"/>
                  <a:pt x="3325751" y="4572001"/>
                </a:cubicBezTo>
                <a:lnTo>
                  <a:pt x="3188203" y="4572001"/>
                </a:lnTo>
                <a:cubicBezTo>
                  <a:pt x="3281566" y="4283539"/>
                  <a:pt x="3534796" y="4064450"/>
                  <a:pt x="3846875" y="4012794"/>
                </a:cubicBezTo>
                <a:lnTo>
                  <a:pt x="3846992" y="4011646"/>
                </a:lnTo>
                <a:cubicBezTo>
                  <a:pt x="3852301" y="4010636"/>
                  <a:pt x="3857629" y="4009688"/>
                  <a:pt x="3863205" y="4010107"/>
                </a:cubicBezTo>
                <a:cubicBezTo>
                  <a:pt x="3894388" y="4004550"/>
                  <a:pt x="3926281" y="4001569"/>
                  <a:pt x="3958666" y="4001042"/>
                </a:cubicBezTo>
                <a:close/>
                <a:moveTo>
                  <a:pt x="2306354" y="3999419"/>
                </a:moveTo>
                <a:lnTo>
                  <a:pt x="2323441" y="4001042"/>
                </a:lnTo>
                <a:cubicBezTo>
                  <a:pt x="2355827" y="4001569"/>
                  <a:pt x="2387719" y="4004550"/>
                  <a:pt x="2418903" y="4010107"/>
                </a:cubicBezTo>
                <a:cubicBezTo>
                  <a:pt x="2424479" y="4009688"/>
                  <a:pt x="2429807" y="4010636"/>
                  <a:pt x="2435115" y="4011646"/>
                </a:cubicBezTo>
                <a:lnTo>
                  <a:pt x="2435233" y="4012794"/>
                </a:lnTo>
                <a:cubicBezTo>
                  <a:pt x="2747312" y="4064450"/>
                  <a:pt x="3000542" y="4283539"/>
                  <a:pt x="3093904" y="4572001"/>
                </a:cubicBezTo>
                <a:lnTo>
                  <a:pt x="2956357" y="4572001"/>
                </a:lnTo>
                <a:cubicBezTo>
                  <a:pt x="2872974" y="4357380"/>
                  <a:pt x="2682605" y="4194541"/>
                  <a:pt x="2448603" y="4144250"/>
                </a:cubicBezTo>
                <a:cubicBezTo>
                  <a:pt x="2483097" y="4319651"/>
                  <a:pt x="2585320" y="4471530"/>
                  <a:pt x="2728418" y="4572001"/>
                </a:cubicBezTo>
                <a:lnTo>
                  <a:pt x="2534177" y="4572001"/>
                </a:lnTo>
                <a:cubicBezTo>
                  <a:pt x="2418045" y="4452596"/>
                  <a:pt x="2339482" y="4298519"/>
                  <a:pt x="2315117" y="4127511"/>
                </a:cubicBezTo>
                <a:cubicBezTo>
                  <a:pt x="2314950" y="4127458"/>
                  <a:pt x="2314781" y="4127453"/>
                  <a:pt x="2314612" y="4127448"/>
                </a:cubicBezTo>
                <a:lnTo>
                  <a:pt x="2314074" y="4120772"/>
                </a:lnTo>
                <a:cubicBezTo>
                  <a:pt x="2309015" y="4090522"/>
                  <a:pt x="2306564" y="4059631"/>
                  <a:pt x="2306606" y="4028296"/>
                </a:cubicBezTo>
                <a:cubicBezTo>
                  <a:pt x="2305294" y="4022668"/>
                  <a:pt x="2305236" y="4017001"/>
                  <a:pt x="2305236" y="4011320"/>
                </a:cubicBezTo>
                <a:lnTo>
                  <a:pt x="2305830" y="3999880"/>
                </a:lnTo>
                <a:lnTo>
                  <a:pt x="2306328" y="3999913"/>
                </a:lnTo>
                <a:close/>
                <a:moveTo>
                  <a:pt x="2283603" y="3999419"/>
                </a:moveTo>
                <a:lnTo>
                  <a:pt x="2283629" y="3999913"/>
                </a:lnTo>
                <a:lnTo>
                  <a:pt x="2284127" y="3999880"/>
                </a:lnTo>
                <a:lnTo>
                  <a:pt x="2284721" y="4011320"/>
                </a:lnTo>
                <a:cubicBezTo>
                  <a:pt x="2284721" y="4017001"/>
                  <a:pt x="2284662" y="4022668"/>
                  <a:pt x="2283350" y="4028296"/>
                </a:cubicBezTo>
                <a:cubicBezTo>
                  <a:pt x="2283392" y="4059631"/>
                  <a:pt x="2280942" y="4090522"/>
                  <a:pt x="2275883" y="4120772"/>
                </a:cubicBezTo>
                <a:lnTo>
                  <a:pt x="2275345" y="4127448"/>
                </a:lnTo>
                <a:cubicBezTo>
                  <a:pt x="2275175" y="4127453"/>
                  <a:pt x="2275007" y="4127458"/>
                  <a:pt x="2274839" y="4127511"/>
                </a:cubicBezTo>
                <a:cubicBezTo>
                  <a:pt x="2250474" y="4298519"/>
                  <a:pt x="2171912" y="4452596"/>
                  <a:pt x="2055780" y="4572001"/>
                </a:cubicBezTo>
                <a:lnTo>
                  <a:pt x="1861539" y="4572001"/>
                </a:lnTo>
                <a:cubicBezTo>
                  <a:pt x="2004637" y="4471530"/>
                  <a:pt x="2106860" y="4319650"/>
                  <a:pt x="2141354" y="4144250"/>
                </a:cubicBezTo>
                <a:cubicBezTo>
                  <a:pt x="1907352" y="4194541"/>
                  <a:pt x="1716983" y="4357380"/>
                  <a:pt x="1633600" y="4572001"/>
                </a:cubicBezTo>
                <a:lnTo>
                  <a:pt x="1496052" y="4572001"/>
                </a:lnTo>
                <a:cubicBezTo>
                  <a:pt x="1589416" y="4283539"/>
                  <a:pt x="1842645" y="4064450"/>
                  <a:pt x="2154724" y="4012794"/>
                </a:cubicBezTo>
                <a:lnTo>
                  <a:pt x="2154841" y="4011646"/>
                </a:lnTo>
                <a:cubicBezTo>
                  <a:pt x="2160150" y="4010636"/>
                  <a:pt x="2165478" y="4009688"/>
                  <a:pt x="2171054" y="4010107"/>
                </a:cubicBezTo>
                <a:cubicBezTo>
                  <a:pt x="2202237" y="4004550"/>
                  <a:pt x="2234130" y="4001569"/>
                  <a:pt x="2266515" y="4001042"/>
                </a:cubicBezTo>
                <a:close/>
                <a:moveTo>
                  <a:pt x="614203" y="3999419"/>
                </a:moveTo>
                <a:lnTo>
                  <a:pt x="631290" y="4001042"/>
                </a:lnTo>
                <a:cubicBezTo>
                  <a:pt x="663676" y="4001569"/>
                  <a:pt x="695568" y="4004550"/>
                  <a:pt x="726752" y="4010107"/>
                </a:cubicBezTo>
                <a:cubicBezTo>
                  <a:pt x="732328" y="4009688"/>
                  <a:pt x="737656" y="4010636"/>
                  <a:pt x="742964" y="4011646"/>
                </a:cubicBezTo>
                <a:lnTo>
                  <a:pt x="743081" y="4012794"/>
                </a:lnTo>
                <a:cubicBezTo>
                  <a:pt x="1055161" y="4064450"/>
                  <a:pt x="1308390" y="4283539"/>
                  <a:pt x="1401754" y="4572001"/>
                </a:cubicBezTo>
                <a:lnTo>
                  <a:pt x="1264205" y="4572001"/>
                </a:lnTo>
                <a:cubicBezTo>
                  <a:pt x="1180823" y="4357380"/>
                  <a:pt x="990454" y="4194541"/>
                  <a:pt x="756452" y="4144250"/>
                </a:cubicBezTo>
                <a:cubicBezTo>
                  <a:pt x="790946" y="4319651"/>
                  <a:pt x="893169" y="4471530"/>
                  <a:pt x="1036266" y="4572001"/>
                </a:cubicBezTo>
                <a:lnTo>
                  <a:pt x="842026" y="4572001"/>
                </a:lnTo>
                <a:cubicBezTo>
                  <a:pt x="725894" y="4452596"/>
                  <a:pt x="647331" y="4298519"/>
                  <a:pt x="622966" y="4127511"/>
                </a:cubicBezTo>
                <a:cubicBezTo>
                  <a:pt x="622799" y="4127458"/>
                  <a:pt x="622630" y="4127453"/>
                  <a:pt x="622461" y="4127448"/>
                </a:cubicBezTo>
                <a:lnTo>
                  <a:pt x="621923" y="4120772"/>
                </a:lnTo>
                <a:cubicBezTo>
                  <a:pt x="616864" y="4090522"/>
                  <a:pt x="614413" y="4059631"/>
                  <a:pt x="614455" y="4028296"/>
                </a:cubicBezTo>
                <a:cubicBezTo>
                  <a:pt x="613143" y="4022668"/>
                  <a:pt x="613085" y="4017001"/>
                  <a:pt x="613085" y="4011320"/>
                </a:cubicBezTo>
                <a:lnTo>
                  <a:pt x="613679" y="3999880"/>
                </a:lnTo>
                <a:lnTo>
                  <a:pt x="614177" y="3999913"/>
                </a:lnTo>
                <a:close/>
                <a:moveTo>
                  <a:pt x="591452" y="3999419"/>
                </a:moveTo>
                <a:lnTo>
                  <a:pt x="591478" y="3999913"/>
                </a:lnTo>
                <a:lnTo>
                  <a:pt x="591976" y="3999880"/>
                </a:lnTo>
                <a:lnTo>
                  <a:pt x="592570" y="4011320"/>
                </a:lnTo>
                <a:cubicBezTo>
                  <a:pt x="592570" y="4017001"/>
                  <a:pt x="592511" y="4022668"/>
                  <a:pt x="591199" y="4028296"/>
                </a:cubicBezTo>
                <a:cubicBezTo>
                  <a:pt x="591242" y="4059631"/>
                  <a:pt x="588791" y="4090522"/>
                  <a:pt x="583732" y="4120772"/>
                </a:cubicBezTo>
                <a:lnTo>
                  <a:pt x="583194" y="4127448"/>
                </a:lnTo>
                <a:cubicBezTo>
                  <a:pt x="583024" y="4127453"/>
                  <a:pt x="582856" y="4127458"/>
                  <a:pt x="582689" y="4127511"/>
                </a:cubicBezTo>
                <a:cubicBezTo>
                  <a:pt x="558275" y="4298863"/>
                  <a:pt x="479445" y="4453216"/>
                  <a:pt x="362360" y="4572001"/>
                </a:cubicBezTo>
                <a:lnTo>
                  <a:pt x="169811" y="4572001"/>
                </a:lnTo>
                <a:cubicBezTo>
                  <a:pt x="312603" y="4471357"/>
                  <a:pt x="414729" y="4319551"/>
                  <a:pt x="449203" y="4144250"/>
                </a:cubicBezTo>
                <a:cubicBezTo>
                  <a:pt x="258971" y="4185134"/>
                  <a:pt x="97576" y="4300399"/>
                  <a:pt x="0" y="4458139"/>
                </a:cubicBezTo>
                <a:lnTo>
                  <a:pt x="0" y="4251345"/>
                </a:lnTo>
                <a:cubicBezTo>
                  <a:pt x="121484" y="4128438"/>
                  <a:pt x="282199" y="4042650"/>
                  <a:pt x="462573" y="4012794"/>
                </a:cubicBezTo>
                <a:lnTo>
                  <a:pt x="462690" y="4011646"/>
                </a:lnTo>
                <a:cubicBezTo>
                  <a:pt x="467999" y="4010636"/>
                  <a:pt x="473327" y="4009688"/>
                  <a:pt x="478903" y="4010107"/>
                </a:cubicBezTo>
                <a:cubicBezTo>
                  <a:pt x="510086" y="4004550"/>
                  <a:pt x="541979" y="4001569"/>
                  <a:pt x="574365" y="4001042"/>
                </a:cubicBezTo>
                <a:close/>
                <a:moveTo>
                  <a:pt x="11452667" y="3304913"/>
                </a:moveTo>
                <a:cubicBezTo>
                  <a:pt x="11177477" y="3363591"/>
                  <a:pt x="10962633" y="3576701"/>
                  <a:pt x="10909358" y="3845480"/>
                </a:cubicBezTo>
                <a:cubicBezTo>
                  <a:pt x="11184548" y="3786801"/>
                  <a:pt x="11399391" y="3573691"/>
                  <a:pt x="11452667" y="3304913"/>
                </a:cubicBezTo>
                <a:close/>
                <a:moveTo>
                  <a:pt x="10058800" y="3304913"/>
                </a:moveTo>
                <a:cubicBezTo>
                  <a:pt x="10112076" y="3573691"/>
                  <a:pt x="10326919" y="3786801"/>
                  <a:pt x="10602109" y="3845480"/>
                </a:cubicBezTo>
                <a:cubicBezTo>
                  <a:pt x="10548834" y="3576701"/>
                  <a:pt x="10333990" y="3363591"/>
                  <a:pt x="10058800" y="3304913"/>
                </a:cubicBezTo>
                <a:close/>
                <a:moveTo>
                  <a:pt x="9760514" y="3304913"/>
                </a:moveTo>
                <a:cubicBezTo>
                  <a:pt x="9485324" y="3363591"/>
                  <a:pt x="9270480" y="3576701"/>
                  <a:pt x="9217205" y="3845480"/>
                </a:cubicBezTo>
                <a:cubicBezTo>
                  <a:pt x="9492395" y="3786801"/>
                  <a:pt x="9707238" y="3573691"/>
                  <a:pt x="9760514" y="3304913"/>
                </a:cubicBezTo>
                <a:close/>
                <a:moveTo>
                  <a:pt x="8366649" y="3304913"/>
                </a:moveTo>
                <a:cubicBezTo>
                  <a:pt x="8419925" y="3573691"/>
                  <a:pt x="8634768" y="3786801"/>
                  <a:pt x="8909958" y="3845480"/>
                </a:cubicBezTo>
                <a:cubicBezTo>
                  <a:pt x="8856683" y="3576701"/>
                  <a:pt x="8641839" y="3363591"/>
                  <a:pt x="8366649" y="3304913"/>
                </a:cubicBezTo>
                <a:close/>
                <a:moveTo>
                  <a:pt x="8068363" y="3304913"/>
                </a:moveTo>
                <a:cubicBezTo>
                  <a:pt x="7793173" y="3363591"/>
                  <a:pt x="7578329" y="3576701"/>
                  <a:pt x="7525054" y="3845480"/>
                </a:cubicBezTo>
                <a:cubicBezTo>
                  <a:pt x="7800244" y="3786801"/>
                  <a:pt x="8015087" y="3573691"/>
                  <a:pt x="8068363" y="3304913"/>
                </a:cubicBezTo>
                <a:close/>
                <a:moveTo>
                  <a:pt x="6674498" y="3304913"/>
                </a:moveTo>
                <a:cubicBezTo>
                  <a:pt x="6727774" y="3573691"/>
                  <a:pt x="6942617" y="3786801"/>
                  <a:pt x="7217807" y="3845480"/>
                </a:cubicBezTo>
                <a:cubicBezTo>
                  <a:pt x="7164532" y="3576701"/>
                  <a:pt x="6949688" y="3363591"/>
                  <a:pt x="6674498" y="3304913"/>
                </a:cubicBezTo>
                <a:close/>
                <a:moveTo>
                  <a:pt x="6376212" y="3304913"/>
                </a:moveTo>
                <a:cubicBezTo>
                  <a:pt x="6101022" y="3363591"/>
                  <a:pt x="5886178" y="3576701"/>
                  <a:pt x="5832903" y="3845480"/>
                </a:cubicBezTo>
                <a:cubicBezTo>
                  <a:pt x="6108093" y="3786801"/>
                  <a:pt x="6322936" y="3573691"/>
                  <a:pt x="6376212" y="3304913"/>
                </a:cubicBezTo>
                <a:close/>
                <a:moveTo>
                  <a:pt x="4982347" y="3304913"/>
                </a:moveTo>
                <a:cubicBezTo>
                  <a:pt x="5035623" y="3573691"/>
                  <a:pt x="5250466" y="3786801"/>
                  <a:pt x="5525656" y="3845480"/>
                </a:cubicBezTo>
                <a:cubicBezTo>
                  <a:pt x="5472381" y="3576701"/>
                  <a:pt x="5257537" y="3363591"/>
                  <a:pt x="4982347" y="3304913"/>
                </a:cubicBezTo>
                <a:close/>
                <a:moveTo>
                  <a:pt x="4684061" y="3304913"/>
                </a:moveTo>
                <a:cubicBezTo>
                  <a:pt x="4408871" y="3363591"/>
                  <a:pt x="4194027" y="3576701"/>
                  <a:pt x="4140752" y="3845480"/>
                </a:cubicBezTo>
                <a:cubicBezTo>
                  <a:pt x="4415942" y="3786801"/>
                  <a:pt x="4630785" y="3573691"/>
                  <a:pt x="4684061" y="3304913"/>
                </a:cubicBezTo>
                <a:close/>
                <a:moveTo>
                  <a:pt x="3290196" y="3304913"/>
                </a:moveTo>
                <a:cubicBezTo>
                  <a:pt x="3343472" y="3573691"/>
                  <a:pt x="3558315" y="3786801"/>
                  <a:pt x="3833505" y="3845480"/>
                </a:cubicBezTo>
                <a:cubicBezTo>
                  <a:pt x="3780230" y="3576701"/>
                  <a:pt x="3565386" y="3363591"/>
                  <a:pt x="3290196" y="3304913"/>
                </a:cubicBezTo>
                <a:close/>
                <a:moveTo>
                  <a:pt x="2991910" y="3304913"/>
                </a:moveTo>
                <a:cubicBezTo>
                  <a:pt x="2716720" y="3363591"/>
                  <a:pt x="2501876" y="3576701"/>
                  <a:pt x="2448601" y="3845480"/>
                </a:cubicBezTo>
                <a:cubicBezTo>
                  <a:pt x="2723791" y="3786801"/>
                  <a:pt x="2938634" y="3573691"/>
                  <a:pt x="2991910" y="3304913"/>
                </a:cubicBezTo>
                <a:close/>
                <a:moveTo>
                  <a:pt x="1598045" y="3304913"/>
                </a:moveTo>
                <a:cubicBezTo>
                  <a:pt x="1651321" y="3573691"/>
                  <a:pt x="1866164" y="3786801"/>
                  <a:pt x="2141354" y="3845480"/>
                </a:cubicBezTo>
                <a:cubicBezTo>
                  <a:pt x="2088079" y="3576701"/>
                  <a:pt x="1873235" y="3363591"/>
                  <a:pt x="1598045" y="3304913"/>
                </a:cubicBezTo>
                <a:close/>
                <a:moveTo>
                  <a:pt x="1299759" y="3304913"/>
                </a:moveTo>
                <a:cubicBezTo>
                  <a:pt x="1024569" y="3363591"/>
                  <a:pt x="809725" y="3576701"/>
                  <a:pt x="756450" y="3845480"/>
                </a:cubicBezTo>
                <a:cubicBezTo>
                  <a:pt x="1031640" y="3786801"/>
                  <a:pt x="1246483" y="3573691"/>
                  <a:pt x="1299759" y="3304913"/>
                </a:cubicBezTo>
                <a:close/>
                <a:moveTo>
                  <a:pt x="0" y="3200906"/>
                </a:moveTo>
                <a:cubicBezTo>
                  <a:pt x="306658" y="3291386"/>
                  <a:pt x="537576" y="3547942"/>
                  <a:pt x="582690" y="3862087"/>
                </a:cubicBezTo>
                <a:cubicBezTo>
                  <a:pt x="582857" y="3862140"/>
                  <a:pt x="583026" y="3862145"/>
                  <a:pt x="583195" y="3862150"/>
                </a:cubicBezTo>
                <a:lnTo>
                  <a:pt x="583735" y="3868787"/>
                </a:lnTo>
                <a:cubicBezTo>
                  <a:pt x="588792" y="3898794"/>
                  <a:pt x="591242" y="3929436"/>
                  <a:pt x="591199" y="3960518"/>
                </a:cubicBezTo>
                <a:cubicBezTo>
                  <a:pt x="592511" y="3966104"/>
                  <a:pt x="592570" y="3971728"/>
                  <a:pt x="592570" y="3977366"/>
                </a:cubicBezTo>
                <a:cubicBezTo>
                  <a:pt x="592570" y="3981158"/>
                  <a:pt x="592543" y="3984944"/>
                  <a:pt x="591977" y="3988716"/>
                </a:cubicBezTo>
                <a:lnTo>
                  <a:pt x="591478" y="3988683"/>
                </a:lnTo>
                <a:lnTo>
                  <a:pt x="591452" y="3989174"/>
                </a:lnTo>
                <a:lnTo>
                  <a:pt x="574334" y="3987561"/>
                </a:lnTo>
                <a:cubicBezTo>
                  <a:pt x="541959" y="3987038"/>
                  <a:pt x="510079" y="3984080"/>
                  <a:pt x="478907" y="3978570"/>
                </a:cubicBezTo>
                <a:cubicBezTo>
                  <a:pt x="473330" y="3978986"/>
                  <a:pt x="468001" y="3978045"/>
                  <a:pt x="462690" y="3977042"/>
                </a:cubicBezTo>
                <a:lnTo>
                  <a:pt x="462574" y="3975903"/>
                </a:lnTo>
                <a:cubicBezTo>
                  <a:pt x="282200" y="3946281"/>
                  <a:pt x="121485" y="3861168"/>
                  <a:pt x="0" y="3739225"/>
                </a:cubicBezTo>
                <a:lnTo>
                  <a:pt x="0" y="3534056"/>
                </a:lnTo>
                <a:cubicBezTo>
                  <a:pt x="97584" y="3690562"/>
                  <a:pt x="258975" y="3804918"/>
                  <a:pt x="449203" y="3845480"/>
                </a:cubicBezTo>
                <a:cubicBezTo>
                  <a:pt x="402182" y="3608252"/>
                  <a:pt x="229297" y="3414390"/>
                  <a:pt x="0" y="3332205"/>
                </a:cubicBezTo>
                <a:close/>
                <a:moveTo>
                  <a:pt x="11608704" y="3161219"/>
                </a:moveTo>
                <a:lnTo>
                  <a:pt x="11625791" y="3162829"/>
                </a:lnTo>
                <a:cubicBezTo>
                  <a:pt x="11658177" y="3163352"/>
                  <a:pt x="11690070" y="3166310"/>
                  <a:pt x="11721253" y="3171823"/>
                </a:cubicBezTo>
                <a:cubicBezTo>
                  <a:pt x="11726829" y="3171407"/>
                  <a:pt x="11732157" y="3172348"/>
                  <a:pt x="11737466" y="3173350"/>
                </a:cubicBezTo>
                <a:lnTo>
                  <a:pt x="11737583" y="3174489"/>
                </a:lnTo>
                <a:cubicBezTo>
                  <a:pt x="11914088" y="3203476"/>
                  <a:pt x="12071767" y="3285599"/>
                  <a:pt x="12192000" y="3403667"/>
                </a:cubicBezTo>
                <a:lnTo>
                  <a:pt x="12192000" y="3603658"/>
                </a:lnTo>
                <a:cubicBezTo>
                  <a:pt x="12093732" y="3453636"/>
                  <a:pt x="11935983" y="3344367"/>
                  <a:pt x="11750953" y="3304913"/>
                </a:cubicBezTo>
                <a:cubicBezTo>
                  <a:pt x="11797422" y="3539349"/>
                  <a:pt x="11966808" y="3731433"/>
                  <a:pt x="12192000" y="3815480"/>
                </a:cubicBezTo>
                <a:lnTo>
                  <a:pt x="12192000" y="3947482"/>
                </a:lnTo>
                <a:cubicBezTo>
                  <a:pt x="11889465" y="3854506"/>
                  <a:pt x="11662185" y="3599697"/>
                  <a:pt x="11617468" y="3288305"/>
                </a:cubicBezTo>
                <a:cubicBezTo>
                  <a:pt x="11617300" y="3288253"/>
                  <a:pt x="11617132" y="3288248"/>
                  <a:pt x="11616962" y="3288243"/>
                </a:cubicBezTo>
                <a:lnTo>
                  <a:pt x="11616424" y="3281619"/>
                </a:lnTo>
                <a:cubicBezTo>
                  <a:pt x="11611365" y="3251607"/>
                  <a:pt x="11608914" y="3220958"/>
                  <a:pt x="11608957" y="3189869"/>
                </a:cubicBezTo>
                <a:cubicBezTo>
                  <a:pt x="11607645" y="3184286"/>
                  <a:pt x="11607586" y="3178663"/>
                  <a:pt x="11607586" y="3173027"/>
                </a:cubicBezTo>
                <a:lnTo>
                  <a:pt x="11608180" y="3161677"/>
                </a:lnTo>
                <a:lnTo>
                  <a:pt x="11608678" y="3161709"/>
                </a:lnTo>
                <a:close/>
                <a:moveTo>
                  <a:pt x="11594916" y="3161219"/>
                </a:moveTo>
                <a:lnTo>
                  <a:pt x="11594942" y="3161709"/>
                </a:lnTo>
                <a:lnTo>
                  <a:pt x="11595440" y="3161677"/>
                </a:lnTo>
                <a:lnTo>
                  <a:pt x="11596034" y="3173027"/>
                </a:lnTo>
                <a:cubicBezTo>
                  <a:pt x="11596034" y="3178663"/>
                  <a:pt x="11595975" y="3184286"/>
                  <a:pt x="11594663" y="3189869"/>
                </a:cubicBezTo>
                <a:cubicBezTo>
                  <a:pt x="11594706" y="3220958"/>
                  <a:pt x="11592255" y="3251607"/>
                  <a:pt x="11587196" y="3281619"/>
                </a:cubicBezTo>
                <a:lnTo>
                  <a:pt x="11586658" y="3288243"/>
                </a:lnTo>
                <a:cubicBezTo>
                  <a:pt x="11586488" y="3288248"/>
                  <a:pt x="11586320" y="3288253"/>
                  <a:pt x="11586152" y="3288305"/>
                </a:cubicBezTo>
                <a:cubicBezTo>
                  <a:pt x="11535877" y="3638399"/>
                  <a:pt x="11254838" y="3916971"/>
                  <a:pt x="10895987" y="3975903"/>
                </a:cubicBezTo>
                <a:lnTo>
                  <a:pt x="10895871" y="3977042"/>
                </a:lnTo>
                <a:cubicBezTo>
                  <a:pt x="10890560" y="3978045"/>
                  <a:pt x="10885231" y="3978986"/>
                  <a:pt x="10879654" y="3978570"/>
                </a:cubicBezTo>
                <a:cubicBezTo>
                  <a:pt x="10848482" y="3984080"/>
                  <a:pt x="10816602" y="3987038"/>
                  <a:pt x="10784227" y="3987561"/>
                </a:cubicBezTo>
                <a:lnTo>
                  <a:pt x="10767109" y="3989174"/>
                </a:lnTo>
                <a:lnTo>
                  <a:pt x="10767083" y="3988683"/>
                </a:lnTo>
                <a:lnTo>
                  <a:pt x="10766584" y="3988716"/>
                </a:lnTo>
                <a:cubicBezTo>
                  <a:pt x="10766018" y="3984944"/>
                  <a:pt x="10765991" y="3981158"/>
                  <a:pt x="10765991" y="3977366"/>
                </a:cubicBezTo>
                <a:cubicBezTo>
                  <a:pt x="10765991" y="3971728"/>
                  <a:pt x="10766050" y="3966104"/>
                  <a:pt x="10767362" y="3960518"/>
                </a:cubicBezTo>
                <a:cubicBezTo>
                  <a:pt x="10767319" y="3929436"/>
                  <a:pt x="10769769" y="3898794"/>
                  <a:pt x="10774826" y="3868787"/>
                </a:cubicBezTo>
                <a:lnTo>
                  <a:pt x="10775366" y="3862150"/>
                </a:lnTo>
                <a:cubicBezTo>
                  <a:pt x="10775535" y="3862145"/>
                  <a:pt x="10775704" y="3862140"/>
                  <a:pt x="10775872" y="3862087"/>
                </a:cubicBezTo>
                <a:cubicBezTo>
                  <a:pt x="10826148" y="3511992"/>
                  <a:pt x="11107187" y="3233421"/>
                  <a:pt x="11466037" y="3174489"/>
                </a:cubicBezTo>
                <a:lnTo>
                  <a:pt x="11466154" y="3173350"/>
                </a:lnTo>
                <a:cubicBezTo>
                  <a:pt x="11471463" y="3172348"/>
                  <a:pt x="11476791" y="3171407"/>
                  <a:pt x="11482367" y="3171823"/>
                </a:cubicBezTo>
                <a:cubicBezTo>
                  <a:pt x="11513550" y="3166310"/>
                  <a:pt x="11545443" y="3163352"/>
                  <a:pt x="11577829" y="3162829"/>
                </a:cubicBezTo>
                <a:close/>
                <a:moveTo>
                  <a:pt x="9916551" y="3161219"/>
                </a:moveTo>
                <a:lnTo>
                  <a:pt x="9933638" y="3162829"/>
                </a:lnTo>
                <a:cubicBezTo>
                  <a:pt x="9966024" y="3163352"/>
                  <a:pt x="9997917" y="3166310"/>
                  <a:pt x="10029100" y="3171823"/>
                </a:cubicBezTo>
                <a:cubicBezTo>
                  <a:pt x="10034676" y="3171407"/>
                  <a:pt x="10040004" y="3172348"/>
                  <a:pt x="10045313" y="3173350"/>
                </a:cubicBezTo>
                <a:lnTo>
                  <a:pt x="10045430" y="3174489"/>
                </a:lnTo>
                <a:cubicBezTo>
                  <a:pt x="10404280" y="3233421"/>
                  <a:pt x="10685319" y="3511992"/>
                  <a:pt x="10735596" y="3862087"/>
                </a:cubicBezTo>
                <a:cubicBezTo>
                  <a:pt x="10735763" y="3862140"/>
                  <a:pt x="10735932" y="3862145"/>
                  <a:pt x="10736101" y="3862150"/>
                </a:cubicBezTo>
                <a:lnTo>
                  <a:pt x="10736641" y="3868787"/>
                </a:lnTo>
                <a:cubicBezTo>
                  <a:pt x="10741698" y="3898794"/>
                  <a:pt x="10744148" y="3929436"/>
                  <a:pt x="10744105" y="3960518"/>
                </a:cubicBezTo>
                <a:cubicBezTo>
                  <a:pt x="10745417" y="3966104"/>
                  <a:pt x="10745476" y="3971728"/>
                  <a:pt x="10745476" y="3977366"/>
                </a:cubicBezTo>
                <a:cubicBezTo>
                  <a:pt x="10745476" y="3981158"/>
                  <a:pt x="10745449" y="3984944"/>
                  <a:pt x="10744883" y="3988716"/>
                </a:cubicBezTo>
                <a:lnTo>
                  <a:pt x="10744384" y="3988683"/>
                </a:lnTo>
                <a:lnTo>
                  <a:pt x="10744358" y="3989174"/>
                </a:lnTo>
                <a:lnTo>
                  <a:pt x="10727240" y="3987561"/>
                </a:lnTo>
                <a:cubicBezTo>
                  <a:pt x="10694865" y="3987038"/>
                  <a:pt x="10662985" y="3984080"/>
                  <a:pt x="10631813" y="3978570"/>
                </a:cubicBezTo>
                <a:cubicBezTo>
                  <a:pt x="10626236" y="3978986"/>
                  <a:pt x="10620907" y="3978045"/>
                  <a:pt x="10615596" y="3977042"/>
                </a:cubicBezTo>
                <a:lnTo>
                  <a:pt x="10615480" y="3975903"/>
                </a:lnTo>
                <a:cubicBezTo>
                  <a:pt x="10256629" y="3916971"/>
                  <a:pt x="9975590" y="3638399"/>
                  <a:pt x="9925315" y="3288305"/>
                </a:cubicBezTo>
                <a:cubicBezTo>
                  <a:pt x="9925147" y="3288253"/>
                  <a:pt x="9924979" y="3288248"/>
                  <a:pt x="9924809" y="3288243"/>
                </a:cubicBezTo>
                <a:lnTo>
                  <a:pt x="9924271" y="3281619"/>
                </a:lnTo>
                <a:cubicBezTo>
                  <a:pt x="9919212" y="3251607"/>
                  <a:pt x="9916761" y="3220958"/>
                  <a:pt x="9916804" y="3189869"/>
                </a:cubicBezTo>
                <a:cubicBezTo>
                  <a:pt x="9915492" y="3184286"/>
                  <a:pt x="9915433" y="3178663"/>
                  <a:pt x="9915433" y="3173027"/>
                </a:cubicBezTo>
                <a:lnTo>
                  <a:pt x="9916027" y="3161677"/>
                </a:lnTo>
                <a:lnTo>
                  <a:pt x="9916525" y="3161709"/>
                </a:lnTo>
                <a:close/>
                <a:moveTo>
                  <a:pt x="9902763" y="3161219"/>
                </a:moveTo>
                <a:lnTo>
                  <a:pt x="9902789" y="3161709"/>
                </a:lnTo>
                <a:lnTo>
                  <a:pt x="9903287" y="3161677"/>
                </a:lnTo>
                <a:lnTo>
                  <a:pt x="9903881" y="3173027"/>
                </a:lnTo>
                <a:cubicBezTo>
                  <a:pt x="9903881" y="3178663"/>
                  <a:pt x="9903822" y="3184286"/>
                  <a:pt x="9902510" y="3189869"/>
                </a:cubicBezTo>
                <a:cubicBezTo>
                  <a:pt x="9902553" y="3220958"/>
                  <a:pt x="9900102" y="3251607"/>
                  <a:pt x="9895043" y="3281619"/>
                </a:cubicBezTo>
                <a:lnTo>
                  <a:pt x="9894505" y="3288243"/>
                </a:lnTo>
                <a:cubicBezTo>
                  <a:pt x="9894335" y="3288248"/>
                  <a:pt x="9894167" y="3288253"/>
                  <a:pt x="9893999" y="3288305"/>
                </a:cubicBezTo>
                <a:cubicBezTo>
                  <a:pt x="9843724" y="3638399"/>
                  <a:pt x="9562685" y="3916971"/>
                  <a:pt x="9203834" y="3975903"/>
                </a:cubicBezTo>
                <a:lnTo>
                  <a:pt x="9203718" y="3977042"/>
                </a:lnTo>
                <a:cubicBezTo>
                  <a:pt x="9198407" y="3978045"/>
                  <a:pt x="9193078" y="3978986"/>
                  <a:pt x="9187501" y="3978570"/>
                </a:cubicBezTo>
                <a:cubicBezTo>
                  <a:pt x="9156329" y="3984080"/>
                  <a:pt x="9124449" y="3987038"/>
                  <a:pt x="9092074" y="3987561"/>
                </a:cubicBezTo>
                <a:lnTo>
                  <a:pt x="9074956" y="3989174"/>
                </a:lnTo>
                <a:lnTo>
                  <a:pt x="9074930" y="3988683"/>
                </a:lnTo>
                <a:lnTo>
                  <a:pt x="9074431" y="3988716"/>
                </a:lnTo>
                <a:cubicBezTo>
                  <a:pt x="9073865" y="3984944"/>
                  <a:pt x="9073838" y="3981158"/>
                  <a:pt x="9073838" y="3977366"/>
                </a:cubicBezTo>
                <a:cubicBezTo>
                  <a:pt x="9073838" y="3971728"/>
                  <a:pt x="9073897" y="3966104"/>
                  <a:pt x="9075209" y="3960518"/>
                </a:cubicBezTo>
                <a:cubicBezTo>
                  <a:pt x="9075166" y="3929436"/>
                  <a:pt x="9077616" y="3898794"/>
                  <a:pt x="9082673" y="3868787"/>
                </a:cubicBezTo>
                <a:lnTo>
                  <a:pt x="9083213" y="3862150"/>
                </a:lnTo>
                <a:cubicBezTo>
                  <a:pt x="9083382" y="3862145"/>
                  <a:pt x="9083551" y="3862140"/>
                  <a:pt x="9083718" y="3862087"/>
                </a:cubicBezTo>
                <a:cubicBezTo>
                  <a:pt x="9133995" y="3511992"/>
                  <a:pt x="9415034" y="3233421"/>
                  <a:pt x="9773884" y="3174489"/>
                </a:cubicBezTo>
                <a:lnTo>
                  <a:pt x="9774001" y="3173350"/>
                </a:lnTo>
                <a:cubicBezTo>
                  <a:pt x="9779310" y="3172348"/>
                  <a:pt x="9784638" y="3171407"/>
                  <a:pt x="9790214" y="3171823"/>
                </a:cubicBezTo>
                <a:cubicBezTo>
                  <a:pt x="9821397" y="3166310"/>
                  <a:pt x="9853290" y="3163352"/>
                  <a:pt x="9885676" y="3162829"/>
                </a:cubicBezTo>
                <a:close/>
                <a:moveTo>
                  <a:pt x="8224400" y="3161219"/>
                </a:moveTo>
                <a:lnTo>
                  <a:pt x="8241488" y="3162829"/>
                </a:lnTo>
                <a:cubicBezTo>
                  <a:pt x="8273873" y="3163352"/>
                  <a:pt x="8305766" y="3166310"/>
                  <a:pt x="8336949" y="3171823"/>
                </a:cubicBezTo>
                <a:cubicBezTo>
                  <a:pt x="8342525" y="3171407"/>
                  <a:pt x="8347853" y="3172348"/>
                  <a:pt x="8353162" y="3173350"/>
                </a:cubicBezTo>
                <a:lnTo>
                  <a:pt x="8353279" y="3174489"/>
                </a:lnTo>
                <a:cubicBezTo>
                  <a:pt x="8712129" y="3233421"/>
                  <a:pt x="8993168" y="3511992"/>
                  <a:pt x="9043444" y="3862087"/>
                </a:cubicBezTo>
                <a:cubicBezTo>
                  <a:pt x="9043612" y="3862140"/>
                  <a:pt x="9043781" y="3862145"/>
                  <a:pt x="9043950" y="3862150"/>
                </a:cubicBezTo>
                <a:lnTo>
                  <a:pt x="9044490" y="3868787"/>
                </a:lnTo>
                <a:cubicBezTo>
                  <a:pt x="9049547" y="3898794"/>
                  <a:pt x="9051997" y="3929436"/>
                  <a:pt x="9051954" y="3960518"/>
                </a:cubicBezTo>
                <a:cubicBezTo>
                  <a:pt x="9053266" y="3966104"/>
                  <a:pt x="9053325" y="3971728"/>
                  <a:pt x="9053325" y="3977366"/>
                </a:cubicBezTo>
                <a:cubicBezTo>
                  <a:pt x="9053325" y="3981158"/>
                  <a:pt x="9053298" y="3984944"/>
                  <a:pt x="9052732" y="3988716"/>
                </a:cubicBezTo>
                <a:lnTo>
                  <a:pt x="9052233" y="3988683"/>
                </a:lnTo>
                <a:lnTo>
                  <a:pt x="9052207" y="3989174"/>
                </a:lnTo>
                <a:lnTo>
                  <a:pt x="9035089" y="3987561"/>
                </a:lnTo>
                <a:cubicBezTo>
                  <a:pt x="9002714" y="3987038"/>
                  <a:pt x="8970834" y="3984080"/>
                  <a:pt x="8939662" y="3978570"/>
                </a:cubicBezTo>
                <a:cubicBezTo>
                  <a:pt x="8934085" y="3978986"/>
                  <a:pt x="8928756" y="3978045"/>
                  <a:pt x="8923445" y="3977042"/>
                </a:cubicBezTo>
                <a:lnTo>
                  <a:pt x="8923329" y="3975903"/>
                </a:lnTo>
                <a:cubicBezTo>
                  <a:pt x="8564478" y="3916971"/>
                  <a:pt x="8283439" y="3638399"/>
                  <a:pt x="8233164" y="3288305"/>
                </a:cubicBezTo>
                <a:cubicBezTo>
                  <a:pt x="8232996" y="3288253"/>
                  <a:pt x="8232828" y="3288248"/>
                  <a:pt x="8232658" y="3288243"/>
                </a:cubicBezTo>
                <a:lnTo>
                  <a:pt x="8232120" y="3281619"/>
                </a:lnTo>
                <a:cubicBezTo>
                  <a:pt x="8227061" y="3251607"/>
                  <a:pt x="8224611" y="3220958"/>
                  <a:pt x="8224653" y="3189869"/>
                </a:cubicBezTo>
                <a:cubicBezTo>
                  <a:pt x="8223341" y="3184286"/>
                  <a:pt x="8223282" y="3178663"/>
                  <a:pt x="8223282" y="3173027"/>
                </a:cubicBezTo>
                <a:lnTo>
                  <a:pt x="8223876" y="3161677"/>
                </a:lnTo>
                <a:lnTo>
                  <a:pt x="8224374" y="3161709"/>
                </a:lnTo>
                <a:close/>
                <a:moveTo>
                  <a:pt x="8210612" y="3161219"/>
                </a:moveTo>
                <a:lnTo>
                  <a:pt x="8210638" y="3161709"/>
                </a:lnTo>
                <a:lnTo>
                  <a:pt x="8211136" y="3161677"/>
                </a:lnTo>
                <a:lnTo>
                  <a:pt x="8211730" y="3173027"/>
                </a:lnTo>
                <a:cubicBezTo>
                  <a:pt x="8211730" y="3178663"/>
                  <a:pt x="8211672" y="3184286"/>
                  <a:pt x="8210360" y="3189869"/>
                </a:cubicBezTo>
                <a:cubicBezTo>
                  <a:pt x="8210402" y="3220958"/>
                  <a:pt x="8207951" y="3251607"/>
                  <a:pt x="8202893" y="3281619"/>
                </a:cubicBezTo>
                <a:lnTo>
                  <a:pt x="8202354" y="3288243"/>
                </a:lnTo>
                <a:cubicBezTo>
                  <a:pt x="8202185" y="3288248"/>
                  <a:pt x="8202016" y="3288253"/>
                  <a:pt x="8201849" y="3288305"/>
                </a:cubicBezTo>
                <a:cubicBezTo>
                  <a:pt x="8151573" y="3638399"/>
                  <a:pt x="7870534" y="3916971"/>
                  <a:pt x="7511683" y="3975903"/>
                </a:cubicBezTo>
                <a:lnTo>
                  <a:pt x="7511567" y="3977042"/>
                </a:lnTo>
                <a:cubicBezTo>
                  <a:pt x="7506256" y="3978045"/>
                  <a:pt x="7500927" y="3978986"/>
                  <a:pt x="7495350" y="3978570"/>
                </a:cubicBezTo>
                <a:cubicBezTo>
                  <a:pt x="7464178" y="3984080"/>
                  <a:pt x="7432298" y="3987038"/>
                  <a:pt x="7399924" y="3987561"/>
                </a:cubicBezTo>
                <a:lnTo>
                  <a:pt x="7382805" y="3989174"/>
                </a:lnTo>
                <a:lnTo>
                  <a:pt x="7382779" y="3988683"/>
                </a:lnTo>
                <a:lnTo>
                  <a:pt x="7382280" y="3988716"/>
                </a:lnTo>
                <a:cubicBezTo>
                  <a:pt x="7381714" y="3984944"/>
                  <a:pt x="7381687" y="3981158"/>
                  <a:pt x="7381687" y="3977366"/>
                </a:cubicBezTo>
                <a:cubicBezTo>
                  <a:pt x="7381687" y="3971728"/>
                  <a:pt x="7381746" y="3966104"/>
                  <a:pt x="7383058" y="3960518"/>
                </a:cubicBezTo>
                <a:cubicBezTo>
                  <a:pt x="7383016" y="3929436"/>
                  <a:pt x="7385465" y="3898794"/>
                  <a:pt x="7390522" y="3868787"/>
                </a:cubicBezTo>
                <a:lnTo>
                  <a:pt x="7391062" y="3862150"/>
                </a:lnTo>
                <a:cubicBezTo>
                  <a:pt x="7391231" y="3862145"/>
                  <a:pt x="7391400" y="3862140"/>
                  <a:pt x="7391568" y="3862087"/>
                </a:cubicBezTo>
                <a:cubicBezTo>
                  <a:pt x="7441844" y="3511992"/>
                  <a:pt x="7722883" y="3233421"/>
                  <a:pt x="8081734" y="3174489"/>
                </a:cubicBezTo>
                <a:lnTo>
                  <a:pt x="8081851" y="3173350"/>
                </a:lnTo>
                <a:cubicBezTo>
                  <a:pt x="8087159" y="3172348"/>
                  <a:pt x="8092487" y="3171407"/>
                  <a:pt x="8098063" y="3171823"/>
                </a:cubicBezTo>
                <a:cubicBezTo>
                  <a:pt x="8129247" y="3166310"/>
                  <a:pt x="8161139" y="3163352"/>
                  <a:pt x="8193525" y="3162829"/>
                </a:cubicBezTo>
                <a:close/>
                <a:moveTo>
                  <a:pt x="6532249" y="3161219"/>
                </a:moveTo>
                <a:lnTo>
                  <a:pt x="6549337" y="3162829"/>
                </a:lnTo>
                <a:cubicBezTo>
                  <a:pt x="6581722" y="3163352"/>
                  <a:pt x="6613615" y="3166310"/>
                  <a:pt x="6644798" y="3171823"/>
                </a:cubicBezTo>
                <a:cubicBezTo>
                  <a:pt x="6650374" y="3171407"/>
                  <a:pt x="6655702" y="3172348"/>
                  <a:pt x="6661011" y="3173350"/>
                </a:cubicBezTo>
                <a:lnTo>
                  <a:pt x="6661128" y="3174489"/>
                </a:lnTo>
                <a:cubicBezTo>
                  <a:pt x="7019978" y="3233421"/>
                  <a:pt x="7301017" y="3511992"/>
                  <a:pt x="7351294" y="3862087"/>
                </a:cubicBezTo>
                <a:cubicBezTo>
                  <a:pt x="7351461" y="3862140"/>
                  <a:pt x="7351631" y="3862145"/>
                  <a:pt x="7351799" y="3862150"/>
                </a:cubicBezTo>
                <a:lnTo>
                  <a:pt x="7352340" y="3868787"/>
                </a:lnTo>
                <a:cubicBezTo>
                  <a:pt x="7357396" y="3898794"/>
                  <a:pt x="7359846" y="3929436"/>
                  <a:pt x="7359804" y="3960518"/>
                </a:cubicBezTo>
                <a:cubicBezTo>
                  <a:pt x="7361116" y="3966104"/>
                  <a:pt x="7361174" y="3971728"/>
                  <a:pt x="7361174" y="3977366"/>
                </a:cubicBezTo>
                <a:cubicBezTo>
                  <a:pt x="7361174" y="3981158"/>
                  <a:pt x="7361147" y="3984944"/>
                  <a:pt x="7360581" y="3988716"/>
                </a:cubicBezTo>
                <a:lnTo>
                  <a:pt x="7360082" y="3988683"/>
                </a:lnTo>
                <a:lnTo>
                  <a:pt x="7360056" y="3989174"/>
                </a:lnTo>
                <a:lnTo>
                  <a:pt x="7342938" y="3987561"/>
                </a:lnTo>
                <a:cubicBezTo>
                  <a:pt x="7310564" y="3987038"/>
                  <a:pt x="7278683" y="3984080"/>
                  <a:pt x="7247511" y="3978570"/>
                </a:cubicBezTo>
                <a:cubicBezTo>
                  <a:pt x="7241934" y="3978986"/>
                  <a:pt x="7236605" y="3978045"/>
                  <a:pt x="7231295" y="3977042"/>
                </a:cubicBezTo>
                <a:lnTo>
                  <a:pt x="7231179" y="3975903"/>
                </a:lnTo>
                <a:cubicBezTo>
                  <a:pt x="6872327" y="3916971"/>
                  <a:pt x="6591288" y="3638399"/>
                  <a:pt x="6541013" y="3288305"/>
                </a:cubicBezTo>
                <a:cubicBezTo>
                  <a:pt x="6540845" y="3288253"/>
                  <a:pt x="6540677" y="3288248"/>
                  <a:pt x="6540507" y="3288243"/>
                </a:cubicBezTo>
                <a:lnTo>
                  <a:pt x="6539969" y="3281619"/>
                </a:lnTo>
                <a:cubicBezTo>
                  <a:pt x="6534910" y="3251607"/>
                  <a:pt x="6532460" y="3220958"/>
                  <a:pt x="6532502" y="3189869"/>
                </a:cubicBezTo>
                <a:cubicBezTo>
                  <a:pt x="6531190" y="3184286"/>
                  <a:pt x="6531131" y="3178663"/>
                  <a:pt x="6531131" y="3173027"/>
                </a:cubicBezTo>
                <a:lnTo>
                  <a:pt x="6531725" y="3161677"/>
                </a:lnTo>
                <a:lnTo>
                  <a:pt x="6532223" y="3161709"/>
                </a:lnTo>
                <a:close/>
                <a:moveTo>
                  <a:pt x="6518461" y="3161219"/>
                </a:moveTo>
                <a:lnTo>
                  <a:pt x="6518487" y="3161709"/>
                </a:lnTo>
                <a:lnTo>
                  <a:pt x="6518985" y="3161677"/>
                </a:lnTo>
                <a:lnTo>
                  <a:pt x="6519579" y="3173027"/>
                </a:lnTo>
                <a:cubicBezTo>
                  <a:pt x="6519579" y="3178663"/>
                  <a:pt x="6519520" y="3184286"/>
                  <a:pt x="6518208" y="3189869"/>
                </a:cubicBezTo>
                <a:cubicBezTo>
                  <a:pt x="6518250" y="3220958"/>
                  <a:pt x="6515800" y="3251607"/>
                  <a:pt x="6510741" y="3281619"/>
                </a:cubicBezTo>
                <a:lnTo>
                  <a:pt x="6510203" y="3288243"/>
                </a:lnTo>
                <a:cubicBezTo>
                  <a:pt x="6510033" y="3288248"/>
                  <a:pt x="6509865" y="3288253"/>
                  <a:pt x="6509697" y="3288305"/>
                </a:cubicBezTo>
                <a:cubicBezTo>
                  <a:pt x="6459422" y="3638399"/>
                  <a:pt x="6178383" y="3916971"/>
                  <a:pt x="5819531" y="3975903"/>
                </a:cubicBezTo>
                <a:lnTo>
                  <a:pt x="5819415" y="3977042"/>
                </a:lnTo>
                <a:cubicBezTo>
                  <a:pt x="5814105" y="3978045"/>
                  <a:pt x="5808776" y="3978986"/>
                  <a:pt x="5803199" y="3978570"/>
                </a:cubicBezTo>
                <a:cubicBezTo>
                  <a:pt x="5772027" y="3984080"/>
                  <a:pt x="5740146" y="3987038"/>
                  <a:pt x="5707772" y="3987561"/>
                </a:cubicBezTo>
                <a:lnTo>
                  <a:pt x="5690654" y="3989174"/>
                </a:lnTo>
                <a:lnTo>
                  <a:pt x="5690628" y="3988683"/>
                </a:lnTo>
                <a:lnTo>
                  <a:pt x="5690129" y="3988716"/>
                </a:lnTo>
                <a:cubicBezTo>
                  <a:pt x="5689563" y="3984944"/>
                  <a:pt x="5689536" y="3981158"/>
                  <a:pt x="5689536" y="3977366"/>
                </a:cubicBezTo>
                <a:cubicBezTo>
                  <a:pt x="5689536" y="3971728"/>
                  <a:pt x="5689594" y="3966104"/>
                  <a:pt x="5690906" y="3960518"/>
                </a:cubicBezTo>
                <a:cubicBezTo>
                  <a:pt x="5690864" y="3929436"/>
                  <a:pt x="5693314" y="3898794"/>
                  <a:pt x="5698370" y="3868787"/>
                </a:cubicBezTo>
                <a:lnTo>
                  <a:pt x="5698911" y="3862150"/>
                </a:lnTo>
                <a:cubicBezTo>
                  <a:pt x="5699079" y="3862145"/>
                  <a:pt x="5699249" y="3862140"/>
                  <a:pt x="5699416" y="3862087"/>
                </a:cubicBezTo>
                <a:cubicBezTo>
                  <a:pt x="5749693" y="3511992"/>
                  <a:pt x="6030732" y="3233421"/>
                  <a:pt x="6389582" y="3174489"/>
                </a:cubicBezTo>
                <a:lnTo>
                  <a:pt x="6389699" y="3173350"/>
                </a:lnTo>
                <a:cubicBezTo>
                  <a:pt x="6395008" y="3172348"/>
                  <a:pt x="6400336" y="3171407"/>
                  <a:pt x="6405912" y="3171823"/>
                </a:cubicBezTo>
                <a:cubicBezTo>
                  <a:pt x="6437095" y="3166310"/>
                  <a:pt x="6468988" y="3163352"/>
                  <a:pt x="6501373" y="3162829"/>
                </a:cubicBezTo>
                <a:close/>
                <a:moveTo>
                  <a:pt x="4840098" y="3161219"/>
                </a:moveTo>
                <a:lnTo>
                  <a:pt x="4857185" y="3162829"/>
                </a:lnTo>
                <a:cubicBezTo>
                  <a:pt x="4889571" y="3163352"/>
                  <a:pt x="4921463" y="3166310"/>
                  <a:pt x="4952647" y="3171823"/>
                </a:cubicBezTo>
                <a:cubicBezTo>
                  <a:pt x="4958223" y="3171407"/>
                  <a:pt x="4963551" y="3172348"/>
                  <a:pt x="4968859" y="3173350"/>
                </a:cubicBezTo>
                <a:lnTo>
                  <a:pt x="4968976" y="3174489"/>
                </a:lnTo>
                <a:cubicBezTo>
                  <a:pt x="5327827" y="3233421"/>
                  <a:pt x="5608866" y="3511992"/>
                  <a:pt x="5659142" y="3862087"/>
                </a:cubicBezTo>
                <a:cubicBezTo>
                  <a:pt x="5659310" y="3862140"/>
                  <a:pt x="5659479" y="3862145"/>
                  <a:pt x="5659648" y="3862150"/>
                </a:cubicBezTo>
                <a:lnTo>
                  <a:pt x="5660188" y="3868787"/>
                </a:lnTo>
                <a:cubicBezTo>
                  <a:pt x="5665245" y="3898794"/>
                  <a:pt x="5667694" y="3929436"/>
                  <a:pt x="5667652" y="3960518"/>
                </a:cubicBezTo>
                <a:cubicBezTo>
                  <a:pt x="5668964" y="3966104"/>
                  <a:pt x="5669023" y="3971728"/>
                  <a:pt x="5669023" y="3977366"/>
                </a:cubicBezTo>
                <a:cubicBezTo>
                  <a:pt x="5669023" y="3981158"/>
                  <a:pt x="5668996" y="3984944"/>
                  <a:pt x="5668430" y="3988716"/>
                </a:cubicBezTo>
                <a:lnTo>
                  <a:pt x="5667931" y="3988683"/>
                </a:lnTo>
                <a:lnTo>
                  <a:pt x="5667905" y="3989174"/>
                </a:lnTo>
                <a:lnTo>
                  <a:pt x="5650786" y="3987561"/>
                </a:lnTo>
                <a:cubicBezTo>
                  <a:pt x="5618412" y="3987038"/>
                  <a:pt x="5586532" y="3984080"/>
                  <a:pt x="5555360" y="3978570"/>
                </a:cubicBezTo>
                <a:cubicBezTo>
                  <a:pt x="5549783" y="3978986"/>
                  <a:pt x="5544454" y="3978045"/>
                  <a:pt x="5539143" y="3977042"/>
                </a:cubicBezTo>
                <a:lnTo>
                  <a:pt x="5539027" y="3975903"/>
                </a:lnTo>
                <a:cubicBezTo>
                  <a:pt x="5180176" y="3916971"/>
                  <a:pt x="4899137" y="3638399"/>
                  <a:pt x="4848861" y="3288305"/>
                </a:cubicBezTo>
                <a:cubicBezTo>
                  <a:pt x="4848694" y="3288253"/>
                  <a:pt x="4848525" y="3288248"/>
                  <a:pt x="4848356" y="3288243"/>
                </a:cubicBezTo>
                <a:lnTo>
                  <a:pt x="4847817" y="3281619"/>
                </a:lnTo>
                <a:cubicBezTo>
                  <a:pt x="4842759" y="3251607"/>
                  <a:pt x="4840308" y="3220958"/>
                  <a:pt x="4840350" y="3189869"/>
                </a:cubicBezTo>
                <a:cubicBezTo>
                  <a:pt x="4839038" y="3184286"/>
                  <a:pt x="4838980" y="3178663"/>
                  <a:pt x="4838980" y="3173027"/>
                </a:cubicBezTo>
                <a:lnTo>
                  <a:pt x="4839574" y="3161677"/>
                </a:lnTo>
                <a:lnTo>
                  <a:pt x="4840072" y="3161709"/>
                </a:lnTo>
                <a:close/>
                <a:moveTo>
                  <a:pt x="4826310" y="3161219"/>
                </a:moveTo>
                <a:lnTo>
                  <a:pt x="4826336" y="3161709"/>
                </a:lnTo>
                <a:lnTo>
                  <a:pt x="4826834" y="3161677"/>
                </a:lnTo>
                <a:lnTo>
                  <a:pt x="4827428" y="3173027"/>
                </a:lnTo>
                <a:cubicBezTo>
                  <a:pt x="4827428" y="3178663"/>
                  <a:pt x="4827369" y="3184286"/>
                  <a:pt x="4826057" y="3189869"/>
                </a:cubicBezTo>
                <a:cubicBezTo>
                  <a:pt x="4826099" y="3220958"/>
                  <a:pt x="4823649" y="3251607"/>
                  <a:pt x="4818590" y="3281619"/>
                </a:cubicBezTo>
                <a:lnTo>
                  <a:pt x="4818052" y="3288243"/>
                </a:lnTo>
                <a:cubicBezTo>
                  <a:pt x="4817882" y="3288248"/>
                  <a:pt x="4817714" y="3288253"/>
                  <a:pt x="4817546" y="3288305"/>
                </a:cubicBezTo>
                <a:cubicBezTo>
                  <a:pt x="4767271" y="3638399"/>
                  <a:pt x="4486232" y="3916971"/>
                  <a:pt x="4127381" y="3975903"/>
                </a:cubicBezTo>
                <a:lnTo>
                  <a:pt x="4127264" y="3977042"/>
                </a:lnTo>
                <a:cubicBezTo>
                  <a:pt x="4121954" y="3978045"/>
                  <a:pt x="4116625" y="3978986"/>
                  <a:pt x="4111048" y="3978570"/>
                </a:cubicBezTo>
                <a:cubicBezTo>
                  <a:pt x="4079876" y="3984080"/>
                  <a:pt x="4047996" y="3987038"/>
                  <a:pt x="4015621" y="3987561"/>
                </a:cubicBezTo>
                <a:lnTo>
                  <a:pt x="3998503" y="3989174"/>
                </a:lnTo>
                <a:lnTo>
                  <a:pt x="3998477" y="3988683"/>
                </a:lnTo>
                <a:lnTo>
                  <a:pt x="3997978" y="3988716"/>
                </a:lnTo>
                <a:cubicBezTo>
                  <a:pt x="3997412" y="3984944"/>
                  <a:pt x="3997385" y="3981158"/>
                  <a:pt x="3997385" y="3977366"/>
                </a:cubicBezTo>
                <a:cubicBezTo>
                  <a:pt x="3997385" y="3971728"/>
                  <a:pt x="3997443" y="3966104"/>
                  <a:pt x="3998755" y="3960518"/>
                </a:cubicBezTo>
                <a:cubicBezTo>
                  <a:pt x="3998713" y="3929436"/>
                  <a:pt x="4001163" y="3898794"/>
                  <a:pt x="4006219" y="3868787"/>
                </a:cubicBezTo>
                <a:lnTo>
                  <a:pt x="4006760" y="3862150"/>
                </a:lnTo>
                <a:cubicBezTo>
                  <a:pt x="4006928" y="3862145"/>
                  <a:pt x="4007098" y="3862140"/>
                  <a:pt x="4007265" y="3862087"/>
                </a:cubicBezTo>
                <a:cubicBezTo>
                  <a:pt x="4057542" y="3511992"/>
                  <a:pt x="4338581" y="3233421"/>
                  <a:pt x="4697431" y="3174489"/>
                </a:cubicBezTo>
                <a:lnTo>
                  <a:pt x="4697548" y="3173350"/>
                </a:lnTo>
                <a:cubicBezTo>
                  <a:pt x="4702857" y="3172348"/>
                  <a:pt x="4708185" y="3171407"/>
                  <a:pt x="4713761" y="3171823"/>
                </a:cubicBezTo>
                <a:cubicBezTo>
                  <a:pt x="4744944" y="3166310"/>
                  <a:pt x="4776837" y="3163352"/>
                  <a:pt x="4809222" y="3162829"/>
                </a:cubicBezTo>
                <a:close/>
                <a:moveTo>
                  <a:pt x="3147947" y="3161219"/>
                </a:moveTo>
                <a:lnTo>
                  <a:pt x="3165034" y="3162829"/>
                </a:lnTo>
                <a:cubicBezTo>
                  <a:pt x="3197420" y="3163352"/>
                  <a:pt x="3229312" y="3166310"/>
                  <a:pt x="3260496" y="3171823"/>
                </a:cubicBezTo>
                <a:cubicBezTo>
                  <a:pt x="3266072" y="3171407"/>
                  <a:pt x="3271400" y="3172348"/>
                  <a:pt x="3276708" y="3173350"/>
                </a:cubicBezTo>
                <a:lnTo>
                  <a:pt x="3276826" y="3174489"/>
                </a:lnTo>
                <a:cubicBezTo>
                  <a:pt x="3635676" y="3233421"/>
                  <a:pt x="3916715" y="3511992"/>
                  <a:pt x="3966991" y="3862087"/>
                </a:cubicBezTo>
                <a:cubicBezTo>
                  <a:pt x="3967159" y="3862140"/>
                  <a:pt x="3967328" y="3862145"/>
                  <a:pt x="3967497" y="3862150"/>
                </a:cubicBezTo>
                <a:lnTo>
                  <a:pt x="3968037" y="3868787"/>
                </a:lnTo>
                <a:cubicBezTo>
                  <a:pt x="3973094" y="3898794"/>
                  <a:pt x="3975543" y="3929436"/>
                  <a:pt x="3975501" y="3960518"/>
                </a:cubicBezTo>
                <a:cubicBezTo>
                  <a:pt x="3976813" y="3966104"/>
                  <a:pt x="3976872" y="3971728"/>
                  <a:pt x="3976872" y="3977366"/>
                </a:cubicBezTo>
                <a:cubicBezTo>
                  <a:pt x="3976872" y="3981158"/>
                  <a:pt x="3976845" y="3984944"/>
                  <a:pt x="3976279" y="3988716"/>
                </a:cubicBezTo>
                <a:lnTo>
                  <a:pt x="3975780" y="3988683"/>
                </a:lnTo>
                <a:lnTo>
                  <a:pt x="3975754" y="3989174"/>
                </a:lnTo>
                <a:lnTo>
                  <a:pt x="3958635" y="3987561"/>
                </a:lnTo>
                <a:cubicBezTo>
                  <a:pt x="3926261" y="3987038"/>
                  <a:pt x="3894381" y="3984080"/>
                  <a:pt x="3863209" y="3978570"/>
                </a:cubicBezTo>
                <a:cubicBezTo>
                  <a:pt x="3857632" y="3978986"/>
                  <a:pt x="3852303" y="3978045"/>
                  <a:pt x="3846992" y="3977042"/>
                </a:cubicBezTo>
                <a:lnTo>
                  <a:pt x="3846876" y="3975903"/>
                </a:lnTo>
                <a:cubicBezTo>
                  <a:pt x="3488025" y="3916971"/>
                  <a:pt x="3206986" y="3638399"/>
                  <a:pt x="3156710" y="3288305"/>
                </a:cubicBezTo>
                <a:cubicBezTo>
                  <a:pt x="3156543" y="3288253"/>
                  <a:pt x="3156374" y="3288248"/>
                  <a:pt x="3156205" y="3288243"/>
                </a:cubicBezTo>
                <a:lnTo>
                  <a:pt x="3155667" y="3281619"/>
                </a:lnTo>
                <a:cubicBezTo>
                  <a:pt x="3150608" y="3251607"/>
                  <a:pt x="3148157" y="3220958"/>
                  <a:pt x="3148199" y="3189869"/>
                </a:cubicBezTo>
                <a:cubicBezTo>
                  <a:pt x="3146887" y="3184286"/>
                  <a:pt x="3146829" y="3178663"/>
                  <a:pt x="3146829" y="3173027"/>
                </a:cubicBezTo>
                <a:lnTo>
                  <a:pt x="3147423" y="3161677"/>
                </a:lnTo>
                <a:lnTo>
                  <a:pt x="3147921" y="3161709"/>
                </a:lnTo>
                <a:close/>
                <a:moveTo>
                  <a:pt x="3134159" y="3161219"/>
                </a:moveTo>
                <a:lnTo>
                  <a:pt x="3134185" y="3161709"/>
                </a:lnTo>
                <a:lnTo>
                  <a:pt x="3134683" y="3161677"/>
                </a:lnTo>
                <a:lnTo>
                  <a:pt x="3135277" y="3173027"/>
                </a:lnTo>
                <a:cubicBezTo>
                  <a:pt x="3135277" y="3178663"/>
                  <a:pt x="3135218" y="3184286"/>
                  <a:pt x="3133906" y="3189869"/>
                </a:cubicBezTo>
                <a:cubicBezTo>
                  <a:pt x="3133948" y="3220958"/>
                  <a:pt x="3131498" y="3251607"/>
                  <a:pt x="3126439" y="3281619"/>
                </a:cubicBezTo>
                <a:lnTo>
                  <a:pt x="3125901" y="3288243"/>
                </a:lnTo>
                <a:cubicBezTo>
                  <a:pt x="3125731" y="3288248"/>
                  <a:pt x="3125563" y="3288253"/>
                  <a:pt x="3125395" y="3288305"/>
                </a:cubicBezTo>
                <a:cubicBezTo>
                  <a:pt x="3075120" y="3638399"/>
                  <a:pt x="2794081" y="3916971"/>
                  <a:pt x="2435230" y="3975903"/>
                </a:cubicBezTo>
                <a:lnTo>
                  <a:pt x="2435113" y="3977042"/>
                </a:lnTo>
                <a:cubicBezTo>
                  <a:pt x="2429803" y="3978045"/>
                  <a:pt x="2424474" y="3978986"/>
                  <a:pt x="2418897" y="3978570"/>
                </a:cubicBezTo>
                <a:cubicBezTo>
                  <a:pt x="2387725" y="3984080"/>
                  <a:pt x="2355845" y="3987038"/>
                  <a:pt x="2323470" y="3987561"/>
                </a:cubicBezTo>
                <a:lnTo>
                  <a:pt x="2306352" y="3989174"/>
                </a:lnTo>
                <a:lnTo>
                  <a:pt x="2306326" y="3988683"/>
                </a:lnTo>
                <a:lnTo>
                  <a:pt x="2305827" y="3988716"/>
                </a:lnTo>
                <a:cubicBezTo>
                  <a:pt x="2305261" y="3984944"/>
                  <a:pt x="2305234" y="3981158"/>
                  <a:pt x="2305234" y="3977366"/>
                </a:cubicBezTo>
                <a:cubicBezTo>
                  <a:pt x="2305234" y="3971728"/>
                  <a:pt x="2305292" y="3966104"/>
                  <a:pt x="2306604" y="3960518"/>
                </a:cubicBezTo>
                <a:cubicBezTo>
                  <a:pt x="2306562" y="3929436"/>
                  <a:pt x="2309012" y="3898794"/>
                  <a:pt x="2314068" y="3868787"/>
                </a:cubicBezTo>
                <a:lnTo>
                  <a:pt x="2314609" y="3862150"/>
                </a:lnTo>
                <a:cubicBezTo>
                  <a:pt x="2314777" y="3862145"/>
                  <a:pt x="2314947" y="3862140"/>
                  <a:pt x="2315114" y="3862087"/>
                </a:cubicBezTo>
                <a:cubicBezTo>
                  <a:pt x="2365391" y="3511992"/>
                  <a:pt x="2646430" y="3233421"/>
                  <a:pt x="3005280" y="3174489"/>
                </a:cubicBezTo>
                <a:lnTo>
                  <a:pt x="3005397" y="3173350"/>
                </a:lnTo>
                <a:cubicBezTo>
                  <a:pt x="3010706" y="3172348"/>
                  <a:pt x="3016034" y="3171407"/>
                  <a:pt x="3021610" y="3171823"/>
                </a:cubicBezTo>
                <a:cubicBezTo>
                  <a:pt x="3052793" y="3166310"/>
                  <a:pt x="3084686" y="3163352"/>
                  <a:pt x="3117071" y="3162829"/>
                </a:cubicBezTo>
                <a:close/>
                <a:moveTo>
                  <a:pt x="1455796" y="3161219"/>
                </a:moveTo>
                <a:lnTo>
                  <a:pt x="1472883" y="3162829"/>
                </a:lnTo>
                <a:cubicBezTo>
                  <a:pt x="1505269" y="3163352"/>
                  <a:pt x="1537161" y="3166310"/>
                  <a:pt x="1568345" y="3171823"/>
                </a:cubicBezTo>
                <a:cubicBezTo>
                  <a:pt x="1573921" y="3171407"/>
                  <a:pt x="1579249" y="3172348"/>
                  <a:pt x="1584557" y="3173350"/>
                </a:cubicBezTo>
                <a:lnTo>
                  <a:pt x="1584675" y="3174489"/>
                </a:lnTo>
                <a:cubicBezTo>
                  <a:pt x="1943525" y="3233421"/>
                  <a:pt x="2224564" y="3511992"/>
                  <a:pt x="2274840" y="3862087"/>
                </a:cubicBezTo>
                <a:cubicBezTo>
                  <a:pt x="2275008" y="3862140"/>
                  <a:pt x="2275177" y="3862145"/>
                  <a:pt x="2275346" y="3862150"/>
                </a:cubicBezTo>
                <a:lnTo>
                  <a:pt x="2275886" y="3868787"/>
                </a:lnTo>
                <a:cubicBezTo>
                  <a:pt x="2280943" y="3898794"/>
                  <a:pt x="2283392" y="3929436"/>
                  <a:pt x="2283350" y="3960518"/>
                </a:cubicBezTo>
                <a:cubicBezTo>
                  <a:pt x="2284662" y="3966104"/>
                  <a:pt x="2284721" y="3971728"/>
                  <a:pt x="2284721" y="3977366"/>
                </a:cubicBezTo>
                <a:cubicBezTo>
                  <a:pt x="2284721" y="3981158"/>
                  <a:pt x="2284694" y="3984944"/>
                  <a:pt x="2284128" y="3988716"/>
                </a:cubicBezTo>
                <a:lnTo>
                  <a:pt x="2283629" y="3988683"/>
                </a:lnTo>
                <a:lnTo>
                  <a:pt x="2283603" y="3989174"/>
                </a:lnTo>
                <a:lnTo>
                  <a:pt x="2266484" y="3987561"/>
                </a:lnTo>
                <a:cubicBezTo>
                  <a:pt x="2234110" y="3987038"/>
                  <a:pt x="2202230" y="3984080"/>
                  <a:pt x="2171058" y="3978570"/>
                </a:cubicBezTo>
                <a:cubicBezTo>
                  <a:pt x="2165481" y="3978986"/>
                  <a:pt x="2160152" y="3978045"/>
                  <a:pt x="2154841" y="3977042"/>
                </a:cubicBezTo>
                <a:lnTo>
                  <a:pt x="2154725" y="3975903"/>
                </a:lnTo>
                <a:cubicBezTo>
                  <a:pt x="1795874" y="3916971"/>
                  <a:pt x="1514835" y="3638399"/>
                  <a:pt x="1464559" y="3288305"/>
                </a:cubicBezTo>
                <a:cubicBezTo>
                  <a:pt x="1464392" y="3288253"/>
                  <a:pt x="1464223" y="3288248"/>
                  <a:pt x="1464054" y="3288243"/>
                </a:cubicBezTo>
                <a:lnTo>
                  <a:pt x="1463515" y="3281619"/>
                </a:lnTo>
                <a:cubicBezTo>
                  <a:pt x="1458457" y="3251607"/>
                  <a:pt x="1456006" y="3220958"/>
                  <a:pt x="1456048" y="3189869"/>
                </a:cubicBezTo>
                <a:cubicBezTo>
                  <a:pt x="1454736" y="3184286"/>
                  <a:pt x="1454678" y="3178663"/>
                  <a:pt x="1454678" y="3173027"/>
                </a:cubicBezTo>
                <a:lnTo>
                  <a:pt x="1455272" y="3161677"/>
                </a:lnTo>
                <a:lnTo>
                  <a:pt x="1455770" y="3161709"/>
                </a:lnTo>
                <a:close/>
                <a:moveTo>
                  <a:pt x="1442008" y="3161219"/>
                </a:moveTo>
                <a:lnTo>
                  <a:pt x="1442034" y="3161709"/>
                </a:lnTo>
                <a:lnTo>
                  <a:pt x="1442532" y="3161677"/>
                </a:lnTo>
                <a:lnTo>
                  <a:pt x="1443126" y="3173027"/>
                </a:lnTo>
                <a:cubicBezTo>
                  <a:pt x="1443126" y="3178663"/>
                  <a:pt x="1443067" y="3184286"/>
                  <a:pt x="1441755" y="3189869"/>
                </a:cubicBezTo>
                <a:cubicBezTo>
                  <a:pt x="1441797" y="3220958"/>
                  <a:pt x="1439347" y="3251607"/>
                  <a:pt x="1434288" y="3281619"/>
                </a:cubicBezTo>
                <a:lnTo>
                  <a:pt x="1433750" y="3288243"/>
                </a:lnTo>
                <a:cubicBezTo>
                  <a:pt x="1433580" y="3288248"/>
                  <a:pt x="1433412" y="3288253"/>
                  <a:pt x="1433244" y="3288305"/>
                </a:cubicBezTo>
                <a:cubicBezTo>
                  <a:pt x="1382969" y="3638399"/>
                  <a:pt x="1101930" y="3916971"/>
                  <a:pt x="743079" y="3975903"/>
                </a:cubicBezTo>
                <a:lnTo>
                  <a:pt x="742962" y="3977042"/>
                </a:lnTo>
                <a:cubicBezTo>
                  <a:pt x="737652" y="3978045"/>
                  <a:pt x="732323" y="3978986"/>
                  <a:pt x="726746" y="3978570"/>
                </a:cubicBezTo>
                <a:cubicBezTo>
                  <a:pt x="695574" y="3984080"/>
                  <a:pt x="663693" y="3987038"/>
                  <a:pt x="631319" y="3987561"/>
                </a:cubicBezTo>
                <a:lnTo>
                  <a:pt x="614201" y="3989174"/>
                </a:lnTo>
                <a:lnTo>
                  <a:pt x="614175" y="3988683"/>
                </a:lnTo>
                <a:lnTo>
                  <a:pt x="613676" y="3988716"/>
                </a:lnTo>
                <a:cubicBezTo>
                  <a:pt x="613110" y="3984944"/>
                  <a:pt x="613083" y="3981158"/>
                  <a:pt x="613083" y="3977366"/>
                </a:cubicBezTo>
                <a:cubicBezTo>
                  <a:pt x="613083" y="3971728"/>
                  <a:pt x="613141" y="3966104"/>
                  <a:pt x="614453" y="3960518"/>
                </a:cubicBezTo>
                <a:cubicBezTo>
                  <a:pt x="614411" y="3929436"/>
                  <a:pt x="616861" y="3898794"/>
                  <a:pt x="621917" y="3868787"/>
                </a:cubicBezTo>
                <a:lnTo>
                  <a:pt x="622458" y="3862150"/>
                </a:lnTo>
                <a:cubicBezTo>
                  <a:pt x="622626" y="3862145"/>
                  <a:pt x="622796" y="3862140"/>
                  <a:pt x="622963" y="3862087"/>
                </a:cubicBezTo>
                <a:cubicBezTo>
                  <a:pt x="673240" y="3511992"/>
                  <a:pt x="954279" y="3233421"/>
                  <a:pt x="1313129" y="3174489"/>
                </a:cubicBezTo>
                <a:lnTo>
                  <a:pt x="1313246" y="3173350"/>
                </a:lnTo>
                <a:cubicBezTo>
                  <a:pt x="1318555" y="3172348"/>
                  <a:pt x="1323883" y="3171407"/>
                  <a:pt x="1329459" y="3171823"/>
                </a:cubicBezTo>
                <a:cubicBezTo>
                  <a:pt x="1360642" y="3166310"/>
                  <a:pt x="1392535" y="3163352"/>
                  <a:pt x="1424920" y="3162829"/>
                </a:cubicBezTo>
                <a:close/>
                <a:moveTo>
                  <a:pt x="10909360" y="2447425"/>
                </a:moveTo>
                <a:cubicBezTo>
                  <a:pt x="10962636" y="2718331"/>
                  <a:pt x="11177479" y="2933128"/>
                  <a:pt x="11452669" y="2992271"/>
                </a:cubicBezTo>
                <a:cubicBezTo>
                  <a:pt x="11399394" y="2721365"/>
                  <a:pt x="11184550" y="2506568"/>
                  <a:pt x="10909360" y="2447425"/>
                </a:cubicBezTo>
                <a:close/>
                <a:moveTo>
                  <a:pt x="10602109" y="2447425"/>
                </a:moveTo>
                <a:cubicBezTo>
                  <a:pt x="10326919" y="2506568"/>
                  <a:pt x="10112075" y="2721365"/>
                  <a:pt x="10058800" y="2992271"/>
                </a:cubicBezTo>
                <a:cubicBezTo>
                  <a:pt x="10333990" y="2933128"/>
                  <a:pt x="10548833" y="2718331"/>
                  <a:pt x="10602109" y="2447425"/>
                </a:cubicBezTo>
                <a:close/>
                <a:moveTo>
                  <a:pt x="9217207" y="2447425"/>
                </a:moveTo>
                <a:cubicBezTo>
                  <a:pt x="9270483" y="2718331"/>
                  <a:pt x="9485326" y="2933128"/>
                  <a:pt x="9760516" y="2992271"/>
                </a:cubicBezTo>
                <a:cubicBezTo>
                  <a:pt x="9707241" y="2721365"/>
                  <a:pt x="9492397" y="2506568"/>
                  <a:pt x="9217207" y="2447425"/>
                </a:cubicBezTo>
                <a:close/>
                <a:moveTo>
                  <a:pt x="8909958" y="2447425"/>
                </a:moveTo>
                <a:cubicBezTo>
                  <a:pt x="8634768" y="2506568"/>
                  <a:pt x="8419924" y="2721365"/>
                  <a:pt x="8366649" y="2992271"/>
                </a:cubicBezTo>
                <a:cubicBezTo>
                  <a:pt x="8641839" y="2933128"/>
                  <a:pt x="8856682" y="2718331"/>
                  <a:pt x="8909958" y="2447425"/>
                </a:cubicBezTo>
                <a:close/>
                <a:moveTo>
                  <a:pt x="7525056" y="2447425"/>
                </a:moveTo>
                <a:cubicBezTo>
                  <a:pt x="7578332" y="2718331"/>
                  <a:pt x="7793175" y="2933128"/>
                  <a:pt x="8068365" y="2992271"/>
                </a:cubicBezTo>
                <a:cubicBezTo>
                  <a:pt x="8015090" y="2721365"/>
                  <a:pt x="7800246" y="2506568"/>
                  <a:pt x="7525056" y="2447425"/>
                </a:cubicBezTo>
                <a:close/>
                <a:moveTo>
                  <a:pt x="7217807" y="2447425"/>
                </a:moveTo>
                <a:cubicBezTo>
                  <a:pt x="6942617" y="2506568"/>
                  <a:pt x="6727773" y="2721365"/>
                  <a:pt x="6674498" y="2992271"/>
                </a:cubicBezTo>
                <a:cubicBezTo>
                  <a:pt x="6949688" y="2933128"/>
                  <a:pt x="7164531" y="2718331"/>
                  <a:pt x="7217807" y="2447425"/>
                </a:cubicBezTo>
                <a:close/>
                <a:moveTo>
                  <a:pt x="5832905" y="2447425"/>
                </a:moveTo>
                <a:cubicBezTo>
                  <a:pt x="5886181" y="2718331"/>
                  <a:pt x="6101024" y="2933128"/>
                  <a:pt x="6376214" y="2992271"/>
                </a:cubicBezTo>
                <a:cubicBezTo>
                  <a:pt x="6322939" y="2721365"/>
                  <a:pt x="6108095" y="2506568"/>
                  <a:pt x="5832905" y="2447425"/>
                </a:cubicBezTo>
                <a:close/>
                <a:moveTo>
                  <a:pt x="5525656" y="2447425"/>
                </a:moveTo>
                <a:cubicBezTo>
                  <a:pt x="5250466" y="2506568"/>
                  <a:pt x="5035622" y="2721365"/>
                  <a:pt x="4982347" y="2992271"/>
                </a:cubicBezTo>
                <a:cubicBezTo>
                  <a:pt x="5257537" y="2933128"/>
                  <a:pt x="5472380" y="2718331"/>
                  <a:pt x="5525656" y="2447425"/>
                </a:cubicBezTo>
                <a:close/>
                <a:moveTo>
                  <a:pt x="4140754" y="2447425"/>
                </a:moveTo>
                <a:cubicBezTo>
                  <a:pt x="4194030" y="2718331"/>
                  <a:pt x="4408873" y="2933128"/>
                  <a:pt x="4684063" y="2992271"/>
                </a:cubicBezTo>
                <a:cubicBezTo>
                  <a:pt x="4630788" y="2721365"/>
                  <a:pt x="4415944" y="2506568"/>
                  <a:pt x="4140754" y="2447425"/>
                </a:cubicBezTo>
                <a:close/>
                <a:moveTo>
                  <a:pt x="3833505" y="2447425"/>
                </a:moveTo>
                <a:cubicBezTo>
                  <a:pt x="3558315" y="2506568"/>
                  <a:pt x="3343471" y="2721365"/>
                  <a:pt x="3290196" y="2992271"/>
                </a:cubicBezTo>
                <a:cubicBezTo>
                  <a:pt x="3565386" y="2933128"/>
                  <a:pt x="3780229" y="2718331"/>
                  <a:pt x="3833505" y="2447425"/>
                </a:cubicBezTo>
                <a:close/>
                <a:moveTo>
                  <a:pt x="2448603" y="2447425"/>
                </a:moveTo>
                <a:cubicBezTo>
                  <a:pt x="2501879" y="2718331"/>
                  <a:pt x="2716722" y="2933128"/>
                  <a:pt x="2991912" y="2992271"/>
                </a:cubicBezTo>
                <a:cubicBezTo>
                  <a:pt x="2938637" y="2721365"/>
                  <a:pt x="2723793" y="2506568"/>
                  <a:pt x="2448603" y="2447425"/>
                </a:cubicBezTo>
                <a:close/>
                <a:moveTo>
                  <a:pt x="2141354" y="2447425"/>
                </a:moveTo>
                <a:cubicBezTo>
                  <a:pt x="1866164" y="2506568"/>
                  <a:pt x="1651320" y="2721365"/>
                  <a:pt x="1598045" y="2992271"/>
                </a:cubicBezTo>
                <a:cubicBezTo>
                  <a:pt x="1873235" y="2933128"/>
                  <a:pt x="2088078" y="2718331"/>
                  <a:pt x="2141354" y="2447425"/>
                </a:cubicBezTo>
                <a:close/>
                <a:moveTo>
                  <a:pt x="756452" y="2447425"/>
                </a:moveTo>
                <a:cubicBezTo>
                  <a:pt x="809728" y="2718331"/>
                  <a:pt x="1024571" y="2933128"/>
                  <a:pt x="1299761" y="2992271"/>
                </a:cubicBezTo>
                <a:cubicBezTo>
                  <a:pt x="1246486" y="2721365"/>
                  <a:pt x="1031642" y="2506568"/>
                  <a:pt x="756452" y="2447425"/>
                </a:cubicBezTo>
                <a:close/>
                <a:moveTo>
                  <a:pt x="12192000" y="2344615"/>
                </a:moveTo>
                <a:lnTo>
                  <a:pt x="12192000" y="2477663"/>
                </a:lnTo>
                <a:cubicBezTo>
                  <a:pt x="11966807" y="2562375"/>
                  <a:pt x="11797421" y="2755980"/>
                  <a:pt x="11750953" y="2992271"/>
                </a:cubicBezTo>
                <a:cubicBezTo>
                  <a:pt x="11935988" y="2952504"/>
                  <a:pt x="12093739" y="2842365"/>
                  <a:pt x="12192000" y="2691161"/>
                </a:cubicBezTo>
                <a:lnTo>
                  <a:pt x="12192000" y="2892735"/>
                </a:lnTo>
                <a:cubicBezTo>
                  <a:pt x="12071770" y="3011736"/>
                  <a:pt x="11914089" y="3094511"/>
                  <a:pt x="11737582" y="3123727"/>
                </a:cubicBezTo>
                <a:lnTo>
                  <a:pt x="11737466" y="3124875"/>
                </a:lnTo>
                <a:cubicBezTo>
                  <a:pt x="11732155" y="3125886"/>
                  <a:pt x="11726826" y="3126834"/>
                  <a:pt x="11721249" y="3126415"/>
                </a:cubicBezTo>
                <a:cubicBezTo>
                  <a:pt x="11690077" y="3131969"/>
                  <a:pt x="11658197" y="3134950"/>
                  <a:pt x="11625822" y="3135477"/>
                </a:cubicBezTo>
                <a:lnTo>
                  <a:pt x="11608704" y="3137103"/>
                </a:lnTo>
                <a:lnTo>
                  <a:pt x="11608678" y="3136608"/>
                </a:lnTo>
                <a:lnTo>
                  <a:pt x="11608179" y="3136641"/>
                </a:lnTo>
                <a:cubicBezTo>
                  <a:pt x="11607613" y="3132839"/>
                  <a:pt x="11607586" y="3129023"/>
                  <a:pt x="11607586" y="3125201"/>
                </a:cubicBezTo>
                <a:cubicBezTo>
                  <a:pt x="11607586" y="3119519"/>
                  <a:pt x="11607645" y="3113850"/>
                  <a:pt x="11608957" y="3108220"/>
                </a:cubicBezTo>
                <a:cubicBezTo>
                  <a:pt x="11608914" y="3076892"/>
                  <a:pt x="11611364" y="3046007"/>
                  <a:pt x="11616421" y="3015763"/>
                </a:cubicBezTo>
                <a:lnTo>
                  <a:pt x="11616961" y="3009073"/>
                </a:lnTo>
                <a:cubicBezTo>
                  <a:pt x="11617130" y="3009068"/>
                  <a:pt x="11617299" y="3009063"/>
                  <a:pt x="11617466" y="3009010"/>
                </a:cubicBezTo>
                <a:cubicBezTo>
                  <a:pt x="11662185" y="2695154"/>
                  <a:pt x="11889463" y="2438329"/>
                  <a:pt x="12192000" y="2344615"/>
                </a:cubicBezTo>
                <a:close/>
                <a:moveTo>
                  <a:pt x="10767111" y="2302594"/>
                </a:moveTo>
                <a:lnTo>
                  <a:pt x="10784198" y="2304217"/>
                </a:lnTo>
                <a:cubicBezTo>
                  <a:pt x="10816584" y="2304744"/>
                  <a:pt x="10848477" y="2307725"/>
                  <a:pt x="10879660" y="2313282"/>
                </a:cubicBezTo>
                <a:cubicBezTo>
                  <a:pt x="10885236" y="2312863"/>
                  <a:pt x="10890564" y="2313811"/>
                  <a:pt x="10895873" y="2314821"/>
                </a:cubicBezTo>
                <a:lnTo>
                  <a:pt x="10895990" y="2315969"/>
                </a:lnTo>
                <a:cubicBezTo>
                  <a:pt x="11254840" y="2375367"/>
                  <a:pt x="11535879" y="2656144"/>
                  <a:pt x="11586156" y="3009010"/>
                </a:cubicBezTo>
                <a:cubicBezTo>
                  <a:pt x="11586323" y="3009063"/>
                  <a:pt x="11586492" y="3009068"/>
                  <a:pt x="11586661" y="3009073"/>
                </a:cubicBezTo>
                <a:lnTo>
                  <a:pt x="11587201" y="3015763"/>
                </a:lnTo>
                <a:cubicBezTo>
                  <a:pt x="11592258" y="3046007"/>
                  <a:pt x="11594708" y="3076892"/>
                  <a:pt x="11594665" y="3108220"/>
                </a:cubicBezTo>
                <a:cubicBezTo>
                  <a:pt x="11595977" y="3113850"/>
                  <a:pt x="11596036" y="3119519"/>
                  <a:pt x="11596036" y="3125201"/>
                </a:cubicBezTo>
                <a:cubicBezTo>
                  <a:pt x="11596036" y="3129023"/>
                  <a:pt x="11596009" y="3132839"/>
                  <a:pt x="11595443" y="3136641"/>
                </a:cubicBezTo>
                <a:lnTo>
                  <a:pt x="11594944" y="3136608"/>
                </a:lnTo>
                <a:lnTo>
                  <a:pt x="11594918" y="3137103"/>
                </a:lnTo>
                <a:lnTo>
                  <a:pt x="11577800" y="3135477"/>
                </a:lnTo>
                <a:cubicBezTo>
                  <a:pt x="11545425" y="3134950"/>
                  <a:pt x="11513545" y="3131969"/>
                  <a:pt x="11482373" y="3126415"/>
                </a:cubicBezTo>
                <a:cubicBezTo>
                  <a:pt x="11476796" y="3126834"/>
                  <a:pt x="11471467" y="3125886"/>
                  <a:pt x="11466156" y="3124875"/>
                </a:cubicBezTo>
                <a:lnTo>
                  <a:pt x="11466040" y="3123727"/>
                </a:lnTo>
                <a:cubicBezTo>
                  <a:pt x="11107189" y="3064328"/>
                  <a:pt x="10826150" y="2783551"/>
                  <a:pt x="10775875" y="2430686"/>
                </a:cubicBezTo>
                <a:cubicBezTo>
                  <a:pt x="10775707" y="2430633"/>
                  <a:pt x="10775539" y="2430628"/>
                  <a:pt x="10775369" y="2430623"/>
                </a:cubicBezTo>
                <a:lnTo>
                  <a:pt x="10774831" y="2423947"/>
                </a:lnTo>
                <a:cubicBezTo>
                  <a:pt x="10769772" y="2393697"/>
                  <a:pt x="10767321" y="2362806"/>
                  <a:pt x="10767364" y="2331471"/>
                </a:cubicBezTo>
                <a:cubicBezTo>
                  <a:pt x="10766052" y="2325843"/>
                  <a:pt x="10765993" y="2320176"/>
                  <a:pt x="10765993" y="2314495"/>
                </a:cubicBezTo>
                <a:lnTo>
                  <a:pt x="10766587" y="2303055"/>
                </a:lnTo>
                <a:lnTo>
                  <a:pt x="10767085" y="2303088"/>
                </a:lnTo>
                <a:close/>
                <a:moveTo>
                  <a:pt x="10744358" y="2302594"/>
                </a:moveTo>
                <a:lnTo>
                  <a:pt x="10744384" y="2303088"/>
                </a:lnTo>
                <a:lnTo>
                  <a:pt x="10744882" y="2303055"/>
                </a:lnTo>
                <a:lnTo>
                  <a:pt x="10745476" y="2314495"/>
                </a:lnTo>
                <a:cubicBezTo>
                  <a:pt x="10745476" y="2320176"/>
                  <a:pt x="10745417" y="2325843"/>
                  <a:pt x="10744105" y="2331471"/>
                </a:cubicBezTo>
                <a:cubicBezTo>
                  <a:pt x="10744148" y="2362806"/>
                  <a:pt x="10741697" y="2393697"/>
                  <a:pt x="10736638" y="2423947"/>
                </a:cubicBezTo>
                <a:lnTo>
                  <a:pt x="10736100" y="2430623"/>
                </a:lnTo>
                <a:cubicBezTo>
                  <a:pt x="10735930" y="2430628"/>
                  <a:pt x="10735762" y="2430633"/>
                  <a:pt x="10735594" y="2430686"/>
                </a:cubicBezTo>
                <a:cubicBezTo>
                  <a:pt x="10685319" y="2783551"/>
                  <a:pt x="10404280" y="3064328"/>
                  <a:pt x="10045429" y="3123727"/>
                </a:cubicBezTo>
                <a:lnTo>
                  <a:pt x="10045313" y="3124875"/>
                </a:lnTo>
                <a:cubicBezTo>
                  <a:pt x="10040002" y="3125886"/>
                  <a:pt x="10034673" y="3126834"/>
                  <a:pt x="10029096" y="3126415"/>
                </a:cubicBezTo>
                <a:cubicBezTo>
                  <a:pt x="9997924" y="3131969"/>
                  <a:pt x="9966044" y="3134950"/>
                  <a:pt x="9933669" y="3135477"/>
                </a:cubicBezTo>
                <a:lnTo>
                  <a:pt x="9916551" y="3137103"/>
                </a:lnTo>
                <a:lnTo>
                  <a:pt x="9916525" y="3136608"/>
                </a:lnTo>
                <a:lnTo>
                  <a:pt x="9916026" y="3136641"/>
                </a:lnTo>
                <a:cubicBezTo>
                  <a:pt x="9915460" y="3132839"/>
                  <a:pt x="9915433" y="3129023"/>
                  <a:pt x="9915433" y="3125201"/>
                </a:cubicBezTo>
                <a:cubicBezTo>
                  <a:pt x="9915433" y="3119519"/>
                  <a:pt x="9915492" y="3113850"/>
                  <a:pt x="9916804" y="3108220"/>
                </a:cubicBezTo>
                <a:cubicBezTo>
                  <a:pt x="9916761" y="3076892"/>
                  <a:pt x="9919211" y="3046007"/>
                  <a:pt x="9924268" y="3015763"/>
                </a:cubicBezTo>
                <a:lnTo>
                  <a:pt x="9924808" y="3009073"/>
                </a:lnTo>
                <a:cubicBezTo>
                  <a:pt x="9924977" y="3009068"/>
                  <a:pt x="9925146" y="3009063"/>
                  <a:pt x="9925314" y="3009010"/>
                </a:cubicBezTo>
                <a:cubicBezTo>
                  <a:pt x="9975590" y="2656144"/>
                  <a:pt x="10256629" y="2375367"/>
                  <a:pt x="10615479" y="2315969"/>
                </a:cubicBezTo>
                <a:lnTo>
                  <a:pt x="10615596" y="2314821"/>
                </a:lnTo>
                <a:cubicBezTo>
                  <a:pt x="10620905" y="2313811"/>
                  <a:pt x="10626233" y="2312863"/>
                  <a:pt x="10631809" y="2313282"/>
                </a:cubicBezTo>
                <a:cubicBezTo>
                  <a:pt x="10662992" y="2307725"/>
                  <a:pt x="10694885" y="2304744"/>
                  <a:pt x="10727271" y="2304217"/>
                </a:cubicBezTo>
                <a:close/>
                <a:moveTo>
                  <a:pt x="9074958" y="2302594"/>
                </a:moveTo>
                <a:lnTo>
                  <a:pt x="9092045" y="2304217"/>
                </a:lnTo>
                <a:cubicBezTo>
                  <a:pt x="9124431" y="2304744"/>
                  <a:pt x="9156324" y="2307725"/>
                  <a:pt x="9187507" y="2313282"/>
                </a:cubicBezTo>
                <a:cubicBezTo>
                  <a:pt x="9193083" y="2312863"/>
                  <a:pt x="9198411" y="2313811"/>
                  <a:pt x="9203720" y="2314821"/>
                </a:cubicBezTo>
                <a:lnTo>
                  <a:pt x="9203837" y="2315969"/>
                </a:lnTo>
                <a:cubicBezTo>
                  <a:pt x="9562687" y="2375367"/>
                  <a:pt x="9843726" y="2656144"/>
                  <a:pt x="9894002" y="3009010"/>
                </a:cubicBezTo>
                <a:cubicBezTo>
                  <a:pt x="9894170" y="3009063"/>
                  <a:pt x="9894339" y="3009068"/>
                  <a:pt x="9894508" y="3009073"/>
                </a:cubicBezTo>
                <a:lnTo>
                  <a:pt x="9895048" y="3015763"/>
                </a:lnTo>
                <a:cubicBezTo>
                  <a:pt x="9900105" y="3046007"/>
                  <a:pt x="9902555" y="3076892"/>
                  <a:pt x="9902512" y="3108220"/>
                </a:cubicBezTo>
                <a:cubicBezTo>
                  <a:pt x="9903824" y="3113850"/>
                  <a:pt x="9903883" y="3119519"/>
                  <a:pt x="9903883" y="3125201"/>
                </a:cubicBezTo>
                <a:cubicBezTo>
                  <a:pt x="9903883" y="3129023"/>
                  <a:pt x="9903856" y="3132839"/>
                  <a:pt x="9903290" y="3136641"/>
                </a:cubicBezTo>
                <a:lnTo>
                  <a:pt x="9902791" y="3136608"/>
                </a:lnTo>
                <a:lnTo>
                  <a:pt x="9902765" y="3137103"/>
                </a:lnTo>
                <a:lnTo>
                  <a:pt x="9885647" y="3135477"/>
                </a:lnTo>
                <a:cubicBezTo>
                  <a:pt x="9853272" y="3134950"/>
                  <a:pt x="9821392" y="3131969"/>
                  <a:pt x="9790220" y="3126415"/>
                </a:cubicBezTo>
                <a:cubicBezTo>
                  <a:pt x="9784643" y="3126834"/>
                  <a:pt x="9779314" y="3125886"/>
                  <a:pt x="9774003" y="3124875"/>
                </a:cubicBezTo>
                <a:lnTo>
                  <a:pt x="9773887" y="3123727"/>
                </a:lnTo>
                <a:cubicBezTo>
                  <a:pt x="9415036" y="3064328"/>
                  <a:pt x="9133997" y="2783551"/>
                  <a:pt x="9083722" y="2430686"/>
                </a:cubicBezTo>
                <a:cubicBezTo>
                  <a:pt x="9083554" y="2430633"/>
                  <a:pt x="9083386" y="2430628"/>
                  <a:pt x="9083216" y="2430623"/>
                </a:cubicBezTo>
                <a:lnTo>
                  <a:pt x="9082678" y="2423947"/>
                </a:lnTo>
                <a:cubicBezTo>
                  <a:pt x="9077619" y="2393697"/>
                  <a:pt x="9075168" y="2362806"/>
                  <a:pt x="9075211" y="2331471"/>
                </a:cubicBezTo>
                <a:cubicBezTo>
                  <a:pt x="9073899" y="2325843"/>
                  <a:pt x="9073840" y="2320176"/>
                  <a:pt x="9073840" y="2314495"/>
                </a:cubicBezTo>
                <a:lnTo>
                  <a:pt x="9074434" y="2303055"/>
                </a:lnTo>
                <a:lnTo>
                  <a:pt x="9074932" y="2303088"/>
                </a:lnTo>
                <a:close/>
                <a:moveTo>
                  <a:pt x="9052207" y="2302594"/>
                </a:moveTo>
                <a:lnTo>
                  <a:pt x="9052233" y="2303088"/>
                </a:lnTo>
                <a:lnTo>
                  <a:pt x="9052731" y="2303055"/>
                </a:lnTo>
                <a:lnTo>
                  <a:pt x="9053325" y="2314495"/>
                </a:lnTo>
                <a:cubicBezTo>
                  <a:pt x="9053325" y="2320176"/>
                  <a:pt x="9053266" y="2325843"/>
                  <a:pt x="9051954" y="2331471"/>
                </a:cubicBezTo>
                <a:cubicBezTo>
                  <a:pt x="9051997" y="2362806"/>
                  <a:pt x="9049546" y="2393697"/>
                  <a:pt x="9044487" y="2423947"/>
                </a:cubicBezTo>
                <a:lnTo>
                  <a:pt x="9043949" y="2430623"/>
                </a:lnTo>
                <a:cubicBezTo>
                  <a:pt x="9043779" y="2430628"/>
                  <a:pt x="9043611" y="2430633"/>
                  <a:pt x="9043443" y="2430686"/>
                </a:cubicBezTo>
                <a:cubicBezTo>
                  <a:pt x="8993168" y="2783551"/>
                  <a:pt x="8712129" y="3064328"/>
                  <a:pt x="8353278" y="3123727"/>
                </a:cubicBezTo>
                <a:lnTo>
                  <a:pt x="8353162" y="3124875"/>
                </a:lnTo>
                <a:cubicBezTo>
                  <a:pt x="8347851" y="3125886"/>
                  <a:pt x="8342522" y="3126834"/>
                  <a:pt x="8336945" y="3126415"/>
                </a:cubicBezTo>
                <a:cubicBezTo>
                  <a:pt x="8305773" y="3131969"/>
                  <a:pt x="8273893" y="3134950"/>
                  <a:pt x="8241519" y="3135477"/>
                </a:cubicBezTo>
                <a:lnTo>
                  <a:pt x="8224400" y="3137103"/>
                </a:lnTo>
                <a:lnTo>
                  <a:pt x="8224374" y="3136608"/>
                </a:lnTo>
                <a:lnTo>
                  <a:pt x="8223875" y="3136641"/>
                </a:lnTo>
                <a:cubicBezTo>
                  <a:pt x="8223309" y="3132839"/>
                  <a:pt x="8223282" y="3129023"/>
                  <a:pt x="8223282" y="3125201"/>
                </a:cubicBezTo>
                <a:cubicBezTo>
                  <a:pt x="8223282" y="3119519"/>
                  <a:pt x="8223341" y="3113850"/>
                  <a:pt x="8224653" y="3108220"/>
                </a:cubicBezTo>
                <a:cubicBezTo>
                  <a:pt x="8224611" y="3076892"/>
                  <a:pt x="8227060" y="3046007"/>
                  <a:pt x="8232117" y="3015763"/>
                </a:cubicBezTo>
                <a:lnTo>
                  <a:pt x="8232657" y="3009073"/>
                </a:lnTo>
                <a:cubicBezTo>
                  <a:pt x="8232826" y="3009068"/>
                  <a:pt x="8232995" y="3009063"/>
                  <a:pt x="8233163" y="3009010"/>
                </a:cubicBezTo>
                <a:cubicBezTo>
                  <a:pt x="8283439" y="2656144"/>
                  <a:pt x="8564478" y="2375367"/>
                  <a:pt x="8923328" y="2315969"/>
                </a:cubicBezTo>
                <a:lnTo>
                  <a:pt x="8923445" y="2314821"/>
                </a:lnTo>
                <a:cubicBezTo>
                  <a:pt x="8928754" y="2313811"/>
                  <a:pt x="8934082" y="2312863"/>
                  <a:pt x="8939658" y="2313282"/>
                </a:cubicBezTo>
                <a:cubicBezTo>
                  <a:pt x="8970841" y="2307725"/>
                  <a:pt x="9002734" y="2304744"/>
                  <a:pt x="9035120" y="2304217"/>
                </a:cubicBezTo>
                <a:close/>
                <a:moveTo>
                  <a:pt x="7382807" y="2302594"/>
                </a:moveTo>
                <a:lnTo>
                  <a:pt x="7399895" y="2304217"/>
                </a:lnTo>
                <a:cubicBezTo>
                  <a:pt x="7432280" y="2304744"/>
                  <a:pt x="7464173" y="2307725"/>
                  <a:pt x="7495356" y="2313282"/>
                </a:cubicBezTo>
                <a:cubicBezTo>
                  <a:pt x="7500932" y="2312863"/>
                  <a:pt x="7506260" y="2313811"/>
                  <a:pt x="7511569" y="2314821"/>
                </a:cubicBezTo>
                <a:lnTo>
                  <a:pt x="7511686" y="2315969"/>
                </a:lnTo>
                <a:cubicBezTo>
                  <a:pt x="7870536" y="2375367"/>
                  <a:pt x="8151575" y="2656144"/>
                  <a:pt x="8201852" y="3009010"/>
                </a:cubicBezTo>
                <a:cubicBezTo>
                  <a:pt x="8202019" y="3009063"/>
                  <a:pt x="8202189" y="3009068"/>
                  <a:pt x="8202357" y="3009073"/>
                </a:cubicBezTo>
                <a:lnTo>
                  <a:pt x="8202898" y="3015763"/>
                </a:lnTo>
                <a:cubicBezTo>
                  <a:pt x="8207954" y="3046007"/>
                  <a:pt x="8210404" y="3076892"/>
                  <a:pt x="8210362" y="3108220"/>
                </a:cubicBezTo>
                <a:cubicBezTo>
                  <a:pt x="8211674" y="3113850"/>
                  <a:pt x="8211732" y="3119519"/>
                  <a:pt x="8211732" y="3125201"/>
                </a:cubicBezTo>
                <a:cubicBezTo>
                  <a:pt x="8211732" y="3129023"/>
                  <a:pt x="8211705" y="3132839"/>
                  <a:pt x="8211139" y="3136641"/>
                </a:cubicBezTo>
                <a:lnTo>
                  <a:pt x="8210640" y="3136608"/>
                </a:lnTo>
                <a:lnTo>
                  <a:pt x="8210614" y="3137103"/>
                </a:lnTo>
                <a:lnTo>
                  <a:pt x="8193496" y="3135477"/>
                </a:lnTo>
                <a:cubicBezTo>
                  <a:pt x="8161122" y="3134950"/>
                  <a:pt x="8129241" y="3131969"/>
                  <a:pt x="8098069" y="3126415"/>
                </a:cubicBezTo>
                <a:cubicBezTo>
                  <a:pt x="8092492" y="3126834"/>
                  <a:pt x="8087163" y="3125886"/>
                  <a:pt x="8081853" y="3124875"/>
                </a:cubicBezTo>
                <a:lnTo>
                  <a:pt x="8081737" y="3123727"/>
                </a:lnTo>
                <a:cubicBezTo>
                  <a:pt x="7722885" y="3064328"/>
                  <a:pt x="7441846" y="2783551"/>
                  <a:pt x="7391571" y="2430686"/>
                </a:cubicBezTo>
                <a:cubicBezTo>
                  <a:pt x="7391403" y="2430633"/>
                  <a:pt x="7391235" y="2430628"/>
                  <a:pt x="7391065" y="2430623"/>
                </a:cubicBezTo>
                <a:lnTo>
                  <a:pt x="7390527" y="2423947"/>
                </a:lnTo>
                <a:cubicBezTo>
                  <a:pt x="7385468" y="2393697"/>
                  <a:pt x="7383018" y="2362806"/>
                  <a:pt x="7383060" y="2331471"/>
                </a:cubicBezTo>
                <a:cubicBezTo>
                  <a:pt x="7381748" y="2325843"/>
                  <a:pt x="7381689" y="2320176"/>
                  <a:pt x="7381689" y="2314495"/>
                </a:cubicBezTo>
                <a:lnTo>
                  <a:pt x="7382283" y="2303055"/>
                </a:lnTo>
                <a:lnTo>
                  <a:pt x="7382781" y="2303088"/>
                </a:lnTo>
                <a:close/>
                <a:moveTo>
                  <a:pt x="7360056" y="2302594"/>
                </a:moveTo>
                <a:lnTo>
                  <a:pt x="7360082" y="2303088"/>
                </a:lnTo>
                <a:lnTo>
                  <a:pt x="7360580" y="2303055"/>
                </a:lnTo>
                <a:lnTo>
                  <a:pt x="7361174" y="2314495"/>
                </a:lnTo>
                <a:cubicBezTo>
                  <a:pt x="7361174" y="2320176"/>
                  <a:pt x="7361116" y="2325843"/>
                  <a:pt x="7359804" y="2331471"/>
                </a:cubicBezTo>
                <a:cubicBezTo>
                  <a:pt x="7359846" y="2362806"/>
                  <a:pt x="7357395" y="2393697"/>
                  <a:pt x="7352337" y="2423947"/>
                </a:cubicBezTo>
                <a:lnTo>
                  <a:pt x="7351798" y="2430623"/>
                </a:lnTo>
                <a:cubicBezTo>
                  <a:pt x="7351629" y="2430628"/>
                  <a:pt x="7351460" y="2430633"/>
                  <a:pt x="7351293" y="2430686"/>
                </a:cubicBezTo>
                <a:cubicBezTo>
                  <a:pt x="7301017" y="2783551"/>
                  <a:pt x="7019978" y="3064328"/>
                  <a:pt x="6661127" y="3123727"/>
                </a:cubicBezTo>
                <a:lnTo>
                  <a:pt x="6661011" y="3124875"/>
                </a:lnTo>
                <a:cubicBezTo>
                  <a:pt x="6655700" y="3125886"/>
                  <a:pt x="6650371" y="3126834"/>
                  <a:pt x="6644794" y="3126415"/>
                </a:cubicBezTo>
                <a:cubicBezTo>
                  <a:pt x="6613622" y="3131969"/>
                  <a:pt x="6581742" y="3134950"/>
                  <a:pt x="6549368" y="3135477"/>
                </a:cubicBezTo>
                <a:lnTo>
                  <a:pt x="6532249" y="3137103"/>
                </a:lnTo>
                <a:lnTo>
                  <a:pt x="6532223" y="3136608"/>
                </a:lnTo>
                <a:lnTo>
                  <a:pt x="6531724" y="3136641"/>
                </a:lnTo>
                <a:cubicBezTo>
                  <a:pt x="6531158" y="3132839"/>
                  <a:pt x="6531131" y="3129023"/>
                  <a:pt x="6531131" y="3125201"/>
                </a:cubicBezTo>
                <a:cubicBezTo>
                  <a:pt x="6531131" y="3119519"/>
                  <a:pt x="6531190" y="3113850"/>
                  <a:pt x="6532502" y="3108220"/>
                </a:cubicBezTo>
                <a:cubicBezTo>
                  <a:pt x="6532460" y="3076892"/>
                  <a:pt x="6534909" y="3046007"/>
                  <a:pt x="6539966" y="3015763"/>
                </a:cubicBezTo>
                <a:lnTo>
                  <a:pt x="6540506" y="3009073"/>
                </a:lnTo>
                <a:cubicBezTo>
                  <a:pt x="6540675" y="3009068"/>
                  <a:pt x="6540844" y="3009063"/>
                  <a:pt x="6541012" y="3009010"/>
                </a:cubicBezTo>
                <a:cubicBezTo>
                  <a:pt x="6591288" y="2656144"/>
                  <a:pt x="6872327" y="2375367"/>
                  <a:pt x="7231178" y="2315969"/>
                </a:cubicBezTo>
                <a:lnTo>
                  <a:pt x="7231295" y="2314821"/>
                </a:lnTo>
                <a:cubicBezTo>
                  <a:pt x="7236603" y="2313811"/>
                  <a:pt x="7241931" y="2312863"/>
                  <a:pt x="7247507" y="2313282"/>
                </a:cubicBezTo>
                <a:cubicBezTo>
                  <a:pt x="7278691" y="2307725"/>
                  <a:pt x="7310583" y="2304744"/>
                  <a:pt x="7342969" y="2304217"/>
                </a:cubicBezTo>
                <a:close/>
                <a:moveTo>
                  <a:pt x="5690656" y="2302594"/>
                </a:moveTo>
                <a:lnTo>
                  <a:pt x="5707743" y="2304217"/>
                </a:lnTo>
                <a:cubicBezTo>
                  <a:pt x="5740129" y="2304744"/>
                  <a:pt x="5772021" y="2307725"/>
                  <a:pt x="5803205" y="2313282"/>
                </a:cubicBezTo>
                <a:cubicBezTo>
                  <a:pt x="5808781" y="2312863"/>
                  <a:pt x="5814109" y="2313811"/>
                  <a:pt x="5819417" y="2314821"/>
                </a:cubicBezTo>
                <a:lnTo>
                  <a:pt x="5819534" y="2315969"/>
                </a:lnTo>
                <a:cubicBezTo>
                  <a:pt x="6178385" y="2375367"/>
                  <a:pt x="6459424" y="2656144"/>
                  <a:pt x="6509700" y="3009010"/>
                </a:cubicBezTo>
                <a:cubicBezTo>
                  <a:pt x="6509868" y="3009063"/>
                  <a:pt x="6510037" y="3009068"/>
                  <a:pt x="6510206" y="3009073"/>
                </a:cubicBezTo>
                <a:lnTo>
                  <a:pt x="6510746" y="3015763"/>
                </a:lnTo>
                <a:cubicBezTo>
                  <a:pt x="6515803" y="3046007"/>
                  <a:pt x="6518252" y="3076892"/>
                  <a:pt x="6518210" y="3108220"/>
                </a:cubicBezTo>
                <a:cubicBezTo>
                  <a:pt x="6519522" y="3113850"/>
                  <a:pt x="6519581" y="3119519"/>
                  <a:pt x="6519581" y="3125201"/>
                </a:cubicBezTo>
                <a:cubicBezTo>
                  <a:pt x="6519581" y="3129023"/>
                  <a:pt x="6519554" y="3132839"/>
                  <a:pt x="6518988" y="3136641"/>
                </a:cubicBezTo>
                <a:lnTo>
                  <a:pt x="6518489" y="3136608"/>
                </a:lnTo>
                <a:lnTo>
                  <a:pt x="6518463" y="3137103"/>
                </a:lnTo>
                <a:lnTo>
                  <a:pt x="6501344" y="3135477"/>
                </a:lnTo>
                <a:cubicBezTo>
                  <a:pt x="6468970" y="3134950"/>
                  <a:pt x="6437090" y="3131969"/>
                  <a:pt x="6405918" y="3126415"/>
                </a:cubicBezTo>
                <a:cubicBezTo>
                  <a:pt x="6400341" y="3126834"/>
                  <a:pt x="6395012" y="3125886"/>
                  <a:pt x="6389701" y="3124875"/>
                </a:cubicBezTo>
                <a:lnTo>
                  <a:pt x="6389585" y="3123727"/>
                </a:lnTo>
                <a:cubicBezTo>
                  <a:pt x="6030734" y="3064328"/>
                  <a:pt x="5749695" y="2783551"/>
                  <a:pt x="5699419" y="2430686"/>
                </a:cubicBezTo>
                <a:cubicBezTo>
                  <a:pt x="5699252" y="2430633"/>
                  <a:pt x="5699083" y="2430628"/>
                  <a:pt x="5698914" y="2430623"/>
                </a:cubicBezTo>
                <a:lnTo>
                  <a:pt x="5698375" y="2423947"/>
                </a:lnTo>
                <a:cubicBezTo>
                  <a:pt x="5693317" y="2393697"/>
                  <a:pt x="5690866" y="2362806"/>
                  <a:pt x="5690908" y="2331471"/>
                </a:cubicBezTo>
                <a:cubicBezTo>
                  <a:pt x="5689596" y="2325843"/>
                  <a:pt x="5689538" y="2320176"/>
                  <a:pt x="5689538" y="2314495"/>
                </a:cubicBezTo>
                <a:lnTo>
                  <a:pt x="5690132" y="2303055"/>
                </a:lnTo>
                <a:lnTo>
                  <a:pt x="5690630" y="2303088"/>
                </a:lnTo>
                <a:close/>
                <a:moveTo>
                  <a:pt x="5667905" y="2302594"/>
                </a:moveTo>
                <a:lnTo>
                  <a:pt x="5667931" y="2303088"/>
                </a:lnTo>
                <a:lnTo>
                  <a:pt x="5668429" y="2303055"/>
                </a:lnTo>
                <a:lnTo>
                  <a:pt x="5669023" y="2314495"/>
                </a:lnTo>
                <a:cubicBezTo>
                  <a:pt x="5669023" y="2320176"/>
                  <a:pt x="5668964" y="2325843"/>
                  <a:pt x="5667652" y="2331471"/>
                </a:cubicBezTo>
                <a:cubicBezTo>
                  <a:pt x="5667694" y="2362806"/>
                  <a:pt x="5665244" y="2393697"/>
                  <a:pt x="5660185" y="2423947"/>
                </a:cubicBezTo>
                <a:lnTo>
                  <a:pt x="5659647" y="2430623"/>
                </a:lnTo>
                <a:cubicBezTo>
                  <a:pt x="5659477" y="2430628"/>
                  <a:pt x="5659309" y="2430633"/>
                  <a:pt x="5659141" y="2430686"/>
                </a:cubicBezTo>
                <a:cubicBezTo>
                  <a:pt x="5608866" y="2783551"/>
                  <a:pt x="5327827" y="3064328"/>
                  <a:pt x="4968975" y="3123727"/>
                </a:cubicBezTo>
                <a:lnTo>
                  <a:pt x="4968859" y="3124875"/>
                </a:lnTo>
                <a:cubicBezTo>
                  <a:pt x="4963549" y="3125886"/>
                  <a:pt x="4958220" y="3126834"/>
                  <a:pt x="4952643" y="3126415"/>
                </a:cubicBezTo>
                <a:cubicBezTo>
                  <a:pt x="4921471" y="3131969"/>
                  <a:pt x="4889590" y="3134950"/>
                  <a:pt x="4857216" y="3135477"/>
                </a:cubicBezTo>
                <a:lnTo>
                  <a:pt x="4840098" y="3137103"/>
                </a:lnTo>
                <a:lnTo>
                  <a:pt x="4840072" y="3136608"/>
                </a:lnTo>
                <a:lnTo>
                  <a:pt x="4839573" y="3136641"/>
                </a:lnTo>
                <a:cubicBezTo>
                  <a:pt x="4839007" y="3132839"/>
                  <a:pt x="4838980" y="3129023"/>
                  <a:pt x="4838980" y="3125201"/>
                </a:cubicBezTo>
                <a:cubicBezTo>
                  <a:pt x="4838980" y="3119519"/>
                  <a:pt x="4839038" y="3113850"/>
                  <a:pt x="4840350" y="3108220"/>
                </a:cubicBezTo>
                <a:cubicBezTo>
                  <a:pt x="4840308" y="3076892"/>
                  <a:pt x="4842758" y="3046007"/>
                  <a:pt x="4847814" y="3015763"/>
                </a:cubicBezTo>
                <a:lnTo>
                  <a:pt x="4848355" y="3009073"/>
                </a:lnTo>
                <a:cubicBezTo>
                  <a:pt x="4848523" y="3009068"/>
                  <a:pt x="4848693" y="3009063"/>
                  <a:pt x="4848860" y="3009010"/>
                </a:cubicBezTo>
                <a:cubicBezTo>
                  <a:pt x="4899137" y="2656144"/>
                  <a:pt x="5180176" y="2375367"/>
                  <a:pt x="5539026" y="2315969"/>
                </a:cubicBezTo>
                <a:lnTo>
                  <a:pt x="5539143" y="2314821"/>
                </a:lnTo>
                <a:cubicBezTo>
                  <a:pt x="5544452" y="2313811"/>
                  <a:pt x="5549780" y="2312863"/>
                  <a:pt x="5555356" y="2313282"/>
                </a:cubicBezTo>
                <a:cubicBezTo>
                  <a:pt x="5586539" y="2307725"/>
                  <a:pt x="5618432" y="2304744"/>
                  <a:pt x="5650817" y="2304217"/>
                </a:cubicBezTo>
                <a:close/>
                <a:moveTo>
                  <a:pt x="3998505" y="2302594"/>
                </a:moveTo>
                <a:lnTo>
                  <a:pt x="4015592" y="2304217"/>
                </a:lnTo>
                <a:cubicBezTo>
                  <a:pt x="4047978" y="2304744"/>
                  <a:pt x="4079870" y="2307725"/>
                  <a:pt x="4111054" y="2313282"/>
                </a:cubicBezTo>
                <a:cubicBezTo>
                  <a:pt x="4116630" y="2312863"/>
                  <a:pt x="4121958" y="2313811"/>
                  <a:pt x="4127266" y="2314821"/>
                </a:cubicBezTo>
                <a:lnTo>
                  <a:pt x="4127384" y="2315969"/>
                </a:lnTo>
                <a:cubicBezTo>
                  <a:pt x="4486234" y="2375367"/>
                  <a:pt x="4767273" y="2656144"/>
                  <a:pt x="4817549" y="3009010"/>
                </a:cubicBezTo>
                <a:cubicBezTo>
                  <a:pt x="4817717" y="3009063"/>
                  <a:pt x="4817886" y="3009068"/>
                  <a:pt x="4818055" y="3009073"/>
                </a:cubicBezTo>
                <a:lnTo>
                  <a:pt x="4818595" y="3015763"/>
                </a:lnTo>
                <a:cubicBezTo>
                  <a:pt x="4823652" y="3046007"/>
                  <a:pt x="4826101" y="3076892"/>
                  <a:pt x="4826059" y="3108220"/>
                </a:cubicBezTo>
                <a:cubicBezTo>
                  <a:pt x="4827371" y="3113850"/>
                  <a:pt x="4827430" y="3119519"/>
                  <a:pt x="4827430" y="3125201"/>
                </a:cubicBezTo>
                <a:cubicBezTo>
                  <a:pt x="4827430" y="3129023"/>
                  <a:pt x="4827403" y="3132839"/>
                  <a:pt x="4826837" y="3136641"/>
                </a:cubicBezTo>
                <a:lnTo>
                  <a:pt x="4826338" y="3136608"/>
                </a:lnTo>
                <a:lnTo>
                  <a:pt x="4826312" y="3137103"/>
                </a:lnTo>
                <a:lnTo>
                  <a:pt x="4809193" y="3135477"/>
                </a:lnTo>
                <a:cubicBezTo>
                  <a:pt x="4776819" y="3134950"/>
                  <a:pt x="4744939" y="3131969"/>
                  <a:pt x="4713767" y="3126415"/>
                </a:cubicBezTo>
                <a:cubicBezTo>
                  <a:pt x="4708190" y="3126834"/>
                  <a:pt x="4702861" y="3125886"/>
                  <a:pt x="4697550" y="3124875"/>
                </a:cubicBezTo>
                <a:lnTo>
                  <a:pt x="4697434" y="3123727"/>
                </a:lnTo>
                <a:cubicBezTo>
                  <a:pt x="4338583" y="3064328"/>
                  <a:pt x="4057544" y="2783551"/>
                  <a:pt x="4007268" y="2430686"/>
                </a:cubicBezTo>
                <a:cubicBezTo>
                  <a:pt x="4007101" y="2430633"/>
                  <a:pt x="4006932" y="2430628"/>
                  <a:pt x="4006763" y="2430623"/>
                </a:cubicBezTo>
                <a:lnTo>
                  <a:pt x="4006225" y="2423947"/>
                </a:lnTo>
                <a:cubicBezTo>
                  <a:pt x="4001166" y="2393697"/>
                  <a:pt x="3998715" y="2362806"/>
                  <a:pt x="3998757" y="2331471"/>
                </a:cubicBezTo>
                <a:cubicBezTo>
                  <a:pt x="3997445" y="2325843"/>
                  <a:pt x="3997387" y="2320176"/>
                  <a:pt x="3997387" y="2314495"/>
                </a:cubicBezTo>
                <a:lnTo>
                  <a:pt x="3997981" y="2303055"/>
                </a:lnTo>
                <a:lnTo>
                  <a:pt x="3998479" y="2303088"/>
                </a:lnTo>
                <a:close/>
                <a:moveTo>
                  <a:pt x="3975754" y="2302594"/>
                </a:moveTo>
                <a:lnTo>
                  <a:pt x="3975780" y="2303088"/>
                </a:lnTo>
                <a:lnTo>
                  <a:pt x="3976278" y="2303055"/>
                </a:lnTo>
                <a:lnTo>
                  <a:pt x="3976872" y="2314495"/>
                </a:lnTo>
                <a:cubicBezTo>
                  <a:pt x="3976872" y="2320176"/>
                  <a:pt x="3976813" y="2325843"/>
                  <a:pt x="3975501" y="2331471"/>
                </a:cubicBezTo>
                <a:cubicBezTo>
                  <a:pt x="3975543" y="2362806"/>
                  <a:pt x="3973093" y="2393697"/>
                  <a:pt x="3968034" y="2423947"/>
                </a:cubicBezTo>
                <a:lnTo>
                  <a:pt x="3967496" y="2430623"/>
                </a:lnTo>
                <a:cubicBezTo>
                  <a:pt x="3967326" y="2430628"/>
                  <a:pt x="3967158" y="2430633"/>
                  <a:pt x="3966990" y="2430686"/>
                </a:cubicBezTo>
                <a:cubicBezTo>
                  <a:pt x="3916715" y="2783551"/>
                  <a:pt x="3635676" y="3064328"/>
                  <a:pt x="3276825" y="3123727"/>
                </a:cubicBezTo>
                <a:lnTo>
                  <a:pt x="3276708" y="3124875"/>
                </a:lnTo>
                <a:cubicBezTo>
                  <a:pt x="3271398" y="3125886"/>
                  <a:pt x="3266069" y="3126834"/>
                  <a:pt x="3260492" y="3126415"/>
                </a:cubicBezTo>
                <a:cubicBezTo>
                  <a:pt x="3229320" y="3131969"/>
                  <a:pt x="3197440" y="3134950"/>
                  <a:pt x="3165065" y="3135477"/>
                </a:cubicBezTo>
                <a:lnTo>
                  <a:pt x="3147947" y="3137103"/>
                </a:lnTo>
                <a:lnTo>
                  <a:pt x="3147921" y="3136608"/>
                </a:lnTo>
                <a:lnTo>
                  <a:pt x="3147422" y="3136641"/>
                </a:lnTo>
                <a:cubicBezTo>
                  <a:pt x="3146856" y="3132839"/>
                  <a:pt x="3146829" y="3129023"/>
                  <a:pt x="3146829" y="3125201"/>
                </a:cubicBezTo>
                <a:cubicBezTo>
                  <a:pt x="3146829" y="3119519"/>
                  <a:pt x="3146887" y="3113850"/>
                  <a:pt x="3148199" y="3108220"/>
                </a:cubicBezTo>
                <a:cubicBezTo>
                  <a:pt x="3148157" y="3076892"/>
                  <a:pt x="3150607" y="3046007"/>
                  <a:pt x="3155663" y="3015763"/>
                </a:cubicBezTo>
                <a:lnTo>
                  <a:pt x="3156204" y="3009073"/>
                </a:lnTo>
                <a:cubicBezTo>
                  <a:pt x="3156372" y="3009068"/>
                  <a:pt x="3156542" y="3009063"/>
                  <a:pt x="3156709" y="3009010"/>
                </a:cubicBezTo>
                <a:cubicBezTo>
                  <a:pt x="3206986" y="2656144"/>
                  <a:pt x="3488025" y="2375367"/>
                  <a:pt x="3846875" y="2315969"/>
                </a:cubicBezTo>
                <a:lnTo>
                  <a:pt x="3846992" y="2314821"/>
                </a:lnTo>
                <a:cubicBezTo>
                  <a:pt x="3852301" y="2313811"/>
                  <a:pt x="3857629" y="2312863"/>
                  <a:pt x="3863205" y="2313282"/>
                </a:cubicBezTo>
                <a:cubicBezTo>
                  <a:pt x="3894388" y="2307725"/>
                  <a:pt x="3926281" y="2304744"/>
                  <a:pt x="3958666" y="2304217"/>
                </a:cubicBezTo>
                <a:close/>
                <a:moveTo>
                  <a:pt x="2306354" y="2302594"/>
                </a:moveTo>
                <a:lnTo>
                  <a:pt x="2323441" y="2304217"/>
                </a:lnTo>
                <a:cubicBezTo>
                  <a:pt x="2355827" y="2304744"/>
                  <a:pt x="2387719" y="2307725"/>
                  <a:pt x="2418903" y="2313282"/>
                </a:cubicBezTo>
                <a:cubicBezTo>
                  <a:pt x="2424479" y="2312863"/>
                  <a:pt x="2429807" y="2313811"/>
                  <a:pt x="2435115" y="2314821"/>
                </a:cubicBezTo>
                <a:lnTo>
                  <a:pt x="2435233" y="2315969"/>
                </a:lnTo>
                <a:cubicBezTo>
                  <a:pt x="2794083" y="2375367"/>
                  <a:pt x="3075122" y="2656144"/>
                  <a:pt x="3125398" y="3009010"/>
                </a:cubicBezTo>
                <a:cubicBezTo>
                  <a:pt x="3125566" y="3009063"/>
                  <a:pt x="3125735" y="3009068"/>
                  <a:pt x="3125904" y="3009073"/>
                </a:cubicBezTo>
                <a:lnTo>
                  <a:pt x="3126444" y="3015763"/>
                </a:lnTo>
                <a:cubicBezTo>
                  <a:pt x="3131501" y="3046007"/>
                  <a:pt x="3133950" y="3076892"/>
                  <a:pt x="3133908" y="3108220"/>
                </a:cubicBezTo>
                <a:cubicBezTo>
                  <a:pt x="3135220" y="3113850"/>
                  <a:pt x="3135279" y="3119519"/>
                  <a:pt x="3135279" y="3125201"/>
                </a:cubicBezTo>
                <a:cubicBezTo>
                  <a:pt x="3135279" y="3129023"/>
                  <a:pt x="3135252" y="3132839"/>
                  <a:pt x="3134686" y="3136641"/>
                </a:cubicBezTo>
                <a:lnTo>
                  <a:pt x="3134187" y="3136608"/>
                </a:lnTo>
                <a:lnTo>
                  <a:pt x="3134161" y="3137103"/>
                </a:lnTo>
                <a:lnTo>
                  <a:pt x="3117042" y="3135477"/>
                </a:lnTo>
                <a:cubicBezTo>
                  <a:pt x="3084668" y="3134950"/>
                  <a:pt x="3052788" y="3131969"/>
                  <a:pt x="3021616" y="3126415"/>
                </a:cubicBezTo>
                <a:cubicBezTo>
                  <a:pt x="3016039" y="3126834"/>
                  <a:pt x="3010710" y="3125886"/>
                  <a:pt x="3005399" y="3124875"/>
                </a:cubicBezTo>
                <a:lnTo>
                  <a:pt x="3005283" y="3123727"/>
                </a:lnTo>
                <a:cubicBezTo>
                  <a:pt x="2646432" y="3064328"/>
                  <a:pt x="2365393" y="2783551"/>
                  <a:pt x="2315117" y="2430686"/>
                </a:cubicBezTo>
                <a:cubicBezTo>
                  <a:pt x="2314950" y="2430633"/>
                  <a:pt x="2314781" y="2430628"/>
                  <a:pt x="2314612" y="2430623"/>
                </a:cubicBezTo>
                <a:lnTo>
                  <a:pt x="2314074" y="2423947"/>
                </a:lnTo>
                <a:cubicBezTo>
                  <a:pt x="2309015" y="2393697"/>
                  <a:pt x="2306564" y="2362806"/>
                  <a:pt x="2306606" y="2331471"/>
                </a:cubicBezTo>
                <a:cubicBezTo>
                  <a:pt x="2305294" y="2325843"/>
                  <a:pt x="2305236" y="2320176"/>
                  <a:pt x="2305236" y="2314495"/>
                </a:cubicBezTo>
                <a:lnTo>
                  <a:pt x="2305830" y="2303055"/>
                </a:lnTo>
                <a:lnTo>
                  <a:pt x="2306328" y="2303088"/>
                </a:lnTo>
                <a:close/>
                <a:moveTo>
                  <a:pt x="2283603" y="2302594"/>
                </a:moveTo>
                <a:lnTo>
                  <a:pt x="2283629" y="2303088"/>
                </a:lnTo>
                <a:lnTo>
                  <a:pt x="2284127" y="2303055"/>
                </a:lnTo>
                <a:lnTo>
                  <a:pt x="2284721" y="2314495"/>
                </a:lnTo>
                <a:cubicBezTo>
                  <a:pt x="2284721" y="2320176"/>
                  <a:pt x="2284662" y="2325843"/>
                  <a:pt x="2283350" y="2331471"/>
                </a:cubicBezTo>
                <a:cubicBezTo>
                  <a:pt x="2283392" y="2362806"/>
                  <a:pt x="2280942" y="2393697"/>
                  <a:pt x="2275883" y="2423947"/>
                </a:cubicBezTo>
                <a:lnTo>
                  <a:pt x="2275345" y="2430623"/>
                </a:lnTo>
                <a:cubicBezTo>
                  <a:pt x="2275175" y="2430628"/>
                  <a:pt x="2275007" y="2430633"/>
                  <a:pt x="2274839" y="2430686"/>
                </a:cubicBezTo>
                <a:cubicBezTo>
                  <a:pt x="2224564" y="2783551"/>
                  <a:pt x="1943525" y="3064328"/>
                  <a:pt x="1584673" y="3123727"/>
                </a:cubicBezTo>
                <a:lnTo>
                  <a:pt x="1584557" y="3124875"/>
                </a:lnTo>
                <a:cubicBezTo>
                  <a:pt x="1579247" y="3125886"/>
                  <a:pt x="1573918" y="3126834"/>
                  <a:pt x="1568341" y="3126415"/>
                </a:cubicBezTo>
                <a:cubicBezTo>
                  <a:pt x="1537169" y="3131969"/>
                  <a:pt x="1505289" y="3134950"/>
                  <a:pt x="1472914" y="3135477"/>
                </a:cubicBezTo>
                <a:lnTo>
                  <a:pt x="1455796" y="3137103"/>
                </a:lnTo>
                <a:lnTo>
                  <a:pt x="1455770" y="3136608"/>
                </a:lnTo>
                <a:lnTo>
                  <a:pt x="1455271" y="3136641"/>
                </a:lnTo>
                <a:cubicBezTo>
                  <a:pt x="1454705" y="3132839"/>
                  <a:pt x="1454678" y="3129023"/>
                  <a:pt x="1454678" y="3125201"/>
                </a:cubicBezTo>
                <a:cubicBezTo>
                  <a:pt x="1454678" y="3119519"/>
                  <a:pt x="1454736" y="3113850"/>
                  <a:pt x="1456048" y="3108220"/>
                </a:cubicBezTo>
                <a:cubicBezTo>
                  <a:pt x="1456006" y="3076892"/>
                  <a:pt x="1458456" y="3046007"/>
                  <a:pt x="1463513" y="3015763"/>
                </a:cubicBezTo>
                <a:lnTo>
                  <a:pt x="1464053" y="3009073"/>
                </a:lnTo>
                <a:cubicBezTo>
                  <a:pt x="1464221" y="3009068"/>
                  <a:pt x="1464391" y="3009063"/>
                  <a:pt x="1464558" y="3009010"/>
                </a:cubicBezTo>
                <a:cubicBezTo>
                  <a:pt x="1514835" y="2656144"/>
                  <a:pt x="1795874" y="2375367"/>
                  <a:pt x="2154724" y="2315969"/>
                </a:cubicBezTo>
                <a:lnTo>
                  <a:pt x="2154841" y="2314821"/>
                </a:lnTo>
                <a:cubicBezTo>
                  <a:pt x="2160150" y="2313811"/>
                  <a:pt x="2165478" y="2312863"/>
                  <a:pt x="2171054" y="2313282"/>
                </a:cubicBezTo>
                <a:cubicBezTo>
                  <a:pt x="2202237" y="2307725"/>
                  <a:pt x="2234130" y="2304744"/>
                  <a:pt x="2266515" y="2304217"/>
                </a:cubicBezTo>
                <a:close/>
                <a:moveTo>
                  <a:pt x="614203" y="2302594"/>
                </a:moveTo>
                <a:lnTo>
                  <a:pt x="631290" y="2304217"/>
                </a:lnTo>
                <a:cubicBezTo>
                  <a:pt x="663676" y="2304744"/>
                  <a:pt x="695568" y="2307725"/>
                  <a:pt x="726752" y="2313282"/>
                </a:cubicBezTo>
                <a:cubicBezTo>
                  <a:pt x="732328" y="2312863"/>
                  <a:pt x="737656" y="2313811"/>
                  <a:pt x="742964" y="2314821"/>
                </a:cubicBezTo>
                <a:lnTo>
                  <a:pt x="743081" y="2315969"/>
                </a:lnTo>
                <a:cubicBezTo>
                  <a:pt x="1101932" y="2375367"/>
                  <a:pt x="1382971" y="2656144"/>
                  <a:pt x="1433247" y="3009010"/>
                </a:cubicBezTo>
                <a:cubicBezTo>
                  <a:pt x="1433415" y="3009063"/>
                  <a:pt x="1433584" y="3009068"/>
                  <a:pt x="1433753" y="3009073"/>
                </a:cubicBezTo>
                <a:lnTo>
                  <a:pt x="1434293" y="3015763"/>
                </a:lnTo>
                <a:cubicBezTo>
                  <a:pt x="1439350" y="3046007"/>
                  <a:pt x="1441799" y="3076892"/>
                  <a:pt x="1441757" y="3108220"/>
                </a:cubicBezTo>
                <a:cubicBezTo>
                  <a:pt x="1443069" y="3113850"/>
                  <a:pt x="1443128" y="3119519"/>
                  <a:pt x="1443128" y="3125201"/>
                </a:cubicBezTo>
                <a:cubicBezTo>
                  <a:pt x="1443128" y="3129023"/>
                  <a:pt x="1443101" y="3132839"/>
                  <a:pt x="1442535" y="3136641"/>
                </a:cubicBezTo>
                <a:lnTo>
                  <a:pt x="1442036" y="3136608"/>
                </a:lnTo>
                <a:lnTo>
                  <a:pt x="1442010" y="3137103"/>
                </a:lnTo>
                <a:lnTo>
                  <a:pt x="1424891" y="3135477"/>
                </a:lnTo>
                <a:cubicBezTo>
                  <a:pt x="1392517" y="3134950"/>
                  <a:pt x="1360637" y="3131969"/>
                  <a:pt x="1329465" y="3126415"/>
                </a:cubicBezTo>
                <a:cubicBezTo>
                  <a:pt x="1323888" y="3126834"/>
                  <a:pt x="1318559" y="3125886"/>
                  <a:pt x="1313248" y="3124875"/>
                </a:cubicBezTo>
                <a:lnTo>
                  <a:pt x="1313132" y="3123727"/>
                </a:lnTo>
                <a:cubicBezTo>
                  <a:pt x="954281" y="3064328"/>
                  <a:pt x="673242" y="2783551"/>
                  <a:pt x="622966" y="2430686"/>
                </a:cubicBezTo>
                <a:cubicBezTo>
                  <a:pt x="622799" y="2430633"/>
                  <a:pt x="622630" y="2430628"/>
                  <a:pt x="622461" y="2430623"/>
                </a:cubicBezTo>
                <a:lnTo>
                  <a:pt x="621923" y="2423947"/>
                </a:lnTo>
                <a:cubicBezTo>
                  <a:pt x="616864" y="2393697"/>
                  <a:pt x="614413" y="2362806"/>
                  <a:pt x="614455" y="2331471"/>
                </a:cubicBezTo>
                <a:cubicBezTo>
                  <a:pt x="613143" y="2325843"/>
                  <a:pt x="613085" y="2320176"/>
                  <a:pt x="613085" y="2314495"/>
                </a:cubicBezTo>
                <a:lnTo>
                  <a:pt x="613679" y="2303055"/>
                </a:lnTo>
                <a:lnTo>
                  <a:pt x="614177" y="2303088"/>
                </a:lnTo>
                <a:close/>
                <a:moveTo>
                  <a:pt x="591452" y="2302594"/>
                </a:moveTo>
                <a:lnTo>
                  <a:pt x="591478" y="2303088"/>
                </a:lnTo>
                <a:lnTo>
                  <a:pt x="591976" y="2303055"/>
                </a:lnTo>
                <a:lnTo>
                  <a:pt x="592570" y="2314495"/>
                </a:lnTo>
                <a:cubicBezTo>
                  <a:pt x="592570" y="2320176"/>
                  <a:pt x="592511" y="2325843"/>
                  <a:pt x="591199" y="2331471"/>
                </a:cubicBezTo>
                <a:cubicBezTo>
                  <a:pt x="591242" y="2362806"/>
                  <a:pt x="588791" y="2393697"/>
                  <a:pt x="583732" y="2423947"/>
                </a:cubicBezTo>
                <a:lnTo>
                  <a:pt x="583194" y="2430623"/>
                </a:lnTo>
                <a:cubicBezTo>
                  <a:pt x="583024" y="2430628"/>
                  <a:pt x="582856" y="2430633"/>
                  <a:pt x="582689" y="2430686"/>
                </a:cubicBezTo>
                <a:cubicBezTo>
                  <a:pt x="537576" y="2747315"/>
                  <a:pt x="306662" y="3005901"/>
                  <a:pt x="0" y="3097101"/>
                </a:cubicBezTo>
                <a:lnTo>
                  <a:pt x="0" y="2964763"/>
                </a:lnTo>
                <a:cubicBezTo>
                  <a:pt x="229298" y="2881926"/>
                  <a:pt x="402181" y="2686530"/>
                  <a:pt x="449203" y="2447425"/>
                </a:cubicBezTo>
                <a:cubicBezTo>
                  <a:pt x="258971" y="2488309"/>
                  <a:pt x="97576" y="2603574"/>
                  <a:pt x="0" y="2761314"/>
                </a:cubicBezTo>
                <a:lnTo>
                  <a:pt x="0" y="2554520"/>
                </a:lnTo>
                <a:cubicBezTo>
                  <a:pt x="121484" y="2431613"/>
                  <a:pt x="282199" y="2345825"/>
                  <a:pt x="462573" y="2315969"/>
                </a:cubicBezTo>
                <a:lnTo>
                  <a:pt x="462690" y="2314821"/>
                </a:lnTo>
                <a:cubicBezTo>
                  <a:pt x="467999" y="2313811"/>
                  <a:pt x="473327" y="2312863"/>
                  <a:pt x="478903" y="2313282"/>
                </a:cubicBezTo>
                <a:cubicBezTo>
                  <a:pt x="510086" y="2307725"/>
                  <a:pt x="541979" y="2304744"/>
                  <a:pt x="574365" y="2304217"/>
                </a:cubicBezTo>
                <a:close/>
                <a:moveTo>
                  <a:pt x="11452667" y="1608087"/>
                </a:moveTo>
                <a:cubicBezTo>
                  <a:pt x="11177477" y="1666766"/>
                  <a:pt x="10962633" y="1879876"/>
                  <a:pt x="10909358" y="2148655"/>
                </a:cubicBezTo>
                <a:cubicBezTo>
                  <a:pt x="11184548" y="2089976"/>
                  <a:pt x="11399391" y="1876866"/>
                  <a:pt x="11452667" y="1608087"/>
                </a:cubicBezTo>
                <a:close/>
                <a:moveTo>
                  <a:pt x="10058800" y="1608087"/>
                </a:moveTo>
                <a:cubicBezTo>
                  <a:pt x="10112076" y="1876866"/>
                  <a:pt x="10326919" y="2089976"/>
                  <a:pt x="10602109" y="2148655"/>
                </a:cubicBezTo>
                <a:cubicBezTo>
                  <a:pt x="10548834" y="1879876"/>
                  <a:pt x="10333990" y="1666766"/>
                  <a:pt x="10058800" y="1608087"/>
                </a:cubicBezTo>
                <a:close/>
                <a:moveTo>
                  <a:pt x="9760514" y="1608087"/>
                </a:moveTo>
                <a:cubicBezTo>
                  <a:pt x="9485324" y="1666766"/>
                  <a:pt x="9270480" y="1879876"/>
                  <a:pt x="9217205" y="2148655"/>
                </a:cubicBezTo>
                <a:cubicBezTo>
                  <a:pt x="9492395" y="2089976"/>
                  <a:pt x="9707238" y="1876866"/>
                  <a:pt x="9760514" y="1608087"/>
                </a:cubicBezTo>
                <a:close/>
                <a:moveTo>
                  <a:pt x="8366649" y="1608087"/>
                </a:moveTo>
                <a:cubicBezTo>
                  <a:pt x="8419925" y="1876866"/>
                  <a:pt x="8634768" y="2089976"/>
                  <a:pt x="8909958" y="2148655"/>
                </a:cubicBezTo>
                <a:cubicBezTo>
                  <a:pt x="8856683" y="1879876"/>
                  <a:pt x="8641839" y="1666766"/>
                  <a:pt x="8366649" y="1608087"/>
                </a:cubicBezTo>
                <a:close/>
                <a:moveTo>
                  <a:pt x="8068363" y="1608087"/>
                </a:moveTo>
                <a:cubicBezTo>
                  <a:pt x="7793173" y="1666766"/>
                  <a:pt x="7578329" y="1879876"/>
                  <a:pt x="7525054" y="2148655"/>
                </a:cubicBezTo>
                <a:cubicBezTo>
                  <a:pt x="7800244" y="2089976"/>
                  <a:pt x="8015087" y="1876866"/>
                  <a:pt x="8068363" y="1608087"/>
                </a:cubicBezTo>
                <a:close/>
                <a:moveTo>
                  <a:pt x="6674498" y="1608087"/>
                </a:moveTo>
                <a:cubicBezTo>
                  <a:pt x="6727774" y="1876866"/>
                  <a:pt x="6942617" y="2089976"/>
                  <a:pt x="7217807" y="2148655"/>
                </a:cubicBezTo>
                <a:cubicBezTo>
                  <a:pt x="7164532" y="1879876"/>
                  <a:pt x="6949688" y="1666766"/>
                  <a:pt x="6674498" y="1608087"/>
                </a:cubicBezTo>
                <a:close/>
                <a:moveTo>
                  <a:pt x="6376212" y="1608087"/>
                </a:moveTo>
                <a:cubicBezTo>
                  <a:pt x="6101022" y="1666766"/>
                  <a:pt x="5886178" y="1879876"/>
                  <a:pt x="5832903" y="2148655"/>
                </a:cubicBezTo>
                <a:cubicBezTo>
                  <a:pt x="6108093" y="2089976"/>
                  <a:pt x="6322936" y="1876866"/>
                  <a:pt x="6376212" y="1608087"/>
                </a:cubicBezTo>
                <a:close/>
                <a:moveTo>
                  <a:pt x="4982347" y="1608087"/>
                </a:moveTo>
                <a:cubicBezTo>
                  <a:pt x="5035623" y="1876866"/>
                  <a:pt x="5250466" y="2089976"/>
                  <a:pt x="5525656" y="2148655"/>
                </a:cubicBezTo>
                <a:cubicBezTo>
                  <a:pt x="5472381" y="1879876"/>
                  <a:pt x="5257537" y="1666766"/>
                  <a:pt x="4982347" y="1608087"/>
                </a:cubicBezTo>
                <a:close/>
                <a:moveTo>
                  <a:pt x="4684061" y="1608087"/>
                </a:moveTo>
                <a:cubicBezTo>
                  <a:pt x="4408871" y="1666766"/>
                  <a:pt x="4194027" y="1879876"/>
                  <a:pt x="4140752" y="2148655"/>
                </a:cubicBezTo>
                <a:cubicBezTo>
                  <a:pt x="4415942" y="2089976"/>
                  <a:pt x="4630785" y="1876866"/>
                  <a:pt x="4684061" y="1608087"/>
                </a:cubicBezTo>
                <a:close/>
                <a:moveTo>
                  <a:pt x="3290196" y="1608087"/>
                </a:moveTo>
                <a:cubicBezTo>
                  <a:pt x="3343472" y="1876866"/>
                  <a:pt x="3558315" y="2089976"/>
                  <a:pt x="3833505" y="2148655"/>
                </a:cubicBezTo>
                <a:cubicBezTo>
                  <a:pt x="3780230" y="1879876"/>
                  <a:pt x="3565386" y="1666766"/>
                  <a:pt x="3290196" y="1608087"/>
                </a:cubicBezTo>
                <a:close/>
                <a:moveTo>
                  <a:pt x="2991910" y="1608087"/>
                </a:moveTo>
                <a:cubicBezTo>
                  <a:pt x="2716720" y="1666766"/>
                  <a:pt x="2501876" y="1879876"/>
                  <a:pt x="2448601" y="2148655"/>
                </a:cubicBezTo>
                <a:cubicBezTo>
                  <a:pt x="2723791" y="2089976"/>
                  <a:pt x="2938634" y="1876866"/>
                  <a:pt x="2991910" y="1608087"/>
                </a:cubicBezTo>
                <a:close/>
                <a:moveTo>
                  <a:pt x="1598045" y="1608087"/>
                </a:moveTo>
                <a:cubicBezTo>
                  <a:pt x="1651321" y="1876866"/>
                  <a:pt x="1866164" y="2089976"/>
                  <a:pt x="2141354" y="2148655"/>
                </a:cubicBezTo>
                <a:cubicBezTo>
                  <a:pt x="2088079" y="1879876"/>
                  <a:pt x="1873235" y="1666766"/>
                  <a:pt x="1598045" y="1608087"/>
                </a:cubicBezTo>
                <a:close/>
                <a:moveTo>
                  <a:pt x="1299759" y="1608087"/>
                </a:moveTo>
                <a:cubicBezTo>
                  <a:pt x="1024569" y="1666766"/>
                  <a:pt x="809725" y="1879876"/>
                  <a:pt x="756450" y="2148655"/>
                </a:cubicBezTo>
                <a:cubicBezTo>
                  <a:pt x="1031640" y="2089976"/>
                  <a:pt x="1246483" y="1876866"/>
                  <a:pt x="1299759" y="1608087"/>
                </a:cubicBezTo>
                <a:close/>
                <a:moveTo>
                  <a:pt x="0" y="1504081"/>
                </a:moveTo>
                <a:cubicBezTo>
                  <a:pt x="306658" y="1594561"/>
                  <a:pt x="537576" y="1851117"/>
                  <a:pt x="582690" y="2165262"/>
                </a:cubicBezTo>
                <a:cubicBezTo>
                  <a:pt x="582857" y="2165315"/>
                  <a:pt x="583026" y="2165320"/>
                  <a:pt x="583195" y="2165325"/>
                </a:cubicBezTo>
                <a:lnTo>
                  <a:pt x="583735" y="2171962"/>
                </a:lnTo>
                <a:cubicBezTo>
                  <a:pt x="588792" y="2201969"/>
                  <a:pt x="591242" y="2232611"/>
                  <a:pt x="591199" y="2263693"/>
                </a:cubicBezTo>
                <a:cubicBezTo>
                  <a:pt x="592511" y="2269279"/>
                  <a:pt x="592570" y="2274903"/>
                  <a:pt x="592570" y="2280541"/>
                </a:cubicBezTo>
                <a:cubicBezTo>
                  <a:pt x="592570" y="2284333"/>
                  <a:pt x="592543" y="2288119"/>
                  <a:pt x="591977" y="2291891"/>
                </a:cubicBezTo>
                <a:lnTo>
                  <a:pt x="591478" y="2291858"/>
                </a:lnTo>
                <a:lnTo>
                  <a:pt x="591452" y="2292349"/>
                </a:lnTo>
                <a:lnTo>
                  <a:pt x="574334" y="2290736"/>
                </a:lnTo>
                <a:cubicBezTo>
                  <a:pt x="541959" y="2290213"/>
                  <a:pt x="510079" y="2287255"/>
                  <a:pt x="478907" y="2281745"/>
                </a:cubicBezTo>
                <a:cubicBezTo>
                  <a:pt x="473330" y="2282161"/>
                  <a:pt x="468001" y="2281220"/>
                  <a:pt x="462690" y="2280217"/>
                </a:cubicBezTo>
                <a:lnTo>
                  <a:pt x="462574" y="2279078"/>
                </a:lnTo>
                <a:cubicBezTo>
                  <a:pt x="282200" y="2249456"/>
                  <a:pt x="121485" y="2164343"/>
                  <a:pt x="0" y="2042401"/>
                </a:cubicBezTo>
                <a:lnTo>
                  <a:pt x="0" y="1837231"/>
                </a:lnTo>
                <a:cubicBezTo>
                  <a:pt x="97584" y="1993737"/>
                  <a:pt x="258975" y="2108093"/>
                  <a:pt x="449203" y="2148655"/>
                </a:cubicBezTo>
                <a:cubicBezTo>
                  <a:pt x="402182" y="1911427"/>
                  <a:pt x="229297" y="1717565"/>
                  <a:pt x="0" y="1635380"/>
                </a:cubicBezTo>
                <a:close/>
                <a:moveTo>
                  <a:pt x="11608704" y="1464394"/>
                </a:moveTo>
                <a:lnTo>
                  <a:pt x="11625791" y="1466004"/>
                </a:lnTo>
                <a:cubicBezTo>
                  <a:pt x="11658177" y="1466527"/>
                  <a:pt x="11690070" y="1469485"/>
                  <a:pt x="11721253" y="1474998"/>
                </a:cubicBezTo>
                <a:cubicBezTo>
                  <a:pt x="11726829" y="1474582"/>
                  <a:pt x="11732157" y="1475523"/>
                  <a:pt x="11737466" y="1476525"/>
                </a:cubicBezTo>
                <a:lnTo>
                  <a:pt x="11737583" y="1477664"/>
                </a:lnTo>
                <a:cubicBezTo>
                  <a:pt x="11914088" y="1506650"/>
                  <a:pt x="12071767" y="1588774"/>
                  <a:pt x="12192000" y="1706842"/>
                </a:cubicBezTo>
                <a:lnTo>
                  <a:pt x="12192000" y="1906833"/>
                </a:lnTo>
                <a:cubicBezTo>
                  <a:pt x="12093732" y="1756811"/>
                  <a:pt x="11935983" y="1647542"/>
                  <a:pt x="11750953" y="1608088"/>
                </a:cubicBezTo>
                <a:cubicBezTo>
                  <a:pt x="11797422" y="1842524"/>
                  <a:pt x="11966808" y="2034608"/>
                  <a:pt x="12192000" y="2118654"/>
                </a:cubicBezTo>
                <a:lnTo>
                  <a:pt x="12192000" y="2250657"/>
                </a:lnTo>
                <a:cubicBezTo>
                  <a:pt x="11889465" y="2157681"/>
                  <a:pt x="11662185" y="1902872"/>
                  <a:pt x="11617468" y="1591480"/>
                </a:cubicBezTo>
                <a:cubicBezTo>
                  <a:pt x="11617300" y="1591427"/>
                  <a:pt x="11617132" y="1591423"/>
                  <a:pt x="11616962" y="1591418"/>
                </a:cubicBezTo>
                <a:lnTo>
                  <a:pt x="11616424" y="1584794"/>
                </a:lnTo>
                <a:cubicBezTo>
                  <a:pt x="11611365" y="1554782"/>
                  <a:pt x="11608914" y="1524133"/>
                  <a:pt x="11608957" y="1493044"/>
                </a:cubicBezTo>
                <a:cubicBezTo>
                  <a:pt x="11607645" y="1487460"/>
                  <a:pt x="11607586" y="1481838"/>
                  <a:pt x="11607586" y="1476202"/>
                </a:cubicBezTo>
                <a:lnTo>
                  <a:pt x="11608180" y="1464851"/>
                </a:lnTo>
                <a:lnTo>
                  <a:pt x="11608678" y="1464884"/>
                </a:lnTo>
                <a:close/>
                <a:moveTo>
                  <a:pt x="11594916" y="1464394"/>
                </a:moveTo>
                <a:lnTo>
                  <a:pt x="11594942" y="1464884"/>
                </a:lnTo>
                <a:lnTo>
                  <a:pt x="11595440" y="1464852"/>
                </a:lnTo>
                <a:lnTo>
                  <a:pt x="11596034" y="1476202"/>
                </a:lnTo>
                <a:cubicBezTo>
                  <a:pt x="11596034" y="1481838"/>
                  <a:pt x="11595975" y="1487460"/>
                  <a:pt x="11594663" y="1493044"/>
                </a:cubicBezTo>
                <a:cubicBezTo>
                  <a:pt x="11594706" y="1524133"/>
                  <a:pt x="11592255" y="1554782"/>
                  <a:pt x="11587196" y="1584794"/>
                </a:cubicBezTo>
                <a:lnTo>
                  <a:pt x="11586658" y="1591418"/>
                </a:lnTo>
                <a:cubicBezTo>
                  <a:pt x="11586488" y="1591423"/>
                  <a:pt x="11586320" y="1591427"/>
                  <a:pt x="11586152" y="1591480"/>
                </a:cubicBezTo>
                <a:cubicBezTo>
                  <a:pt x="11535877" y="1941574"/>
                  <a:pt x="11254838" y="2220146"/>
                  <a:pt x="10895987" y="2279078"/>
                </a:cubicBezTo>
                <a:lnTo>
                  <a:pt x="10895871" y="2280217"/>
                </a:lnTo>
                <a:cubicBezTo>
                  <a:pt x="10890560" y="2281220"/>
                  <a:pt x="10885231" y="2282161"/>
                  <a:pt x="10879654" y="2281745"/>
                </a:cubicBezTo>
                <a:cubicBezTo>
                  <a:pt x="10848482" y="2287255"/>
                  <a:pt x="10816602" y="2290213"/>
                  <a:pt x="10784227" y="2290736"/>
                </a:cubicBezTo>
                <a:lnTo>
                  <a:pt x="10767109" y="2292349"/>
                </a:lnTo>
                <a:lnTo>
                  <a:pt x="10767083" y="2291858"/>
                </a:lnTo>
                <a:lnTo>
                  <a:pt x="10766584" y="2291891"/>
                </a:lnTo>
                <a:cubicBezTo>
                  <a:pt x="10766018" y="2288119"/>
                  <a:pt x="10765991" y="2284333"/>
                  <a:pt x="10765991" y="2280541"/>
                </a:cubicBezTo>
                <a:cubicBezTo>
                  <a:pt x="10765991" y="2274903"/>
                  <a:pt x="10766050" y="2269279"/>
                  <a:pt x="10767362" y="2263693"/>
                </a:cubicBezTo>
                <a:cubicBezTo>
                  <a:pt x="10767319" y="2232611"/>
                  <a:pt x="10769769" y="2201969"/>
                  <a:pt x="10774826" y="2171962"/>
                </a:cubicBezTo>
                <a:lnTo>
                  <a:pt x="10775366" y="2165325"/>
                </a:lnTo>
                <a:cubicBezTo>
                  <a:pt x="10775535" y="2165320"/>
                  <a:pt x="10775704" y="2165315"/>
                  <a:pt x="10775872" y="2165262"/>
                </a:cubicBezTo>
                <a:cubicBezTo>
                  <a:pt x="10826148" y="1815167"/>
                  <a:pt x="11107187" y="1536596"/>
                  <a:pt x="11466037" y="1477664"/>
                </a:cubicBezTo>
                <a:lnTo>
                  <a:pt x="11466154" y="1476525"/>
                </a:lnTo>
                <a:cubicBezTo>
                  <a:pt x="11471463" y="1475523"/>
                  <a:pt x="11476791" y="1474582"/>
                  <a:pt x="11482367" y="1474998"/>
                </a:cubicBezTo>
                <a:cubicBezTo>
                  <a:pt x="11513550" y="1469485"/>
                  <a:pt x="11545443" y="1466527"/>
                  <a:pt x="11577829" y="1466004"/>
                </a:cubicBezTo>
                <a:close/>
                <a:moveTo>
                  <a:pt x="9916551" y="1464394"/>
                </a:moveTo>
                <a:lnTo>
                  <a:pt x="9933638" y="1466004"/>
                </a:lnTo>
                <a:cubicBezTo>
                  <a:pt x="9966024" y="1466527"/>
                  <a:pt x="9997917" y="1469485"/>
                  <a:pt x="10029100" y="1474998"/>
                </a:cubicBezTo>
                <a:cubicBezTo>
                  <a:pt x="10034676" y="1474582"/>
                  <a:pt x="10040004" y="1475523"/>
                  <a:pt x="10045313" y="1476525"/>
                </a:cubicBezTo>
                <a:lnTo>
                  <a:pt x="10045430" y="1477664"/>
                </a:lnTo>
                <a:cubicBezTo>
                  <a:pt x="10404280" y="1536596"/>
                  <a:pt x="10685319" y="1815167"/>
                  <a:pt x="10735596" y="2165262"/>
                </a:cubicBezTo>
                <a:cubicBezTo>
                  <a:pt x="10735763" y="2165315"/>
                  <a:pt x="10735932" y="2165320"/>
                  <a:pt x="10736101" y="2165325"/>
                </a:cubicBezTo>
                <a:lnTo>
                  <a:pt x="10736641" y="2171962"/>
                </a:lnTo>
                <a:cubicBezTo>
                  <a:pt x="10741698" y="2201969"/>
                  <a:pt x="10744148" y="2232611"/>
                  <a:pt x="10744105" y="2263693"/>
                </a:cubicBezTo>
                <a:cubicBezTo>
                  <a:pt x="10745417" y="2269279"/>
                  <a:pt x="10745476" y="2274903"/>
                  <a:pt x="10745476" y="2280541"/>
                </a:cubicBezTo>
                <a:cubicBezTo>
                  <a:pt x="10745476" y="2284333"/>
                  <a:pt x="10745449" y="2288119"/>
                  <a:pt x="10744883" y="2291891"/>
                </a:cubicBezTo>
                <a:lnTo>
                  <a:pt x="10744384" y="2291858"/>
                </a:lnTo>
                <a:lnTo>
                  <a:pt x="10744358" y="2292349"/>
                </a:lnTo>
                <a:lnTo>
                  <a:pt x="10727240" y="2290736"/>
                </a:lnTo>
                <a:cubicBezTo>
                  <a:pt x="10694865" y="2290213"/>
                  <a:pt x="10662985" y="2287255"/>
                  <a:pt x="10631813" y="2281745"/>
                </a:cubicBezTo>
                <a:cubicBezTo>
                  <a:pt x="10626236" y="2282161"/>
                  <a:pt x="10620907" y="2281220"/>
                  <a:pt x="10615596" y="2280217"/>
                </a:cubicBezTo>
                <a:lnTo>
                  <a:pt x="10615480" y="2279078"/>
                </a:lnTo>
                <a:cubicBezTo>
                  <a:pt x="10256629" y="2220146"/>
                  <a:pt x="9975590" y="1941574"/>
                  <a:pt x="9925315" y="1591480"/>
                </a:cubicBezTo>
                <a:cubicBezTo>
                  <a:pt x="9925147" y="1591427"/>
                  <a:pt x="9924979" y="1591423"/>
                  <a:pt x="9924809" y="1591418"/>
                </a:cubicBezTo>
                <a:lnTo>
                  <a:pt x="9924271" y="1584794"/>
                </a:lnTo>
                <a:cubicBezTo>
                  <a:pt x="9919212" y="1554782"/>
                  <a:pt x="9916761" y="1524133"/>
                  <a:pt x="9916804" y="1493044"/>
                </a:cubicBezTo>
                <a:cubicBezTo>
                  <a:pt x="9915492" y="1487460"/>
                  <a:pt x="9915433" y="1481838"/>
                  <a:pt x="9915433" y="1476202"/>
                </a:cubicBezTo>
                <a:lnTo>
                  <a:pt x="9916027" y="1464852"/>
                </a:lnTo>
                <a:lnTo>
                  <a:pt x="9916525" y="1464884"/>
                </a:lnTo>
                <a:close/>
                <a:moveTo>
                  <a:pt x="9902763" y="1464394"/>
                </a:moveTo>
                <a:lnTo>
                  <a:pt x="9902789" y="1464884"/>
                </a:lnTo>
                <a:lnTo>
                  <a:pt x="9903287" y="1464852"/>
                </a:lnTo>
                <a:lnTo>
                  <a:pt x="9903881" y="1476202"/>
                </a:lnTo>
                <a:cubicBezTo>
                  <a:pt x="9903881" y="1481838"/>
                  <a:pt x="9903822" y="1487460"/>
                  <a:pt x="9902510" y="1493044"/>
                </a:cubicBezTo>
                <a:cubicBezTo>
                  <a:pt x="9902553" y="1524133"/>
                  <a:pt x="9900102" y="1554782"/>
                  <a:pt x="9895043" y="1584794"/>
                </a:cubicBezTo>
                <a:lnTo>
                  <a:pt x="9894505" y="1591418"/>
                </a:lnTo>
                <a:cubicBezTo>
                  <a:pt x="9894335" y="1591423"/>
                  <a:pt x="9894167" y="1591427"/>
                  <a:pt x="9893999" y="1591480"/>
                </a:cubicBezTo>
                <a:cubicBezTo>
                  <a:pt x="9843724" y="1941574"/>
                  <a:pt x="9562685" y="2220146"/>
                  <a:pt x="9203834" y="2279078"/>
                </a:cubicBezTo>
                <a:lnTo>
                  <a:pt x="9203718" y="2280217"/>
                </a:lnTo>
                <a:cubicBezTo>
                  <a:pt x="9198407" y="2281220"/>
                  <a:pt x="9193078" y="2282161"/>
                  <a:pt x="9187501" y="2281745"/>
                </a:cubicBezTo>
                <a:cubicBezTo>
                  <a:pt x="9156329" y="2287255"/>
                  <a:pt x="9124449" y="2290213"/>
                  <a:pt x="9092074" y="2290736"/>
                </a:cubicBezTo>
                <a:lnTo>
                  <a:pt x="9074956" y="2292349"/>
                </a:lnTo>
                <a:lnTo>
                  <a:pt x="9074930" y="2291858"/>
                </a:lnTo>
                <a:lnTo>
                  <a:pt x="9074431" y="2291891"/>
                </a:lnTo>
                <a:cubicBezTo>
                  <a:pt x="9073865" y="2288119"/>
                  <a:pt x="9073838" y="2284333"/>
                  <a:pt x="9073838" y="2280541"/>
                </a:cubicBezTo>
                <a:cubicBezTo>
                  <a:pt x="9073838" y="2274903"/>
                  <a:pt x="9073897" y="2269279"/>
                  <a:pt x="9075209" y="2263693"/>
                </a:cubicBezTo>
                <a:cubicBezTo>
                  <a:pt x="9075166" y="2232611"/>
                  <a:pt x="9077616" y="2201969"/>
                  <a:pt x="9082673" y="2171962"/>
                </a:cubicBezTo>
                <a:lnTo>
                  <a:pt x="9083213" y="2165325"/>
                </a:lnTo>
                <a:cubicBezTo>
                  <a:pt x="9083382" y="2165320"/>
                  <a:pt x="9083551" y="2165315"/>
                  <a:pt x="9083718" y="2165262"/>
                </a:cubicBezTo>
                <a:cubicBezTo>
                  <a:pt x="9133995" y="1815167"/>
                  <a:pt x="9415034" y="1536596"/>
                  <a:pt x="9773884" y="1477664"/>
                </a:cubicBezTo>
                <a:lnTo>
                  <a:pt x="9774001" y="1476525"/>
                </a:lnTo>
                <a:cubicBezTo>
                  <a:pt x="9779310" y="1475523"/>
                  <a:pt x="9784638" y="1474582"/>
                  <a:pt x="9790214" y="1474998"/>
                </a:cubicBezTo>
                <a:cubicBezTo>
                  <a:pt x="9821397" y="1469485"/>
                  <a:pt x="9853290" y="1466527"/>
                  <a:pt x="9885676" y="1466004"/>
                </a:cubicBezTo>
                <a:close/>
                <a:moveTo>
                  <a:pt x="8224400" y="1464394"/>
                </a:moveTo>
                <a:lnTo>
                  <a:pt x="8241488" y="1466004"/>
                </a:lnTo>
                <a:cubicBezTo>
                  <a:pt x="8273873" y="1466527"/>
                  <a:pt x="8305766" y="1469485"/>
                  <a:pt x="8336949" y="1474998"/>
                </a:cubicBezTo>
                <a:cubicBezTo>
                  <a:pt x="8342525" y="1474582"/>
                  <a:pt x="8347853" y="1475523"/>
                  <a:pt x="8353162" y="1476525"/>
                </a:cubicBezTo>
                <a:lnTo>
                  <a:pt x="8353279" y="1477664"/>
                </a:lnTo>
                <a:cubicBezTo>
                  <a:pt x="8712129" y="1536596"/>
                  <a:pt x="8993168" y="1815167"/>
                  <a:pt x="9043444" y="2165262"/>
                </a:cubicBezTo>
                <a:cubicBezTo>
                  <a:pt x="9043612" y="2165315"/>
                  <a:pt x="9043781" y="2165320"/>
                  <a:pt x="9043950" y="2165325"/>
                </a:cubicBezTo>
                <a:lnTo>
                  <a:pt x="9044490" y="2171962"/>
                </a:lnTo>
                <a:cubicBezTo>
                  <a:pt x="9049547" y="2201969"/>
                  <a:pt x="9051997" y="2232611"/>
                  <a:pt x="9051954" y="2263693"/>
                </a:cubicBezTo>
                <a:cubicBezTo>
                  <a:pt x="9053266" y="2269279"/>
                  <a:pt x="9053325" y="2274903"/>
                  <a:pt x="9053325" y="2280541"/>
                </a:cubicBezTo>
                <a:cubicBezTo>
                  <a:pt x="9053325" y="2284333"/>
                  <a:pt x="9053298" y="2288119"/>
                  <a:pt x="9052732" y="2291891"/>
                </a:cubicBezTo>
                <a:lnTo>
                  <a:pt x="9052233" y="2291858"/>
                </a:lnTo>
                <a:lnTo>
                  <a:pt x="9052207" y="2292349"/>
                </a:lnTo>
                <a:lnTo>
                  <a:pt x="9035089" y="2290736"/>
                </a:lnTo>
                <a:cubicBezTo>
                  <a:pt x="9002714" y="2290213"/>
                  <a:pt x="8970834" y="2287255"/>
                  <a:pt x="8939662" y="2281745"/>
                </a:cubicBezTo>
                <a:cubicBezTo>
                  <a:pt x="8934085" y="2282161"/>
                  <a:pt x="8928756" y="2281220"/>
                  <a:pt x="8923445" y="2280217"/>
                </a:cubicBezTo>
                <a:lnTo>
                  <a:pt x="8923329" y="2279078"/>
                </a:lnTo>
                <a:cubicBezTo>
                  <a:pt x="8564478" y="2220146"/>
                  <a:pt x="8283439" y="1941574"/>
                  <a:pt x="8233164" y="1591480"/>
                </a:cubicBezTo>
                <a:cubicBezTo>
                  <a:pt x="8232996" y="1591427"/>
                  <a:pt x="8232828" y="1591423"/>
                  <a:pt x="8232658" y="1591418"/>
                </a:cubicBezTo>
                <a:lnTo>
                  <a:pt x="8232120" y="1584794"/>
                </a:lnTo>
                <a:cubicBezTo>
                  <a:pt x="8227061" y="1554782"/>
                  <a:pt x="8224611" y="1524133"/>
                  <a:pt x="8224653" y="1493044"/>
                </a:cubicBezTo>
                <a:cubicBezTo>
                  <a:pt x="8223341" y="1487460"/>
                  <a:pt x="8223282" y="1481838"/>
                  <a:pt x="8223282" y="1476202"/>
                </a:cubicBezTo>
                <a:lnTo>
                  <a:pt x="8223876" y="1464852"/>
                </a:lnTo>
                <a:lnTo>
                  <a:pt x="8224374" y="1464884"/>
                </a:lnTo>
                <a:close/>
                <a:moveTo>
                  <a:pt x="8210612" y="1464394"/>
                </a:moveTo>
                <a:lnTo>
                  <a:pt x="8210638" y="1464884"/>
                </a:lnTo>
                <a:lnTo>
                  <a:pt x="8211136" y="1464852"/>
                </a:lnTo>
                <a:lnTo>
                  <a:pt x="8211730" y="1476202"/>
                </a:lnTo>
                <a:cubicBezTo>
                  <a:pt x="8211730" y="1481838"/>
                  <a:pt x="8211672" y="1487460"/>
                  <a:pt x="8210360" y="1493044"/>
                </a:cubicBezTo>
                <a:cubicBezTo>
                  <a:pt x="8210402" y="1524133"/>
                  <a:pt x="8207951" y="1554782"/>
                  <a:pt x="8202893" y="1584794"/>
                </a:cubicBezTo>
                <a:lnTo>
                  <a:pt x="8202354" y="1591418"/>
                </a:lnTo>
                <a:cubicBezTo>
                  <a:pt x="8202185" y="1591423"/>
                  <a:pt x="8202016" y="1591427"/>
                  <a:pt x="8201849" y="1591480"/>
                </a:cubicBezTo>
                <a:cubicBezTo>
                  <a:pt x="8151573" y="1941574"/>
                  <a:pt x="7870534" y="2220146"/>
                  <a:pt x="7511683" y="2279078"/>
                </a:cubicBezTo>
                <a:lnTo>
                  <a:pt x="7511567" y="2280217"/>
                </a:lnTo>
                <a:cubicBezTo>
                  <a:pt x="7506256" y="2281220"/>
                  <a:pt x="7500927" y="2282161"/>
                  <a:pt x="7495350" y="2281745"/>
                </a:cubicBezTo>
                <a:cubicBezTo>
                  <a:pt x="7464178" y="2287255"/>
                  <a:pt x="7432298" y="2290213"/>
                  <a:pt x="7399924" y="2290736"/>
                </a:cubicBezTo>
                <a:lnTo>
                  <a:pt x="7382805" y="2292349"/>
                </a:lnTo>
                <a:lnTo>
                  <a:pt x="7382779" y="2291858"/>
                </a:lnTo>
                <a:lnTo>
                  <a:pt x="7382280" y="2291891"/>
                </a:lnTo>
                <a:cubicBezTo>
                  <a:pt x="7381714" y="2288119"/>
                  <a:pt x="7381687" y="2284333"/>
                  <a:pt x="7381687" y="2280541"/>
                </a:cubicBezTo>
                <a:cubicBezTo>
                  <a:pt x="7381687" y="2274903"/>
                  <a:pt x="7381746" y="2269279"/>
                  <a:pt x="7383058" y="2263693"/>
                </a:cubicBezTo>
                <a:cubicBezTo>
                  <a:pt x="7383016" y="2232611"/>
                  <a:pt x="7385465" y="2201969"/>
                  <a:pt x="7390522" y="2171962"/>
                </a:cubicBezTo>
                <a:lnTo>
                  <a:pt x="7391062" y="2165325"/>
                </a:lnTo>
                <a:cubicBezTo>
                  <a:pt x="7391231" y="2165320"/>
                  <a:pt x="7391400" y="2165315"/>
                  <a:pt x="7391568" y="2165262"/>
                </a:cubicBezTo>
                <a:cubicBezTo>
                  <a:pt x="7441844" y="1815167"/>
                  <a:pt x="7722883" y="1536596"/>
                  <a:pt x="8081734" y="1477664"/>
                </a:cubicBezTo>
                <a:lnTo>
                  <a:pt x="8081851" y="1476525"/>
                </a:lnTo>
                <a:cubicBezTo>
                  <a:pt x="8087159" y="1475523"/>
                  <a:pt x="8092487" y="1474582"/>
                  <a:pt x="8098063" y="1474998"/>
                </a:cubicBezTo>
                <a:cubicBezTo>
                  <a:pt x="8129247" y="1469485"/>
                  <a:pt x="8161139" y="1466527"/>
                  <a:pt x="8193525" y="1466004"/>
                </a:cubicBezTo>
                <a:close/>
                <a:moveTo>
                  <a:pt x="6532249" y="1464394"/>
                </a:moveTo>
                <a:lnTo>
                  <a:pt x="6549337" y="1466004"/>
                </a:lnTo>
                <a:cubicBezTo>
                  <a:pt x="6581722" y="1466527"/>
                  <a:pt x="6613615" y="1469485"/>
                  <a:pt x="6644798" y="1474998"/>
                </a:cubicBezTo>
                <a:cubicBezTo>
                  <a:pt x="6650374" y="1474582"/>
                  <a:pt x="6655702" y="1475523"/>
                  <a:pt x="6661011" y="1476525"/>
                </a:cubicBezTo>
                <a:lnTo>
                  <a:pt x="6661128" y="1477664"/>
                </a:lnTo>
                <a:cubicBezTo>
                  <a:pt x="7019978" y="1536596"/>
                  <a:pt x="7301017" y="1815167"/>
                  <a:pt x="7351294" y="2165262"/>
                </a:cubicBezTo>
                <a:cubicBezTo>
                  <a:pt x="7351461" y="2165315"/>
                  <a:pt x="7351631" y="2165320"/>
                  <a:pt x="7351799" y="2165325"/>
                </a:cubicBezTo>
                <a:lnTo>
                  <a:pt x="7352340" y="2171962"/>
                </a:lnTo>
                <a:cubicBezTo>
                  <a:pt x="7357396" y="2201969"/>
                  <a:pt x="7359846" y="2232611"/>
                  <a:pt x="7359804" y="2263693"/>
                </a:cubicBezTo>
                <a:cubicBezTo>
                  <a:pt x="7361116" y="2269279"/>
                  <a:pt x="7361174" y="2274903"/>
                  <a:pt x="7361174" y="2280541"/>
                </a:cubicBezTo>
                <a:cubicBezTo>
                  <a:pt x="7361174" y="2284333"/>
                  <a:pt x="7361147" y="2288119"/>
                  <a:pt x="7360581" y="2291891"/>
                </a:cubicBezTo>
                <a:lnTo>
                  <a:pt x="7360082" y="2291858"/>
                </a:lnTo>
                <a:lnTo>
                  <a:pt x="7360056" y="2292349"/>
                </a:lnTo>
                <a:lnTo>
                  <a:pt x="7342938" y="2290736"/>
                </a:lnTo>
                <a:cubicBezTo>
                  <a:pt x="7310564" y="2290213"/>
                  <a:pt x="7278683" y="2287255"/>
                  <a:pt x="7247511" y="2281745"/>
                </a:cubicBezTo>
                <a:cubicBezTo>
                  <a:pt x="7241934" y="2282161"/>
                  <a:pt x="7236605" y="2281220"/>
                  <a:pt x="7231295" y="2280217"/>
                </a:cubicBezTo>
                <a:lnTo>
                  <a:pt x="7231179" y="2279078"/>
                </a:lnTo>
                <a:cubicBezTo>
                  <a:pt x="6872327" y="2220146"/>
                  <a:pt x="6591288" y="1941574"/>
                  <a:pt x="6541013" y="1591480"/>
                </a:cubicBezTo>
                <a:cubicBezTo>
                  <a:pt x="6540845" y="1591427"/>
                  <a:pt x="6540677" y="1591423"/>
                  <a:pt x="6540507" y="1591418"/>
                </a:cubicBezTo>
                <a:lnTo>
                  <a:pt x="6539969" y="1584794"/>
                </a:lnTo>
                <a:cubicBezTo>
                  <a:pt x="6534910" y="1554782"/>
                  <a:pt x="6532460" y="1524133"/>
                  <a:pt x="6532502" y="1493044"/>
                </a:cubicBezTo>
                <a:cubicBezTo>
                  <a:pt x="6531190" y="1487460"/>
                  <a:pt x="6531131" y="1481838"/>
                  <a:pt x="6531131" y="1476202"/>
                </a:cubicBezTo>
                <a:lnTo>
                  <a:pt x="6531725" y="1464852"/>
                </a:lnTo>
                <a:lnTo>
                  <a:pt x="6532223" y="1464884"/>
                </a:lnTo>
                <a:close/>
                <a:moveTo>
                  <a:pt x="6518461" y="1464394"/>
                </a:moveTo>
                <a:lnTo>
                  <a:pt x="6518487" y="1464884"/>
                </a:lnTo>
                <a:lnTo>
                  <a:pt x="6518985" y="1464852"/>
                </a:lnTo>
                <a:lnTo>
                  <a:pt x="6519579" y="1476202"/>
                </a:lnTo>
                <a:cubicBezTo>
                  <a:pt x="6519579" y="1481838"/>
                  <a:pt x="6519520" y="1487460"/>
                  <a:pt x="6518208" y="1493044"/>
                </a:cubicBezTo>
                <a:cubicBezTo>
                  <a:pt x="6518250" y="1524133"/>
                  <a:pt x="6515800" y="1554782"/>
                  <a:pt x="6510741" y="1584794"/>
                </a:cubicBezTo>
                <a:lnTo>
                  <a:pt x="6510203" y="1591418"/>
                </a:lnTo>
                <a:cubicBezTo>
                  <a:pt x="6510033" y="1591423"/>
                  <a:pt x="6509865" y="1591427"/>
                  <a:pt x="6509697" y="1591480"/>
                </a:cubicBezTo>
                <a:cubicBezTo>
                  <a:pt x="6459422" y="1941574"/>
                  <a:pt x="6178383" y="2220146"/>
                  <a:pt x="5819531" y="2279078"/>
                </a:cubicBezTo>
                <a:lnTo>
                  <a:pt x="5819415" y="2280217"/>
                </a:lnTo>
                <a:cubicBezTo>
                  <a:pt x="5814105" y="2281220"/>
                  <a:pt x="5808776" y="2282161"/>
                  <a:pt x="5803199" y="2281745"/>
                </a:cubicBezTo>
                <a:cubicBezTo>
                  <a:pt x="5772027" y="2287255"/>
                  <a:pt x="5740146" y="2290213"/>
                  <a:pt x="5707772" y="2290736"/>
                </a:cubicBezTo>
                <a:lnTo>
                  <a:pt x="5690654" y="2292349"/>
                </a:lnTo>
                <a:lnTo>
                  <a:pt x="5690628" y="2291858"/>
                </a:lnTo>
                <a:lnTo>
                  <a:pt x="5690129" y="2291891"/>
                </a:lnTo>
                <a:cubicBezTo>
                  <a:pt x="5689563" y="2288119"/>
                  <a:pt x="5689536" y="2284333"/>
                  <a:pt x="5689536" y="2280541"/>
                </a:cubicBezTo>
                <a:cubicBezTo>
                  <a:pt x="5689536" y="2274903"/>
                  <a:pt x="5689594" y="2269279"/>
                  <a:pt x="5690906" y="2263693"/>
                </a:cubicBezTo>
                <a:cubicBezTo>
                  <a:pt x="5690864" y="2232611"/>
                  <a:pt x="5693314" y="2201969"/>
                  <a:pt x="5698370" y="2171962"/>
                </a:cubicBezTo>
                <a:lnTo>
                  <a:pt x="5698911" y="2165325"/>
                </a:lnTo>
                <a:cubicBezTo>
                  <a:pt x="5699079" y="2165320"/>
                  <a:pt x="5699249" y="2165315"/>
                  <a:pt x="5699416" y="2165262"/>
                </a:cubicBezTo>
                <a:cubicBezTo>
                  <a:pt x="5749693" y="1815167"/>
                  <a:pt x="6030732" y="1536596"/>
                  <a:pt x="6389582" y="1477664"/>
                </a:cubicBezTo>
                <a:lnTo>
                  <a:pt x="6389699" y="1476525"/>
                </a:lnTo>
                <a:cubicBezTo>
                  <a:pt x="6395008" y="1475523"/>
                  <a:pt x="6400336" y="1474582"/>
                  <a:pt x="6405912" y="1474998"/>
                </a:cubicBezTo>
                <a:cubicBezTo>
                  <a:pt x="6437095" y="1469485"/>
                  <a:pt x="6468988" y="1466527"/>
                  <a:pt x="6501373" y="1466004"/>
                </a:cubicBezTo>
                <a:close/>
                <a:moveTo>
                  <a:pt x="4840098" y="1464394"/>
                </a:moveTo>
                <a:lnTo>
                  <a:pt x="4857185" y="1466004"/>
                </a:lnTo>
                <a:cubicBezTo>
                  <a:pt x="4889571" y="1466527"/>
                  <a:pt x="4921463" y="1469485"/>
                  <a:pt x="4952647" y="1474998"/>
                </a:cubicBezTo>
                <a:cubicBezTo>
                  <a:pt x="4958223" y="1474582"/>
                  <a:pt x="4963551" y="1475523"/>
                  <a:pt x="4968859" y="1476525"/>
                </a:cubicBezTo>
                <a:lnTo>
                  <a:pt x="4968976" y="1477664"/>
                </a:lnTo>
                <a:cubicBezTo>
                  <a:pt x="5327827" y="1536596"/>
                  <a:pt x="5608866" y="1815167"/>
                  <a:pt x="5659142" y="2165262"/>
                </a:cubicBezTo>
                <a:cubicBezTo>
                  <a:pt x="5659310" y="2165315"/>
                  <a:pt x="5659479" y="2165320"/>
                  <a:pt x="5659648" y="2165325"/>
                </a:cubicBezTo>
                <a:lnTo>
                  <a:pt x="5660188" y="2171962"/>
                </a:lnTo>
                <a:cubicBezTo>
                  <a:pt x="5665245" y="2201969"/>
                  <a:pt x="5667694" y="2232611"/>
                  <a:pt x="5667652" y="2263693"/>
                </a:cubicBezTo>
                <a:cubicBezTo>
                  <a:pt x="5668964" y="2269279"/>
                  <a:pt x="5669023" y="2274903"/>
                  <a:pt x="5669023" y="2280541"/>
                </a:cubicBezTo>
                <a:cubicBezTo>
                  <a:pt x="5669023" y="2284333"/>
                  <a:pt x="5668996" y="2288119"/>
                  <a:pt x="5668430" y="2291891"/>
                </a:cubicBezTo>
                <a:lnTo>
                  <a:pt x="5667931" y="2291858"/>
                </a:lnTo>
                <a:lnTo>
                  <a:pt x="5667905" y="2292349"/>
                </a:lnTo>
                <a:lnTo>
                  <a:pt x="5650786" y="2290736"/>
                </a:lnTo>
                <a:cubicBezTo>
                  <a:pt x="5618412" y="2290213"/>
                  <a:pt x="5586532" y="2287255"/>
                  <a:pt x="5555360" y="2281745"/>
                </a:cubicBezTo>
                <a:cubicBezTo>
                  <a:pt x="5549783" y="2282161"/>
                  <a:pt x="5544454" y="2281220"/>
                  <a:pt x="5539143" y="2280217"/>
                </a:cubicBezTo>
                <a:lnTo>
                  <a:pt x="5539027" y="2279078"/>
                </a:lnTo>
                <a:cubicBezTo>
                  <a:pt x="5180176" y="2220146"/>
                  <a:pt x="4899137" y="1941574"/>
                  <a:pt x="4848861" y="1591480"/>
                </a:cubicBezTo>
                <a:cubicBezTo>
                  <a:pt x="4848694" y="1591427"/>
                  <a:pt x="4848525" y="1591423"/>
                  <a:pt x="4848356" y="1591418"/>
                </a:cubicBezTo>
                <a:lnTo>
                  <a:pt x="4847817" y="1584794"/>
                </a:lnTo>
                <a:cubicBezTo>
                  <a:pt x="4842759" y="1554782"/>
                  <a:pt x="4840308" y="1524133"/>
                  <a:pt x="4840350" y="1493044"/>
                </a:cubicBezTo>
                <a:cubicBezTo>
                  <a:pt x="4839038" y="1487460"/>
                  <a:pt x="4838980" y="1481838"/>
                  <a:pt x="4838980" y="1476202"/>
                </a:cubicBezTo>
                <a:lnTo>
                  <a:pt x="4839574" y="1464852"/>
                </a:lnTo>
                <a:lnTo>
                  <a:pt x="4840072" y="1464884"/>
                </a:lnTo>
                <a:close/>
                <a:moveTo>
                  <a:pt x="4826310" y="1464394"/>
                </a:moveTo>
                <a:lnTo>
                  <a:pt x="4826336" y="1464884"/>
                </a:lnTo>
                <a:lnTo>
                  <a:pt x="4826834" y="1464852"/>
                </a:lnTo>
                <a:lnTo>
                  <a:pt x="4827428" y="1476202"/>
                </a:lnTo>
                <a:cubicBezTo>
                  <a:pt x="4827428" y="1481838"/>
                  <a:pt x="4827369" y="1487460"/>
                  <a:pt x="4826057" y="1493044"/>
                </a:cubicBezTo>
                <a:cubicBezTo>
                  <a:pt x="4826099" y="1524133"/>
                  <a:pt x="4823649" y="1554782"/>
                  <a:pt x="4818590" y="1584794"/>
                </a:cubicBezTo>
                <a:lnTo>
                  <a:pt x="4818052" y="1591418"/>
                </a:lnTo>
                <a:cubicBezTo>
                  <a:pt x="4817882" y="1591423"/>
                  <a:pt x="4817714" y="1591427"/>
                  <a:pt x="4817546" y="1591480"/>
                </a:cubicBezTo>
                <a:cubicBezTo>
                  <a:pt x="4767271" y="1941574"/>
                  <a:pt x="4486232" y="2220146"/>
                  <a:pt x="4127381" y="2279078"/>
                </a:cubicBezTo>
                <a:lnTo>
                  <a:pt x="4127264" y="2280217"/>
                </a:lnTo>
                <a:cubicBezTo>
                  <a:pt x="4121954" y="2281220"/>
                  <a:pt x="4116625" y="2282161"/>
                  <a:pt x="4111048" y="2281745"/>
                </a:cubicBezTo>
                <a:cubicBezTo>
                  <a:pt x="4079876" y="2287255"/>
                  <a:pt x="4047996" y="2290213"/>
                  <a:pt x="4015621" y="2290736"/>
                </a:cubicBezTo>
                <a:lnTo>
                  <a:pt x="3998503" y="2292349"/>
                </a:lnTo>
                <a:lnTo>
                  <a:pt x="3998477" y="2291858"/>
                </a:lnTo>
                <a:lnTo>
                  <a:pt x="3997978" y="2291891"/>
                </a:lnTo>
                <a:cubicBezTo>
                  <a:pt x="3997412" y="2288119"/>
                  <a:pt x="3997385" y="2284333"/>
                  <a:pt x="3997385" y="2280541"/>
                </a:cubicBezTo>
                <a:cubicBezTo>
                  <a:pt x="3997385" y="2274903"/>
                  <a:pt x="3997443" y="2269279"/>
                  <a:pt x="3998755" y="2263693"/>
                </a:cubicBezTo>
                <a:cubicBezTo>
                  <a:pt x="3998713" y="2232611"/>
                  <a:pt x="4001163" y="2201969"/>
                  <a:pt x="4006219" y="2171962"/>
                </a:cubicBezTo>
                <a:lnTo>
                  <a:pt x="4006760" y="2165325"/>
                </a:lnTo>
                <a:cubicBezTo>
                  <a:pt x="4006928" y="2165320"/>
                  <a:pt x="4007098" y="2165315"/>
                  <a:pt x="4007265" y="2165262"/>
                </a:cubicBezTo>
                <a:cubicBezTo>
                  <a:pt x="4057542" y="1815167"/>
                  <a:pt x="4338581" y="1536596"/>
                  <a:pt x="4697431" y="1477664"/>
                </a:cubicBezTo>
                <a:lnTo>
                  <a:pt x="4697548" y="1476525"/>
                </a:lnTo>
                <a:cubicBezTo>
                  <a:pt x="4702857" y="1475523"/>
                  <a:pt x="4708185" y="1474582"/>
                  <a:pt x="4713761" y="1474998"/>
                </a:cubicBezTo>
                <a:cubicBezTo>
                  <a:pt x="4744944" y="1469485"/>
                  <a:pt x="4776837" y="1466527"/>
                  <a:pt x="4809222" y="1466004"/>
                </a:cubicBezTo>
                <a:close/>
                <a:moveTo>
                  <a:pt x="3147947" y="1464394"/>
                </a:moveTo>
                <a:lnTo>
                  <a:pt x="3165034" y="1466004"/>
                </a:lnTo>
                <a:cubicBezTo>
                  <a:pt x="3197420" y="1466527"/>
                  <a:pt x="3229312" y="1469485"/>
                  <a:pt x="3260496" y="1474998"/>
                </a:cubicBezTo>
                <a:cubicBezTo>
                  <a:pt x="3266072" y="1474582"/>
                  <a:pt x="3271400" y="1475523"/>
                  <a:pt x="3276708" y="1476525"/>
                </a:cubicBezTo>
                <a:lnTo>
                  <a:pt x="3276826" y="1477664"/>
                </a:lnTo>
                <a:cubicBezTo>
                  <a:pt x="3635676" y="1536596"/>
                  <a:pt x="3916715" y="1815167"/>
                  <a:pt x="3966991" y="2165262"/>
                </a:cubicBezTo>
                <a:cubicBezTo>
                  <a:pt x="3967159" y="2165315"/>
                  <a:pt x="3967328" y="2165320"/>
                  <a:pt x="3967497" y="2165325"/>
                </a:cubicBezTo>
                <a:lnTo>
                  <a:pt x="3968037" y="2171962"/>
                </a:lnTo>
                <a:cubicBezTo>
                  <a:pt x="3973094" y="2201969"/>
                  <a:pt x="3975543" y="2232611"/>
                  <a:pt x="3975501" y="2263693"/>
                </a:cubicBezTo>
                <a:cubicBezTo>
                  <a:pt x="3976813" y="2269279"/>
                  <a:pt x="3976872" y="2274903"/>
                  <a:pt x="3976872" y="2280541"/>
                </a:cubicBezTo>
                <a:cubicBezTo>
                  <a:pt x="3976872" y="2284333"/>
                  <a:pt x="3976845" y="2288119"/>
                  <a:pt x="3976279" y="2291891"/>
                </a:cubicBezTo>
                <a:lnTo>
                  <a:pt x="3975780" y="2291858"/>
                </a:lnTo>
                <a:lnTo>
                  <a:pt x="3975754" y="2292349"/>
                </a:lnTo>
                <a:lnTo>
                  <a:pt x="3958635" y="2290736"/>
                </a:lnTo>
                <a:cubicBezTo>
                  <a:pt x="3926261" y="2290213"/>
                  <a:pt x="3894381" y="2287255"/>
                  <a:pt x="3863209" y="2281745"/>
                </a:cubicBezTo>
                <a:cubicBezTo>
                  <a:pt x="3857632" y="2282161"/>
                  <a:pt x="3852303" y="2281220"/>
                  <a:pt x="3846992" y="2280217"/>
                </a:cubicBezTo>
                <a:lnTo>
                  <a:pt x="3846876" y="2279078"/>
                </a:lnTo>
                <a:cubicBezTo>
                  <a:pt x="3488025" y="2220146"/>
                  <a:pt x="3206986" y="1941574"/>
                  <a:pt x="3156710" y="1591480"/>
                </a:cubicBezTo>
                <a:cubicBezTo>
                  <a:pt x="3156543" y="1591427"/>
                  <a:pt x="3156374" y="1591423"/>
                  <a:pt x="3156205" y="1591418"/>
                </a:cubicBezTo>
                <a:lnTo>
                  <a:pt x="3155667" y="1584794"/>
                </a:lnTo>
                <a:cubicBezTo>
                  <a:pt x="3150608" y="1554782"/>
                  <a:pt x="3148157" y="1524133"/>
                  <a:pt x="3148199" y="1493044"/>
                </a:cubicBezTo>
                <a:cubicBezTo>
                  <a:pt x="3146887" y="1487460"/>
                  <a:pt x="3146829" y="1481838"/>
                  <a:pt x="3146829" y="1476202"/>
                </a:cubicBezTo>
                <a:lnTo>
                  <a:pt x="3147423" y="1464852"/>
                </a:lnTo>
                <a:lnTo>
                  <a:pt x="3147921" y="1464884"/>
                </a:lnTo>
                <a:close/>
                <a:moveTo>
                  <a:pt x="3134159" y="1464394"/>
                </a:moveTo>
                <a:lnTo>
                  <a:pt x="3134185" y="1464884"/>
                </a:lnTo>
                <a:lnTo>
                  <a:pt x="3134683" y="1464852"/>
                </a:lnTo>
                <a:lnTo>
                  <a:pt x="3135277" y="1476202"/>
                </a:lnTo>
                <a:cubicBezTo>
                  <a:pt x="3135277" y="1481838"/>
                  <a:pt x="3135218" y="1487460"/>
                  <a:pt x="3133906" y="1493044"/>
                </a:cubicBezTo>
                <a:cubicBezTo>
                  <a:pt x="3133948" y="1524133"/>
                  <a:pt x="3131498" y="1554782"/>
                  <a:pt x="3126439" y="1584794"/>
                </a:cubicBezTo>
                <a:lnTo>
                  <a:pt x="3125901" y="1591418"/>
                </a:lnTo>
                <a:cubicBezTo>
                  <a:pt x="3125731" y="1591423"/>
                  <a:pt x="3125563" y="1591427"/>
                  <a:pt x="3125395" y="1591480"/>
                </a:cubicBezTo>
                <a:cubicBezTo>
                  <a:pt x="3075120" y="1941574"/>
                  <a:pt x="2794081" y="2220146"/>
                  <a:pt x="2435230" y="2279078"/>
                </a:cubicBezTo>
                <a:lnTo>
                  <a:pt x="2435113" y="2280217"/>
                </a:lnTo>
                <a:cubicBezTo>
                  <a:pt x="2429803" y="2281220"/>
                  <a:pt x="2424474" y="2282161"/>
                  <a:pt x="2418897" y="2281745"/>
                </a:cubicBezTo>
                <a:cubicBezTo>
                  <a:pt x="2387725" y="2287255"/>
                  <a:pt x="2355845" y="2290213"/>
                  <a:pt x="2323470" y="2290736"/>
                </a:cubicBezTo>
                <a:lnTo>
                  <a:pt x="2306352" y="2292349"/>
                </a:lnTo>
                <a:lnTo>
                  <a:pt x="2306326" y="2291858"/>
                </a:lnTo>
                <a:lnTo>
                  <a:pt x="2305827" y="2291891"/>
                </a:lnTo>
                <a:cubicBezTo>
                  <a:pt x="2305261" y="2288119"/>
                  <a:pt x="2305234" y="2284333"/>
                  <a:pt x="2305234" y="2280541"/>
                </a:cubicBezTo>
                <a:cubicBezTo>
                  <a:pt x="2305234" y="2274903"/>
                  <a:pt x="2305292" y="2269279"/>
                  <a:pt x="2306604" y="2263693"/>
                </a:cubicBezTo>
                <a:cubicBezTo>
                  <a:pt x="2306562" y="2232611"/>
                  <a:pt x="2309012" y="2201969"/>
                  <a:pt x="2314068" y="2171962"/>
                </a:cubicBezTo>
                <a:lnTo>
                  <a:pt x="2314609" y="2165325"/>
                </a:lnTo>
                <a:cubicBezTo>
                  <a:pt x="2314777" y="2165320"/>
                  <a:pt x="2314947" y="2165315"/>
                  <a:pt x="2315114" y="2165262"/>
                </a:cubicBezTo>
                <a:cubicBezTo>
                  <a:pt x="2365391" y="1815167"/>
                  <a:pt x="2646430" y="1536596"/>
                  <a:pt x="3005280" y="1477664"/>
                </a:cubicBezTo>
                <a:lnTo>
                  <a:pt x="3005397" y="1476525"/>
                </a:lnTo>
                <a:cubicBezTo>
                  <a:pt x="3010706" y="1475523"/>
                  <a:pt x="3016034" y="1474582"/>
                  <a:pt x="3021610" y="1474998"/>
                </a:cubicBezTo>
                <a:cubicBezTo>
                  <a:pt x="3052793" y="1469485"/>
                  <a:pt x="3084686" y="1466527"/>
                  <a:pt x="3117071" y="1466004"/>
                </a:cubicBezTo>
                <a:close/>
                <a:moveTo>
                  <a:pt x="1455796" y="1464394"/>
                </a:moveTo>
                <a:lnTo>
                  <a:pt x="1472883" y="1466004"/>
                </a:lnTo>
                <a:cubicBezTo>
                  <a:pt x="1505269" y="1466527"/>
                  <a:pt x="1537161" y="1469485"/>
                  <a:pt x="1568345" y="1474998"/>
                </a:cubicBezTo>
                <a:cubicBezTo>
                  <a:pt x="1573921" y="1474582"/>
                  <a:pt x="1579249" y="1475523"/>
                  <a:pt x="1584557" y="1476525"/>
                </a:cubicBezTo>
                <a:lnTo>
                  <a:pt x="1584675" y="1477664"/>
                </a:lnTo>
                <a:cubicBezTo>
                  <a:pt x="1943525" y="1536596"/>
                  <a:pt x="2224564" y="1815167"/>
                  <a:pt x="2274840" y="2165262"/>
                </a:cubicBezTo>
                <a:cubicBezTo>
                  <a:pt x="2275008" y="2165315"/>
                  <a:pt x="2275177" y="2165320"/>
                  <a:pt x="2275346" y="2165325"/>
                </a:cubicBezTo>
                <a:lnTo>
                  <a:pt x="2275886" y="2171962"/>
                </a:lnTo>
                <a:cubicBezTo>
                  <a:pt x="2280943" y="2201969"/>
                  <a:pt x="2283392" y="2232611"/>
                  <a:pt x="2283350" y="2263693"/>
                </a:cubicBezTo>
                <a:cubicBezTo>
                  <a:pt x="2284662" y="2269279"/>
                  <a:pt x="2284721" y="2274903"/>
                  <a:pt x="2284721" y="2280541"/>
                </a:cubicBezTo>
                <a:cubicBezTo>
                  <a:pt x="2284721" y="2284333"/>
                  <a:pt x="2284694" y="2288119"/>
                  <a:pt x="2284128" y="2291891"/>
                </a:cubicBezTo>
                <a:lnTo>
                  <a:pt x="2283629" y="2291858"/>
                </a:lnTo>
                <a:lnTo>
                  <a:pt x="2283603" y="2292349"/>
                </a:lnTo>
                <a:lnTo>
                  <a:pt x="2266484" y="2290736"/>
                </a:lnTo>
                <a:cubicBezTo>
                  <a:pt x="2234110" y="2290213"/>
                  <a:pt x="2202230" y="2287255"/>
                  <a:pt x="2171058" y="2281745"/>
                </a:cubicBezTo>
                <a:cubicBezTo>
                  <a:pt x="2165481" y="2282161"/>
                  <a:pt x="2160152" y="2281220"/>
                  <a:pt x="2154841" y="2280217"/>
                </a:cubicBezTo>
                <a:lnTo>
                  <a:pt x="2154725" y="2279078"/>
                </a:lnTo>
                <a:cubicBezTo>
                  <a:pt x="1795874" y="2220146"/>
                  <a:pt x="1514835" y="1941574"/>
                  <a:pt x="1464559" y="1591480"/>
                </a:cubicBezTo>
                <a:cubicBezTo>
                  <a:pt x="1464392" y="1591427"/>
                  <a:pt x="1464223" y="1591423"/>
                  <a:pt x="1464054" y="1591418"/>
                </a:cubicBezTo>
                <a:lnTo>
                  <a:pt x="1463515" y="1584794"/>
                </a:lnTo>
                <a:cubicBezTo>
                  <a:pt x="1458457" y="1554782"/>
                  <a:pt x="1456006" y="1524133"/>
                  <a:pt x="1456048" y="1493044"/>
                </a:cubicBezTo>
                <a:cubicBezTo>
                  <a:pt x="1454736" y="1487460"/>
                  <a:pt x="1454678" y="1481838"/>
                  <a:pt x="1454678" y="1476202"/>
                </a:cubicBezTo>
                <a:lnTo>
                  <a:pt x="1455272" y="1464852"/>
                </a:lnTo>
                <a:lnTo>
                  <a:pt x="1455770" y="1464884"/>
                </a:lnTo>
                <a:close/>
                <a:moveTo>
                  <a:pt x="1442008" y="1464394"/>
                </a:moveTo>
                <a:lnTo>
                  <a:pt x="1442034" y="1464884"/>
                </a:lnTo>
                <a:lnTo>
                  <a:pt x="1442532" y="1464852"/>
                </a:lnTo>
                <a:lnTo>
                  <a:pt x="1443126" y="1476202"/>
                </a:lnTo>
                <a:cubicBezTo>
                  <a:pt x="1443126" y="1481838"/>
                  <a:pt x="1443067" y="1487460"/>
                  <a:pt x="1441755" y="1493044"/>
                </a:cubicBezTo>
                <a:cubicBezTo>
                  <a:pt x="1441797" y="1524133"/>
                  <a:pt x="1439347" y="1554782"/>
                  <a:pt x="1434288" y="1584794"/>
                </a:cubicBezTo>
                <a:lnTo>
                  <a:pt x="1433750" y="1591418"/>
                </a:lnTo>
                <a:cubicBezTo>
                  <a:pt x="1433580" y="1591423"/>
                  <a:pt x="1433412" y="1591427"/>
                  <a:pt x="1433244" y="1591480"/>
                </a:cubicBezTo>
                <a:cubicBezTo>
                  <a:pt x="1382969" y="1941574"/>
                  <a:pt x="1101930" y="2220146"/>
                  <a:pt x="743079" y="2279078"/>
                </a:cubicBezTo>
                <a:lnTo>
                  <a:pt x="742962" y="2280217"/>
                </a:lnTo>
                <a:cubicBezTo>
                  <a:pt x="737652" y="2281220"/>
                  <a:pt x="732323" y="2282161"/>
                  <a:pt x="726746" y="2281745"/>
                </a:cubicBezTo>
                <a:cubicBezTo>
                  <a:pt x="695574" y="2287255"/>
                  <a:pt x="663693" y="2290213"/>
                  <a:pt x="631319" y="2290736"/>
                </a:cubicBezTo>
                <a:lnTo>
                  <a:pt x="614201" y="2292349"/>
                </a:lnTo>
                <a:lnTo>
                  <a:pt x="614175" y="2291858"/>
                </a:lnTo>
                <a:lnTo>
                  <a:pt x="613676" y="2291891"/>
                </a:lnTo>
                <a:cubicBezTo>
                  <a:pt x="613110" y="2288119"/>
                  <a:pt x="613083" y="2284333"/>
                  <a:pt x="613083" y="2280541"/>
                </a:cubicBezTo>
                <a:cubicBezTo>
                  <a:pt x="613083" y="2274903"/>
                  <a:pt x="613141" y="2269279"/>
                  <a:pt x="614453" y="2263693"/>
                </a:cubicBezTo>
                <a:cubicBezTo>
                  <a:pt x="614411" y="2232611"/>
                  <a:pt x="616861" y="2201969"/>
                  <a:pt x="621917" y="2171962"/>
                </a:cubicBezTo>
                <a:lnTo>
                  <a:pt x="622458" y="2165325"/>
                </a:lnTo>
                <a:cubicBezTo>
                  <a:pt x="622626" y="2165320"/>
                  <a:pt x="622796" y="2165315"/>
                  <a:pt x="622963" y="2165262"/>
                </a:cubicBezTo>
                <a:cubicBezTo>
                  <a:pt x="673240" y="1815167"/>
                  <a:pt x="954279" y="1536596"/>
                  <a:pt x="1313129" y="1477664"/>
                </a:cubicBezTo>
                <a:lnTo>
                  <a:pt x="1313246" y="1476525"/>
                </a:lnTo>
                <a:cubicBezTo>
                  <a:pt x="1318555" y="1475523"/>
                  <a:pt x="1323883" y="1474582"/>
                  <a:pt x="1329459" y="1474998"/>
                </a:cubicBezTo>
                <a:cubicBezTo>
                  <a:pt x="1360642" y="1469485"/>
                  <a:pt x="1392535" y="1466527"/>
                  <a:pt x="1424920" y="1466004"/>
                </a:cubicBezTo>
                <a:close/>
                <a:moveTo>
                  <a:pt x="10909360" y="750600"/>
                </a:moveTo>
                <a:cubicBezTo>
                  <a:pt x="10962636" y="1021506"/>
                  <a:pt x="11177479" y="1236303"/>
                  <a:pt x="11452669" y="1295446"/>
                </a:cubicBezTo>
                <a:cubicBezTo>
                  <a:pt x="11399394" y="1024540"/>
                  <a:pt x="11184550" y="809743"/>
                  <a:pt x="10909360" y="750600"/>
                </a:cubicBezTo>
                <a:close/>
                <a:moveTo>
                  <a:pt x="10602109" y="750600"/>
                </a:moveTo>
                <a:cubicBezTo>
                  <a:pt x="10326919" y="809743"/>
                  <a:pt x="10112075" y="1024540"/>
                  <a:pt x="10058800" y="1295446"/>
                </a:cubicBezTo>
                <a:cubicBezTo>
                  <a:pt x="10333990" y="1236303"/>
                  <a:pt x="10548833" y="1021506"/>
                  <a:pt x="10602109" y="750600"/>
                </a:cubicBezTo>
                <a:close/>
                <a:moveTo>
                  <a:pt x="9217207" y="750600"/>
                </a:moveTo>
                <a:cubicBezTo>
                  <a:pt x="9270483" y="1021506"/>
                  <a:pt x="9485326" y="1236303"/>
                  <a:pt x="9760516" y="1295446"/>
                </a:cubicBezTo>
                <a:cubicBezTo>
                  <a:pt x="9707241" y="1024540"/>
                  <a:pt x="9492397" y="809743"/>
                  <a:pt x="9217207" y="750600"/>
                </a:cubicBezTo>
                <a:close/>
                <a:moveTo>
                  <a:pt x="8909958" y="750600"/>
                </a:moveTo>
                <a:cubicBezTo>
                  <a:pt x="8634768" y="809743"/>
                  <a:pt x="8419924" y="1024540"/>
                  <a:pt x="8366649" y="1295446"/>
                </a:cubicBezTo>
                <a:cubicBezTo>
                  <a:pt x="8641839" y="1236303"/>
                  <a:pt x="8856682" y="1021506"/>
                  <a:pt x="8909958" y="750600"/>
                </a:cubicBezTo>
                <a:close/>
                <a:moveTo>
                  <a:pt x="7525056" y="750600"/>
                </a:moveTo>
                <a:cubicBezTo>
                  <a:pt x="7578332" y="1021506"/>
                  <a:pt x="7793175" y="1236303"/>
                  <a:pt x="8068365" y="1295446"/>
                </a:cubicBezTo>
                <a:cubicBezTo>
                  <a:pt x="8015090" y="1024540"/>
                  <a:pt x="7800246" y="809743"/>
                  <a:pt x="7525056" y="750600"/>
                </a:cubicBezTo>
                <a:close/>
                <a:moveTo>
                  <a:pt x="7217807" y="750600"/>
                </a:moveTo>
                <a:cubicBezTo>
                  <a:pt x="6942617" y="809743"/>
                  <a:pt x="6727773" y="1024540"/>
                  <a:pt x="6674498" y="1295446"/>
                </a:cubicBezTo>
                <a:cubicBezTo>
                  <a:pt x="6949688" y="1236303"/>
                  <a:pt x="7164531" y="1021506"/>
                  <a:pt x="7217807" y="750600"/>
                </a:cubicBezTo>
                <a:close/>
                <a:moveTo>
                  <a:pt x="5832905" y="750600"/>
                </a:moveTo>
                <a:cubicBezTo>
                  <a:pt x="5886181" y="1021506"/>
                  <a:pt x="6101024" y="1236303"/>
                  <a:pt x="6376214" y="1295446"/>
                </a:cubicBezTo>
                <a:cubicBezTo>
                  <a:pt x="6322939" y="1024540"/>
                  <a:pt x="6108095" y="809743"/>
                  <a:pt x="5832905" y="750600"/>
                </a:cubicBezTo>
                <a:close/>
                <a:moveTo>
                  <a:pt x="5525656" y="750600"/>
                </a:moveTo>
                <a:cubicBezTo>
                  <a:pt x="5250466" y="809743"/>
                  <a:pt x="5035622" y="1024540"/>
                  <a:pt x="4982347" y="1295446"/>
                </a:cubicBezTo>
                <a:cubicBezTo>
                  <a:pt x="5257537" y="1236303"/>
                  <a:pt x="5472380" y="1021506"/>
                  <a:pt x="5525656" y="750600"/>
                </a:cubicBezTo>
                <a:close/>
                <a:moveTo>
                  <a:pt x="4140754" y="750600"/>
                </a:moveTo>
                <a:cubicBezTo>
                  <a:pt x="4194030" y="1021506"/>
                  <a:pt x="4408873" y="1236303"/>
                  <a:pt x="4684063" y="1295446"/>
                </a:cubicBezTo>
                <a:cubicBezTo>
                  <a:pt x="4630788" y="1024540"/>
                  <a:pt x="4415944" y="809743"/>
                  <a:pt x="4140754" y="750600"/>
                </a:cubicBezTo>
                <a:close/>
                <a:moveTo>
                  <a:pt x="3833505" y="750600"/>
                </a:moveTo>
                <a:cubicBezTo>
                  <a:pt x="3558315" y="809743"/>
                  <a:pt x="3343471" y="1024540"/>
                  <a:pt x="3290196" y="1295446"/>
                </a:cubicBezTo>
                <a:cubicBezTo>
                  <a:pt x="3565386" y="1236303"/>
                  <a:pt x="3780229" y="1021506"/>
                  <a:pt x="3833505" y="750600"/>
                </a:cubicBezTo>
                <a:close/>
                <a:moveTo>
                  <a:pt x="2448603" y="750600"/>
                </a:moveTo>
                <a:cubicBezTo>
                  <a:pt x="2501879" y="1021506"/>
                  <a:pt x="2716722" y="1236303"/>
                  <a:pt x="2991912" y="1295446"/>
                </a:cubicBezTo>
                <a:cubicBezTo>
                  <a:pt x="2938637" y="1024540"/>
                  <a:pt x="2723793" y="809743"/>
                  <a:pt x="2448603" y="750600"/>
                </a:cubicBezTo>
                <a:close/>
                <a:moveTo>
                  <a:pt x="2141354" y="750600"/>
                </a:moveTo>
                <a:cubicBezTo>
                  <a:pt x="1866164" y="809743"/>
                  <a:pt x="1651320" y="1024540"/>
                  <a:pt x="1598045" y="1295446"/>
                </a:cubicBezTo>
                <a:cubicBezTo>
                  <a:pt x="1873235" y="1236303"/>
                  <a:pt x="2088078" y="1021506"/>
                  <a:pt x="2141354" y="750600"/>
                </a:cubicBezTo>
                <a:close/>
                <a:moveTo>
                  <a:pt x="756452" y="750600"/>
                </a:moveTo>
                <a:cubicBezTo>
                  <a:pt x="809728" y="1021506"/>
                  <a:pt x="1024571" y="1236303"/>
                  <a:pt x="1299761" y="1295446"/>
                </a:cubicBezTo>
                <a:cubicBezTo>
                  <a:pt x="1246486" y="1024540"/>
                  <a:pt x="1031642" y="809743"/>
                  <a:pt x="756452" y="750600"/>
                </a:cubicBezTo>
                <a:close/>
                <a:moveTo>
                  <a:pt x="12192000" y="647790"/>
                </a:moveTo>
                <a:lnTo>
                  <a:pt x="12192000" y="780838"/>
                </a:lnTo>
                <a:cubicBezTo>
                  <a:pt x="11966807" y="865550"/>
                  <a:pt x="11797421" y="1059155"/>
                  <a:pt x="11750953" y="1295446"/>
                </a:cubicBezTo>
                <a:cubicBezTo>
                  <a:pt x="11935988" y="1255679"/>
                  <a:pt x="12093739" y="1145540"/>
                  <a:pt x="12192000" y="994335"/>
                </a:cubicBezTo>
                <a:lnTo>
                  <a:pt x="12192000" y="1195909"/>
                </a:lnTo>
                <a:cubicBezTo>
                  <a:pt x="12071770" y="1314911"/>
                  <a:pt x="11914089" y="1397686"/>
                  <a:pt x="11737582" y="1426902"/>
                </a:cubicBezTo>
                <a:lnTo>
                  <a:pt x="11737466" y="1428050"/>
                </a:lnTo>
                <a:cubicBezTo>
                  <a:pt x="11732155" y="1429061"/>
                  <a:pt x="11726826" y="1430009"/>
                  <a:pt x="11721249" y="1429590"/>
                </a:cubicBezTo>
                <a:cubicBezTo>
                  <a:pt x="11690077" y="1435144"/>
                  <a:pt x="11658197" y="1438125"/>
                  <a:pt x="11625822" y="1438652"/>
                </a:cubicBezTo>
                <a:lnTo>
                  <a:pt x="11608704" y="1440278"/>
                </a:lnTo>
                <a:lnTo>
                  <a:pt x="11608678" y="1439783"/>
                </a:lnTo>
                <a:lnTo>
                  <a:pt x="11608179" y="1439816"/>
                </a:lnTo>
                <a:cubicBezTo>
                  <a:pt x="11607613" y="1436014"/>
                  <a:pt x="11607586" y="1432198"/>
                  <a:pt x="11607586" y="1428376"/>
                </a:cubicBezTo>
                <a:cubicBezTo>
                  <a:pt x="11607586" y="1422694"/>
                  <a:pt x="11607645" y="1417025"/>
                  <a:pt x="11608957" y="1411395"/>
                </a:cubicBezTo>
                <a:cubicBezTo>
                  <a:pt x="11608914" y="1380067"/>
                  <a:pt x="11611364" y="1349182"/>
                  <a:pt x="11616421" y="1318938"/>
                </a:cubicBezTo>
                <a:lnTo>
                  <a:pt x="11616961" y="1312248"/>
                </a:lnTo>
                <a:cubicBezTo>
                  <a:pt x="11617130" y="1312243"/>
                  <a:pt x="11617299" y="1312238"/>
                  <a:pt x="11617466" y="1312185"/>
                </a:cubicBezTo>
                <a:cubicBezTo>
                  <a:pt x="11662185" y="998329"/>
                  <a:pt x="11889463" y="741504"/>
                  <a:pt x="12192000" y="647790"/>
                </a:cubicBezTo>
                <a:close/>
                <a:moveTo>
                  <a:pt x="10767111" y="605769"/>
                </a:moveTo>
                <a:lnTo>
                  <a:pt x="10784198" y="607392"/>
                </a:lnTo>
                <a:cubicBezTo>
                  <a:pt x="10816584" y="607919"/>
                  <a:pt x="10848477" y="610900"/>
                  <a:pt x="10879660" y="616457"/>
                </a:cubicBezTo>
                <a:cubicBezTo>
                  <a:pt x="10885236" y="616038"/>
                  <a:pt x="10890564" y="616986"/>
                  <a:pt x="10895873" y="617996"/>
                </a:cubicBezTo>
                <a:lnTo>
                  <a:pt x="10895990" y="619144"/>
                </a:lnTo>
                <a:cubicBezTo>
                  <a:pt x="11254840" y="678542"/>
                  <a:pt x="11535879" y="959319"/>
                  <a:pt x="11586156" y="1312185"/>
                </a:cubicBezTo>
                <a:cubicBezTo>
                  <a:pt x="11586323" y="1312238"/>
                  <a:pt x="11586492" y="1312243"/>
                  <a:pt x="11586661" y="1312248"/>
                </a:cubicBezTo>
                <a:lnTo>
                  <a:pt x="11587201" y="1318938"/>
                </a:lnTo>
                <a:cubicBezTo>
                  <a:pt x="11592258" y="1349182"/>
                  <a:pt x="11594708" y="1380067"/>
                  <a:pt x="11594665" y="1411395"/>
                </a:cubicBezTo>
                <a:cubicBezTo>
                  <a:pt x="11595977" y="1417025"/>
                  <a:pt x="11596036" y="1422694"/>
                  <a:pt x="11596036" y="1428376"/>
                </a:cubicBezTo>
                <a:cubicBezTo>
                  <a:pt x="11596036" y="1432198"/>
                  <a:pt x="11596009" y="1436014"/>
                  <a:pt x="11595443" y="1439816"/>
                </a:cubicBezTo>
                <a:lnTo>
                  <a:pt x="11594944" y="1439783"/>
                </a:lnTo>
                <a:lnTo>
                  <a:pt x="11594918" y="1440278"/>
                </a:lnTo>
                <a:lnTo>
                  <a:pt x="11577800" y="1438652"/>
                </a:lnTo>
                <a:cubicBezTo>
                  <a:pt x="11545425" y="1438125"/>
                  <a:pt x="11513545" y="1435144"/>
                  <a:pt x="11482373" y="1429590"/>
                </a:cubicBezTo>
                <a:cubicBezTo>
                  <a:pt x="11476796" y="1430009"/>
                  <a:pt x="11471467" y="1429061"/>
                  <a:pt x="11466156" y="1428050"/>
                </a:cubicBezTo>
                <a:lnTo>
                  <a:pt x="11466040" y="1426902"/>
                </a:lnTo>
                <a:cubicBezTo>
                  <a:pt x="11107189" y="1367503"/>
                  <a:pt x="10826150" y="1086726"/>
                  <a:pt x="10775875" y="733861"/>
                </a:cubicBezTo>
                <a:cubicBezTo>
                  <a:pt x="10775707" y="733808"/>
                  <a:pt x="10775539" y="733803"/>
                  <a:pt x="10775369" y="733798"/>
                </a:cubicBezTo>
                <a:lnTo>
                  <a:pt x="10774831" y="727122"/>
                </a:lnTo>
                <a:cubicBezTo>
                  <a:pt x="10769772" y="696872"/>
                  <a:pt x="10767321" y="665981"/>
                  <a:pt x="10767364" y="634646"/>
                </a:cubicBezTo>
                <a:cubicBezTo>
                  <a:pt x="10766052" y="629018"/>
                  <a:pt x="10765993" y="623351"/>
                  <a:pt x="10765993" y="617670"/>
                </a:cubicBezTo>
                <a:lnTo>
                  <a:pt x="10766587" y="606230"/>
                </a:lnTo>
                <a:lnTo>
                  <a:pt x="10767085" y="606263"/>
                </a:lnTo>
                <a:close/>
                <a:moveTo>
                  <a:pt x="10744358" y="605769"/>
                </a:moveTo>
                <a:lnTo>
                  <a:pt x="10744384" y="606263"/>
                </a:lnTo>
                <a:lnTo>
                  <a:pt x="10744882" y="606230"/>
                </a:lnTo>
                <a:lnTo>
                  <a:pt x="10745476" y="617670"/>
                </a:lnTo>
                <a:cubicBezTo>
                  <a:pt x="10745476" y="623351"/>
                  <a:pt x="10745417" y="629018"/>
                  <a:pt x="10744105" y="634646"/>
                </a:cubicBezTo>
                <a:cubicBezTo>
                  <a:pt x="10744148" y="665981"/>
                  <a:pt x="10741697" y="696872"/>
                  <a:pt x="10736638" y="727122"/>
                </a:cubicBezTo>
                <a:lnTo>
                  <a:pt x="10736100" y="733798"/>
                </a:lnTo>
                <a:cubicBezTo>
                  <a:pt x="10735930" y="733803"/>
                  <a:pt x="10735762" y="733808"/>
                  <a:pt x="10735594" y="733861"/>
                </a:cubicBezTo>
                <a:cubicBezTo>
                  <a:pt x="10685319" y="1086726"/>
                  <a:pt x="10404280" y="1367503"/>
                  <a:pt x="10045429" y="1426902"/>
                </a:cubicBezTo>
                <a:lnTo>
                  <a:pt x="10045313" y="1428050"/>
                </a:lnTo>
                <a:cubicBezTo>
                  <a:pt x="10040002" y="1429061"/>
                  <a:pt x="10034673" y="1430009"/>
                  <a:pt x="10029096" y="1429590"/>
                </a:cubicBezTo>
                <a:cubicBezTo>
                  <a:pt x="9997924" y="1435144"/>
                  <a:pt x="9966044" y="1438125"/>
                  <a:pt x="9933669" y="1438652"/>
                </a:cubicBezTo>
                <a:lnTo>
                  <a:pt x="9916551" y="1440278"/>
                </a:lnTo>
                <a:lnTo>
                  <a:pt x="9916525" y="1439783"/>
                </a:lnTo>
                <a:lnTo>
                  <a:pt x="9916026" y="1439816"/>
                </a:lnTo>
                <a:cubicBezTo>
                  <a:pt x="9915460" y="1436014"/>
                  <a:pt x="9915433" y="1432198"/>
                  <a:pt x="9915433" y="1428376"/>
                </a:cubicBezTo>
                <a:cubicBezTo>
                  <a:pt x="9915433" y="1422694"/>
                  <a:pt x="9915492" y="1417025"/>
                  <a:pt x="9916804" y="1411395"/>
                </a:cubicBezTo>
                <a:cubicBezTo>
                  <a:pt x="9916761" y="1380067"/>
                  <a:pt x="9919211" y="1349182"/>
                  <a:pt x="9924268" y="1318938"/>
                </a:cubicBezTo>
                <a:lnTo>
                  <a:pt x="9924808" y="1312248"/>
                </a:lnTo>
                <a:cubicBezTo>
                  <a:pt x="9924977" y="1312243"/>
                  <a:pt x="9925146" y="1312238"/>
                  <a:pt x="9925314" y="1312185"/>
                </a:cubicBezTo>
                <a:cubicBezTo>
                  <a:pt x="9975590" y="959319"/>
                  <a:pt x="10256629" y="678542"/>
                  <a:pt x="10615479" y="619144"/>
                </a:cubicBezTo>
                <a:lnTo>
                  <a:pt x="10615596" y="617996"/>
                </a:lnTo>
                <a:cubicBezTo>
                  <a:pt x="10620905" y="616986"/>
                  <a:pt x="10626233" y="616038"/>
                  <a:pt x="10631809" y="616457"/>
                </a:cubicBezTo>
                <a:cubicBezTo>
                  <a:pt x="10662992" y="610900"/>
                  <a:pt x="10694885" y="607919"/>
                  <a:pt x="10727271" y="607392"/>
                </a:cubicBezTo>
                <a:close/>
                <a:moveTo>
                  <a:pt x="9074958" y="605769"/>
                </a:moveTo>
                <a:lnTo>
                  <a:pt x="9092045" y="607392"/>
                </a:lnTo>
                <a:cubicBezTo>
                  <a:pt x="9124431" y="607919"/>
                  <a:pt x="9156324" y="610900"/>
                  <a:pt x="9187507" y="616457"/>
                </a:cubicBezTo>
                <a:cubicBezTo>
                  <a:pt x="9193083" y="616038"/>
                  <a:pt x="9198411" y="616986"/>
                  <a:pt x="9203720" y="617996"/>
                </a:cubicBezTo>
                <a:lnTo>
                  <a:pt x="9203837" y="619144"/>
                </a:lnTo>
                <a:cubicBezTo>
                  <a:pt x="9562687" y="678542"/>
                  <a:pt x="9843726" y="959319"/>
                  <a:pt x="9894002" y="1312185"/>
                </a:cubicBezTo>
                <a:cubicBezTo>
                  <a:pt x="9894170" y="1312238"/>
                  <a:pt x="9894339" y="1312243"/>
                  <a:pt x="9894508" y="1312248"/>
                </a:cubicBezTo>
                <a:lnTo>
                  <a:pt x="9895048" y="1318938"/>
                </a:lnTo>
                <a:cubicBezTo>
                  <a:pt x="9900105" y="1349182"/>
                  <a:pt x="9902555" y="1380067"/>
                  <a:pt x="9902512" y="1411395"/>
                </a:cubicBezTo>
                <a:cubicBezTo>
                  <a:pt x="9903824" y="1417025"/>
                  <a:pt x="9903883" y="1422694"/>
                  <a:pt x="9903883" y="1428376"/>
                </a:cubicBezTo>
                <a:cubicBezTo>
                  <a:pt x="9903883" y="1432198"/>
                  <a:pt x="9903856" y="1436014"/>
                  <a:pt x="9903290" y="1439816"/>
                </a:cubicBezTo>
                <a:lnTo>
                  <a:pt x="9902791" y="1439783"/>
                </a:lnTo>
                <a:lnTo>
                  <a:pt x="9902765" y="1440278"/>
                </a:lnTo>
                <a:lnTo>
                  <a:pt x="9885647" y="1438652"/>
                </a:lnTo>
                <a:cubicBezTo>
                  <a:pt x="9853272" y="1438125"/>
                  <a:pt x="9821392" y="1435144"/>
                  <a:pt x="9790220" y="1429590"/>
                </a:cubicBezTo>
                <a:cubicBezTo>
                  <a:pt x="9784643" y="1430009"/>
                  <a:pt x="9779314" y="1429061"/>
                  <a:pt x="9774003" y="1428050"/>
                </a:cubicBezTo>
                <a:lnTo>
                  <a:pt x="9773887" y="1426902"/>
                </a:lnTo>
                <a:cubicBezTo>
                  <a:pt x="9415036" y="1367503"/>
                  <a:pt x="9133997" y="1086726"/>
                  <a:pt x="9083722" y="733861"/>
                </a:cubicBezTo>
                <a:cubicBezTo>
                  <a:pt x="9083554" y="733808"/>
                  <a:pt x="9083386" y="733803"/>
                  <a:pt x="9083216" y="733798"/>
                </a:cubicBezTo>
                <a:lnTo>
                  <a:pt x="9082678" y="727122"/>
                </a:lnTo>
                <a:cubicBezTo>
                  <a:pt x="9077619" y="696872"/>
                  <a:pt x="9075168" y="665981"/>
                  <a:pt x="9075211" y="634646"/>
                </a:cubicBezTo>
                <a:cubicBezTo>
                  <a:pt x="9073899" y="629018"/>
                  <a:pt x="9073840" y="623351"/>
                  <a:pt x="9073840" y="617670"/>
                </a:cubicBezTo>
                <a:lnTo>
                  <a:pt x="9074434" y="606230"/>
                </a:lnTo>
                <a:lnTo>
                  <a:pt x="9074932" y="606263"/>
                </a:lnTo>
                <a:close/>
                <a:moveTo>
                  <a:pt x="9052207" y="605769"/>
                </a:moveTo>
                <a:lnTo>
                  <a:pt x="9052233" y="606263"/>
                </a:lnTo>
                <a:lnTo>
                  <a:pt x="9052731" y="606230"/>
                </a:lnTo>
                <a:lnTo>
                  <a:pt x="9053325" y="617670"/>
                </a:lnTo>
                <a:cubicBezTo>
                  <a:pt x="9053325" y="623351"/>
                  <a:pt x="9053266" y="629018"/>
                  <a:pt x="9051954" y="634646"/>
                </a:cubicBezTo>
                <a:cubicBezTo>
                  <a:pt x="9051997" y="665981"/>
                  <a:pt x="9049546" y="696872"/>
                  <a:pt x="9044487" y="727122"/>
                </a:cubicBezTo>
                <a:lnTo>
                  <a:pt x="9043949" y="733798"/>
                </a:lnTo>
                <a:cubicBezTo>
                  <a:pt x="9043779" y="733803"/>
                  <a:pt x="9043611" y="733808"/>
                  <a:pt x="9043443" y="733861"/>
                </a:cubicBezTo>
                <a:cubicBezTo>
                  <a:pt x="8993168" y="1086726"/>
                  <a:pt x="8712129" y="1367503"/>
                  <a:pt x="8353278" y="1426902"/>
                </a:cubicBezTo>
                <a:lnTo>
                  <a:pt x="8353162" y="1428050"/>
                </a:lnTo>
                <a:cubicBezTo>
                  <a:pt x="8347851" y="1429061"/>
                  <a:pt x="8342522" y="1430009"/>
                  <a:pt x="8336945" y="1429590"/>
                </a:cubicBezTo>
                <a:cubicBezTo>
                  <a:pt x="8305773" y="1435144"/>
                  <a:pt x="8273893" y="1438125"/>
                  <a:pt x="8241519" y="1438652"/>
                </a:cubicBezTo>
                <a:lnTo>
                  <a:pt x="8224400" y="1440278"/>
                </a:lnTo>
                <a:lnTo>
                  <a:pt x="8224374" y="1439783"/>
                </a:lnTo>
                <a:lnTo>
                  <a:pt x="8223875" y="1439816"/>
                </a:lnTo>
                <a:cubicBezTo>
                  <a:pt x="8223309" y="1436014"/>
                  <a:pt x="8223282" y="1432198"/>
                  <a:pt x="8223282" y="1428376"/>
                </a:cubicBezTo>
                <a:cubicBezTo>
                  <a:pt x="8223282" y="1422694"/>
                  <a:pt x="8223341" y="1417025"/>
                  <a:pt x="8224653" y="1411395"/>
                </a:cubicBezTo>
                <a:cubicBezTo>
                  <a:pt x="8224611" y="1380067"/>
                  <a:pt x="8227060" y="1349182"/>
                  <a:pt x="8232117" y="1318938"/>
                </a:cubicBezTo>
                <a:lnTo>
                  <a:pt x="8232657" y="1312248"/>
                </a:lnTo>
                <a:cubicBezTo>
                  <a:pt x="8232826" y="1312243"/>
                  <a:pt x="8232995" y="1312238"/>
                  <a:pt x="8233163" y="1312185"/>
                </a:cubicBezTo>
                <a:cubicBezTo>
                  <a:pt x="8283439" y="959319"/>
                  <a:pt x="8564478" y="678542"/>
                  <a:pt x="8923328" y="619144"/>
                </a:cubicBezTo>
                <a:lnTo>
                  <a:pt x="8923445" y="617996"/>
                </a:lnTo>
                <a:cubicBezTo>
                  <a:pt x="8928754" y="616986"/>
                  <a:pt x="8934082" y="616038"/>
                  <a:pt x="8939658" y="616457"/>
                </a:cubicBezTo>
                <a:cubicBezTo>
                  <a:pt x="8970841" y="610900"/>
                  <a:pt x="9002734" y="607919"/>
                  <a:pt x="9035120" y="607392"/>
                </a:cubicBezTo>
                <a:close/>
                <a:moveTo>
                  <a:pt x="7382807" y="605769"/>
                </a:moveTo>
                <a:lnTo>
                  <a:pt x="7399895" y="607392"/>
                </a:lnTo>
                <a:cubicBezTo>
                  <a:pt x="7432280" y="607919"/>
                  <a:pt x="7464173" y="610900"/>
                  <a:pt x="7495356" y="616457"/>
                </a:cubicBezTo>
                <a:cubicBezTo>
                  <a:pt x="7500932" y="616038"/>
                  <a:pt x="7506260" y="616986"/>
                  <a:pt x="7511569" y="617996"/>
                </a:cubicBezTo>
                <a:lnTo>
                  <a:pt x="7511686" y="619144"/>
                </a:lnTo>
                <a:cubicBezTo>
                  <a:pt x="7870536" y="678542"/>
                  <a:pt x="8151575" y="959319"/>
                  <a:pt x="8201852" y="1312185"/>
                </a:cubicBezTo>
                <a:cubicBezTo>
                  <a:pt x="8202019" y="1312238"/>
                  <a:pt x="8202189" y="1312243"/>
                  <a:pt x="8202357" y="1312248"/>
                </a:cubicBezTo>
                <a:lnTo>
                  <a:pt x="8202898" y="1318938"/>
                </a:lnTo>
                <a:cubicBezTo>
                  <a:pt x="8207954" y="1349182"/>
                  <a:pt x="8210404" y="1380067"/>
                  <a:pt x="8210362" y="1411395"/>
                </a:cubicBezTo>
                <a:cubicBezTo>
                  <a:pt x="8211674" y="1417025"/>
                  <a:pt x="8211732" y="1422694"/>
                  <a:pt x="8211732" y="1428376"/>
                </a:cubicBezTo>
                <a:cubicBezTo>
                  <a:pt x="8211732" y="1432198"/>
                  <a:pt x="8211705" y="1436014"/>
                  <a:pt x="8211139" y="1439816"/>
                </a:cubicBezTo>
                <a:lnTo>
                  <a:pt x="8210640" y="1439783"/>
                </a:lnTo>
                <a:lnTo>
                  <a:pt x="8210614" y="1440278"/>
                </a:lnTo>
                <a:lnTo>
                  <a:pt x="8193496" y="1438652"/>
                </a:lnTo>
                <a:cubicBezTo>
                  <a:pt x="8161122" y="1438125"/>
                  <a:pt x="8129241" y="1435144"/>
                  <a:pt x="8098069" y="1429590"/>
                </a:cubicBezTo>
                <a:cubicBezTo>
                  <a:pt x="8092492" y="1430009"/>
                  <a:pt x="8087163" y="1429061"/>
                  <a:pt x="8081853" y="1428050"/>
                </a:cubicBezTo>
                <a:lnTo>
                  <a:pt x="8081737" y="1426902"/>
                </a:lnTo>
                <a:cubicBezTo>
                  <a:pt x="7722885" y="1367503"/>
                  <a:pt x="7441846" y="1086726"/>
                  <a:pt x="7391571" y="733861"/>
                </a:cubicBezTo>
                <a:cubicBezTo>
                  <a:pt x="7391403" y="733808"/>
                  <a:pt x="7391235" y="733803"/>
                  <a:pt x="7391065" y="733798"/>
                </a:cubicBezTo>
                <a:lnTo>
                  <a:pt x="7390527" y="727122"/>
                </a:lnTo>
                <a:cubicBezTo>
                  <a:pt x="7385468" y="696872"/>
                  <a:pt x="7383018" y="665981"/>
                  <a:pt x="7383060" y="634646"/>
                </a:cubicBezTo>
                <a:cubicBezTo>
                  <a:pt x="7381748" y="629018"/>
                  <a:pt x="7381689" y="623351"/>
                  <a:pt x="7381689" y="617670"/>
                </a:cubicBezTo>
                <a:lnTo>
                  <a:pt x="7382283" y="606230"/>
                </a:lnTo>
                <a:lnTo>
                  <a:pt x="7382781" y="606263"/>
                </a:lnTo>
                <a:close/>
                <a:moveTo>
                  <a:pt x="5690656" y="605769"/>
                </a:moveTo>
                <a:lnTo>
                  <a:pt x="5707743" y="607392"/>
                </a:lnTo>
                <a:cubicBezTo>
                  <a:pt x="5740129" y="607919"/>
                  <a:pt x="5772021" y="610900"/>
                  <a:pt x="5803205" y="616457"/>
                </a:cubicBezTo>
                <a:cubicBezTo>
                  <a:pt x="5808781" y="616038"/>
                  <a:pt x="5814109" y="616986"/>
                  <a:pt x="5819417" y="617996"/>
                </a:cubicBezTo>
                <a:lnTo>
                  <a:pt x="5819534" y="619144"/>
                </a:lnTo>
                <a:cubicBezTo>
                  <a:pt x="6178385" y="678542"/>
                  <a:pt x="6459424" y="959319"/>
                  <a:pt x="6509700" y="1312185"/>
                </a:cubicBezTo>
                <a:cubicBezTo>
                  <a:pt x="6509868" y="1312238"/>
                  <a:pt x="6510037" y="1312243"/>
                  <a:pt x="6510206" y="1312248"/>
                </a:cubicBezTo>
                <a:lnTo>
                  <a:pt x="6510746" y="1318938"/>
                </a:lnTo>
                <a:cubicBezTo>
                  <a:pt x="6515803" y="1349182"/>
                  <a:pt x="6518252" y="1380067"/>
                  <a:pt x="6518210" y="1411395"/>
                </a:cubicBezTo>
                <a:cubicBezTo>
                  <a:pt x="6519522" y="1417025"/>
                  <a:pt x="6519581" y="1422694"/>
                  <a:pt x="6519581" y="1428376"/>
                </a:cubicBezTo>
                <a:cubicBezTo>
                  <a:pt x="6519581" y="1432198"/>
                  <a:pt x="6519554" y="1436014"/>
                  <a:pt x="6518988" y="1439816"/>
                </a:cubicBezTo>
                <a:lnTo>
                  <a:pt x="6518489" y="1439783"/>
                </a:lnTo>
                <a:lnTo>
                  <a:pt x="6518463" y="1440278"/>
                </a:lnTo>
                <a:lnTo>
                  <a:pt x="6501344" y="1438652"/>
                </a:lnTo>
                <a:cubicBezTo>
                  <a:pt x="6468970" y="1438125"/>
                  <a:pt x="6437090" y="1435144"/>
                  <a:pt x="6405918" y="1429590"/>
                </a:cubicBezTo>
                <a:cubicBezTo>
                  <a:pt x="6400341" y="1430009"/>
                  <a:pt x="6395012" y="1429061"/>
                  <a:pt x="6389701" y="1428050"/>
                </a:cubicBezTo>
                <a:lnTo>
                  <a:pt x="6389585" y="1426902"/>
                </a:lnTo>
                <a:cubicBezTo>
                  <a:pt x="6030734" y="1367503"/>
                  <a:pt x="5749695" y="1086726"/>
                  <a:pt x="5699419" y="733861"/>
                </a:cubicBezTo>
                <a:cubicBezTo>
                  <a:pt x="5699252" y="733808"/>
                  <a:pt x="5699083" y="733803"/>
                  <a:pt x="5698914" y="733798"/>
                </a:cubicBezTo>
                <a:lnTo>
                  <a:pt x="5698375" y="727122"/>
                </a:lnTo>
                <a:cubicBezTo>
                  <a:pt x="5693317" y="696872"/>
                  <a:pt x="5690866" y="665981"/>
                  <a:pt x="5690908" y="634646"/>
                </a:cubicBezTo>
                <a:cubicBezTo>
                  <a:pt x="5689596" y="629018"/>
                  <a:pt x="5689538" y="623351"/>
                  <a:pt x="5689538" y="617670"/>
                </a:cubicBezTo>
                <a:lnTo>
                  <a:pt x="5690132" y="606230"/>
                </a:lnTo>
                <a:lnTo>
                  <a:pt x="5690630" y="606263"/>
                </a:lnTo>
                <a:close/>
                <a:moveTo>
                  <a:pt x="5667905" y="605769"/>
                </a:moveTo>
                <a:lnTo>
                  <a:pt x="5667931" y="606263"/>
                </a:lnTo>
                <a:lnTo>
                  <a:pt x="5668429" y="606230"/>
                </a:lnTo>
                <a:lnTo>
                  <a:pt x="5669023" y="617670"/>
                </a:lnTo>
                <a:cubicBezTo>
                  <a:pt x="5669023" y="623351"/>
                  <a:pt x="5668964" y="629018"/>
                  <a:pt x="5667652" y="634646"/>
                </a:cubicBezTo>
                <a:cubicBezTo>
                  <a:pt x="5667694" y="665981"/>
                  <a:pt x="5665244" y="696872"/>
                  <a:pt x="5660185" y="727122"/>
                </a:cubicBezTo>
                <a:lnTo>
                  <a:pt x="5659647" y="733798"/>
                </a:lnTo>
                <a:cubicBezTo>
                  <a:pt x="5659477" y="733803"/>
                  <a:pt x="5659309" y="733808"/>
                  <a:pt x="5659141" y="733861"/>
                </a:cubicBezTo>
                <a:cubicBezTo>
                  <a:pt x="5608866" y="1086726"/>
                  <a:pt x="5327827" y="1367503"/>
                  <a:pt x="4968975" y="1426902"/>
                </a:cubicBezTo>
                <a:lnTo>
                  <a:pt x="4968859" y="1428050"/>
                </a:lnTo>
                <a:cubicBezTo>
                  <a:pt x="4963549" y="1429061"/>
                  <a:pt x="4958220" y="1430009"/>
                  <a:pt x="4952643" y="1429590"/>
                </a:cubicBezTo>
                <a:cubicBezTo>
                  <a:pt x="4921471" y="1435144"/>
                  <a:pt x="4889590" y="1438125"/>
                  <a:pt x="4857216" y="1438652"/>
                </a:cubicBezTo>
                <a:lnTo>
                  <a:pt x="4840098" y="1440278"/>
                </a:lnTo>
                <a:lnTo>
                  <a:pt x="4840072" y="1439783"/>
                </a:lnTo>
                <a:lnTo>
                  <a:pt x="4839573" y="1439816"/>
                </a:lnTo>
                <a:cubicBezTo>
                  <a:pt x="4839007" y="1436014"/>
                  <a:pt x="4838980" y="1432198"/>
                  <a:pt x="4838980" y="1428376"/>
                </a:cubicBezTo>
                <a:cubicBezTo>
                  <a:pt x="4838980" y="1422694"/>
                  <a:pt x="4839038" y="1417025"/>
                  <a:pt x="4840350" y="1411395"/>
                </a:cubicBezTo>
                <a:cubicBezTo>
                  <a:pt x="4840308" y="1380067"/>
                  <a:pt x="4842758" y="1349182"/>
                  <a:pt x="4847814" y="1318938"/>
                </a:cubicBezTo>
                <a:lnTo>
                  <a:pt x="4848355" y="1312248"/>
                </a:lnTo>
                <a:cubicBezTo>
                  <a:pt x="4848523" y="1312243"/>
                  <a:pt x="4848693" y="1312238"/>
                  <a:pt x="4848860" y="1312185"/>
                </a:cubicBezTo>
                <a:cubicBezTo>
                  <a:pt x="4899137" y="959319"/>
                  <a:pt x="5180176" y="678542"/>
                  <a:pt x="5539026" y="619144"/>
                </a:cubicBezTo>
                <a:lnTo>
                  <a:pt x="5539143" y="617996"/>
                </a:lnTo>
                <a:cubicBezTo>
                  <a:pt x="5544452" y="616986"/>
                  <a:pt x="5549780" y="616038"/>
                  <a:pt x="5555356" y="616457"/>
                </a:cubicBezTo>
                <a:cubicBezTo>
                  <a:pt x="5586539" y="610900"/>
                  <a:pt x="5618432" y="607919"/>
                  <a:pt x="5650817" y="607392"/>
                </a:cubicBezTo>
                <a:close/>
                <a:moveTo>
                  <a:pt x="3998505" y="605769"/>
                </a:moveTo>
                <a:lnTo>
                  <a:pt x="4015592" y="607392"/>
                </a:lnTo>
                <a:cubicBezTo>
                  <a:pt x="4047978" y="607919"/>
                  <a:pt x="4079870" y="610900"/>
                  <a:pt x="4111054" y="616457"/>
                </a:cubicBezTo>
                <a:cubicBezTo>
                  <a:pt x="4116630" y="616038"/>
                  <a:pt x="4121958" y="616986"/>
                  <a:pt x="4127266" y="617996"/>
                </a:cubicBezTo>
                <a:lnTo>
                  <a:pt x="4127384" y="619144"/>
                </a:lnTo>
                <a:cubicBezTo>
                  <a:pt x="4486234" y="678542"/>
                  <a:pt x="4767273" y="959319"/>
                  <a:pt x="4817549" y="1312185"/>
                </a:cubicBezTo>
                <a:cubicBezTo>
                  <a:pt x="4817717" y="1312238"/>
                  <a:pt x="4817886" y="1312243"/>
                  <a:pt x="4818055" y="1312248"/>
                </a:cubicBezTo>
                <a:lnTo>
                  <a:pt x="4818595" y="1318938"/>
                </a:lnTo>
                <a:cubicBezTo>
                  <a:pt x="4823652" y="1349182"/>
                  <a:pt x="4826101" y="1380067"/>
                  <a:pt x="4826059" y="1411395"/>
                </a:cubicBezTo>
                <a:cubicBezTo>
                  <a:pt x="4827371" y="1417025"/>
                  <a:pt x="4827430" y="1422694"/>
                  <a:pt x="4827430" y="1428376"/>
                </a:cubicBezTo>
                <a:cubicBezTo>
                  <a:pt x="4827430" y="1432198"/>
                  <a:pt x="4827403" y="1436014"/>
                  <a:pt x="4826837" y="1439816"/>
                </a:cubicBezTo>
                <a:lnTo>
                  <a:pt x="4826338" y="1439783"/>
                </a:lnTo>
                <a:lnTo>
                  <a:pt x="4826312" y="1440278"/>
                </a:lnTo>
                <a:lnTo>
                  <a:pt x="4809193" y="1438652"/>
                </a:lnTo>
                <a:cubicBezTo>
                  <a:pt x="4776819" y="1438125"/>
                  <a:pt x="4744939" y="1435144"/>
                  <a:pt x="4713767" y="1429590"/>
                </a:cubicBezTo>
                <a:cubicBezTo>
                  <a:pt x="4708190" y="1430009"/>
                  <a:pt x="4702861" y="1429061"/>
                  <a:pt x="4697550" y="1428050"/>
                </a:cubicBezTo>
                <a:lnTo>
                  <a:pt x="4697434" y="1426902"/>
                </a:lnTo>
                <a:cubicBezTo>
                  <a:pt x="4338583" y="1367503"/>
                  <a:pt x="4057544" y="1086726"/>
                  <a:pt x="4007268" y="733861"/>
                </a:cubicBezTo>
                <a:cubicBezTo>
                  <a:pt x="4007101" y="733808"/>
                  <a:pt x="4006932" y="733803"/>
                  <a:pt x="4006763" y="733798"/>
                </a:cubicBezTo>
                <a:lnTo>
                  <a:pt x="4006225" y="727122"/>
                </a:lnTo>
                <a:cubicBezTo>
                  <a:pt x="4001166" y="696872"/>
                  <a:pt x="3998715" y="665981"/>
                  <a:pt x="3998757" y="634646"/>
                </a:cubicBezTo>
                <a:cubicBezTo>
                  <a:pt x="3997445" y="629018"/>
                  <a:pt x="3997387" y="623351"/>
                  <a:pt x="3997387" y="617670"/>
                </a:cubicBezTo>
                <a:lnTo>
                  <a:pt x="3997981" y="606230"/>
                </a:lnTo>
                <a:lnTo>
                  <a:pt x="3998479" y="606263"/>
                </a:lnTo>
                <a:close/>
                <a:moveTo>
                  <a:pt x="3975754" y="605769"/>
                </a:moveTo>
                <a:lnTo>
                  <a:pt x="3975780" y="606263"/>
                </a:lnTo>
                <a:lnTo>
                  <a:pt x="3976278" y="606230"/>
                </a:lnTo>
                <a:lnTo>
                  <a:pt x="3976872" y="617670"/>
                </a:lnTo>
                <a:cubicBezTo>
                  <a:pt x="3976872" y="623351"/>
                  <a:pt x="3976813" y="629018"/>
                  <a:pt x="3975501" y="634646"/>
                </a:cubicBezTo>
                <a:cubicBezTo>
                  <a:pt x="3975543" y="665981"/>
                  <a:pt x="3973093" y="696872"/>
                  <a:pt x="3968034" y="727122"/>
                </a:cubicBezTo>
                <a:lnTo>
                  <a:pt x="3967496" y="733798"/>
                </a:lnTo>
                <a:cubicBezTo>
                  <a:pt x="3967326" y="733803"/>
                  <a:pt x="3967158" y="733808"/>
                  <a:pt x="3966990" y="733861"/>
                </a:cubicBezTo>
                <a:cubicBezTo>
                  <a:pt x="3916715" y="1086726"/>
                  <a:pt x="3635676" y="1367503"/>
                  <a:pt x="3276825" y="1426902"/>
                </a:cubicBezTo>
                <a:lnTo>
                  <a:pt x="3276708" y="1428050"/>
                </a:lnTo>
                <a:cubicBezTo>
                  <a:pt x="3271398" y="1429061"/>
                  <a:pt x="3266069" y="1430009"/>
                  <a:pt x="3260492" y="1429590"/>
                </a:cubicBezTo>
                <a:cubicBezTo>
                  <a:pt x="3229320" y="1435144"/>
                  <a:pt x="3197440" y="1438125"/>
                  <a:pt x="3165065" y="1438652"/>
                </a:cubicBezTo>
                <a:lnTo>
                  <a:pt x="3147947" y="1440278"/>
                </a:lnTo>
                <a:lnTo>
                  <a:pt x="3147921" y="1439783"/>
                </a:lnTo>
                <a:lnTo>
                  <a:pt x="3147422" y="1439816"/>
                </a:lnTo>
                <a:cubicBezTo>
                  <a:pt x="3146856" y="1436014"/>
                  <a:pt x="3146829" y="1432198"/>
                  <a:pt x="3146829" y="1428376"/>
                </a:cubicBezTo>
                <a:cubicBezTo>
                  <a:pt x="3146829" y="1422694"/>
                  <a:pt x="3146887" y="1417025"/>
                  <a:pt x="3148199" y="1411395"/>
                </a:cubicBezTo>
                <a:cubicBezTo>
                  <a:pt x="3148157" y="1380067"/>
                  <a:pt x="3150607" y="1349182"/>
                  <a:pt x="3155663" y="1318938"/>
                </a:cubicBezTo>
                <a:lnTo>
                  <a:pt x="3156204" y="1312248"/>
                </a:lnTo>
                <a:cubicBezTo>
                  <a:pt x="3156372" y="1312243"/>
                  <a:pt x="3156542" y="1312238"/>
                  <a:pt x="3156709" y="1312185"/>
                </a:cubicBezTo>
                <a:cubicBezTo>
                  <a:pt x="3206986" y="959319"/>
                  <a:pt x="3488025" y="678542"/>
                  <a:pt x="3846875" y="619144"/>
                </a:cubicBezTo>
                <a:lnTo>
                  <a:pt x="3846992" y="617996"/>
                </a:lnTo>
                <a:cubicBezTo>
                  <a:pt x="3852301" y="616986"/>
                  <a:pt x="3857629" y="616038"/>
                  <a:pt x="3863205" y="616457"/>
                </a:cubicBezTo>
                <a:cubicBezTo>
                  <a:pt x="3894388" y="610900"/>
                  <a:pt x="3926281" y="607919"/>
                  <a:pt x="3958666" y="607392"/>
                </a:cubicBezTo>
                <a:close/>
                <a:moveTo>
                  <a:pt x="2306354" y="605769"/>
                </a:moveTo>
                <a:lnTo>
                  <a:pt x="2323441" y="607392"/>
                </a:lnTo>
                <a:cubicBezTo>
                  <a:pt x="2355827" y="607919"/>
                  <a:pt x="2387719" y="610900"/>
                  <a:pt x="2418903" y="616457"/>
                </a:cubicBezTo>
                <a:cubicBezTo>
                  <a:pt x="2424479" y="616038"/>
                  <a:pt x="2429807" y="616986"/>
                  <a:pt x="2435115" y="617996"/>
                </a:cubicBezTo>
                <a:lnTo>
                  <a:pt x="2435233" y="619144"/>
                </a:lnTo>
                <a:cubicBezTo>
                  <a:pt x="2794083" y="678542"/>
                  <a:pt x="3075122" y="959319"/>
                  <a:pt x="3125398" y="1312185"/>
                </a:cubicBezTo>
                <a:cubicBezTo>
                  <a:pt x="3125566" y="1312238"/>
                  <a:pt x="3125735" y="1312243"/>
                  <a:pt x="3125904" y="1312248"/>
                </a:cubicBezTo>
                <a:lnTo>
                  <a:pt x="3126444" y="1318938"/>
                </a:lnTo>
                <a:cubicBezTo>
                  <a:pt x="3131501" y="1349182"/>
                  <a:pt x="3133950" y="1380067"/>
                  <a:pt x="3133908" y="1411395"/>
                </a:cubicBezTo>
                <a:cubicBezTo>
                  <a:pt x="3135220" y="1417025"/>
                  <a:pt x="3135279" y="1422694"/>
                  <a:pt x="3135279" y="1428376"/>
                </a:cubicBezTo>
                <a:cubicBezTo>
                  <a:pt x="3135279" y="1432198"/>
                  <a:pt x="3135252" y="1436014"/>
                  <a:pt x="3134686" y="1439816"/>
                </a:cubicBezTo>
                <a:lnTo>
                  <a:pt x="3134187" y="1439783"/>
                </a:lnTo>
                <a:lnTo>
                  <a:pt x="3134161" y="1440278"/>
                </a:lnTo>
                <a:lnTo>
                  <a:pt x="3117042" y="1438652"/>
                </a:lnTo>
                <a:cubicBezTo>
                  <a:pt x="3084668" y="1438125"/>
                  <a:pt x="3052788" y="1435144"/>
                  <a:pt x="3021616" y="1429590"/>
                </a:cubicBezTo>
                <a:cubicBezTo>
                  <a:pt x="3016039" y="1430009"/>
                  <a:pt x="3010710" y="1429061"/>
                  <a:pt x="3005399" y="1428050"/>
                </a:cubicBezTo>
                <a:lnTo>
                  <a:pt x="3005283" y="1426902"/>
                </a:lnTo>
                <a:cubicBezTo>
                  <a:pt x="2646432" y="1367503"/>
                  <a:pt x="2365393" y="1086726"/>
                  <a:pt x="2315117" y="733861"/>
                </a:cubicBezTo>
                <a:cubicBezTo>
                  <a:pt x="2314950" y="733808"/>
                  <a:pt x="2314781" y="733803"/>
                  <a:pt x="2314612" y="733798"/>
                </a:cubicBezTo>
                <a:lnTo>
                  <a:pt x="2314074" y="727122"/>
                </a:lnTo>
                <a:cubicBezTo>
                  <a:pt x="2309015" y="696872"/>
                  <a:pt x="2306564" y="665981"/>
                  <a:pt x="2306606" y="634646"/>
                </a:cubicBezTo>
                <a:cubicBezTo>
                  <a:pt x="2305294" y="629018"/>
                  <a:pt x="2305236" y="623351"/>
                  <a:pt x="2305236" y="617670"/>
                </a:cubicBezTo>
                <a:lnTo>
                  <a:pt x="2305830" y="606230"/>
                </a:lnTo>
                <a:lnTo>
                  <a:pt x="2306328" y="606263"/>
                </a:lnTo>
                <a:close/>
                <a:moveTo>
                  <a:pt x="2283603" y="605769"/>
                </a:moveTo>
                <a:lnTo>
                  <a:pt x="2283629" y="606263"/>
                </a:lnTo>
                <a:lnTo>
                  <a:pt x="2284127" y="606230"/>
                </a:lnTo>
                <a:lnTo>
                  <a:pt x="2284721" y="617670"/>
                </a:lnTo>
                <a:cubicBezTo>
                  <a:pt x="2284721" y="623351"/>
                  <a:pt x="2284662" y="629018"/>
                  <a:pt x="2283350" y="634646"/>
                </a:cubicBezTo>
                <a:cubicBezTo>
                  <a:pt x="2283392" y="665981"/>
                  <a:pt x="2280942" y="696872"/>
                  <a:pt x="2275883" y="727122"/>
                </a:cubicBezTo>
                <a:lnTo>
                  <a:pt x="2275345" y="733798"/>
                </a:lnTo>
                <a:cubicBezTo>
                  <a:pt x="2275175" y="733803"/>
                  <a:pt x="2275007" y="733808"/>
                  <a:pt x="2274839" y="733861"/>
                </a:cubicBezTo>
                <a:cubicBezTo>
                  <a:pt x="2224564" y="1086726"/>
                  <a:pt x="1943525" y="1367503"/>
                  <a:pt x="1584673" y="1426902"/>
                </a:cubicBezTo>
                <a:lnTo>
                  <a:pt x="1584557" y="1428050"/>
                </a:lnTo>
                <a:cubicBezTo>
                  <a:pt x="1579247" y="1429061"/>
                  <a:pt x="1573918" y="1430009"/>
                  <a:pt x="1568341" y="1429590"/>
                </a:cubicBezTo>
                <a:cubicBezTo>
                  <a:pt x="1537169" y="1435144"/>
                  <a:pt x="1505289" y="1438125"/>
                  <a:pt x="1472914" y="1438652"/>
                </a:cubicBezTo>
                <a:lnTo>
                  <a:pt x="1455796" y="1440278"/>
                </a:lnTo>
                <a:lnTo>
                  <a:pt x="1455770" y="1439783"/>
                </a:lnTo>
                <a:lnTo>
                  <a:pt x="1455271" y="1439816"/>
                </a:lnTo>
                <a:cubicBezTo>
                  <a:pt x="1454705" y="1436014"/>
                  <a:pt x="1454678" y="1432198"/>
                  <a:pt x="1454678" y="1428376"/>
                </a:cubicBezTo>
                <a:cubicBezTo>
                  <a:pt x="1454678" y="1422694"/>
                  <a:pt x="1454736" y="1417025"/>
                  <a:pt x="1456048" y="1411395"/>
                </a:cubicBezTo>
                <a:cubicBezTo>
                  <a:pt x="1456006" y="1380067"/>
                  <a:pt x="1458456" y="1349182"/>
                  <a:pt x="1463513" y="1318938"/>
                </a:cubicBezTo>
                <a:lnTo>
                  <a:pt x="1464053" y="1312248"/>
                </a:lnTo>
                <a:cubicBezTo>
                  <a:pt x="1464221" y="1312243"/>
                  <a:pt x="1464391" y="1312238"/>
                  <a:pt x="1464558" y="1312185"/>
                </a:cubicBezTo>
                <a:cubicBezTo>
                  <a:pt x="1514835" y="959319"/>
                  <a:pt x="1795874" y="678542"/>
                  <a:pt x="2154724" y="619144"/>
                </a:cubicBezTo>
                <a:lnTo>
                  <a:pt x="2154841" y="617996"/>
                </a:lnTo>
                <a:cubicBezTo>
                  <a:pt x="2160150" y="616986"/>
                  <a:pt x="2165478" y="616038"/>
                  <a:pt x="2171054" y="616457"/>
                </a:cubicBezTo>
                <a:cubicBezTo>
                  <a:pt x="2202237" y="610900"/>
                  <a:pt x="2234130" y="607919"/>
                  <a:pt x="2266515" y="607392"/>
                </a:cubicBezTo>
                <a:close/>
                <a:moveTo>
                  <a:pt x="614203" y="605769"/>
                </a:moveTo>
                <a:lnTo>
                  <a:pt x="631290" y="607392"/>
                </a:lnTo>
                <a:cubicBezTo>
                  <a:pt x="663676" y="607919"/>
                  <a:pt x="695568" y="610900"/>
                  <a:pt x="726752" y="616457"/>
                </a:cubicBezTo>
                <a:cubicBezTo>
                  <a:pt x="732328" y="616038"/>
                  <a:pt x="737656" y="616986"/>
                  <a:pt x="742964" y="617996"/>
                </a:cubicBezTo>
                <a:lnTo>
                  <a:pt x="743081" y="619144"/>
                </a:lnTo>
                <a:cubicBezTo>
                  <a:pt x="1101932" y="678542"/>
                  <a:pt x="1382971" y="959319"/>
                  <a:pt x="1433247" y="1312185"/>
                </a:cubicBezTo>
                <a:cubicBezTo>
                  <a:pt x="1433415" y="1312238"/>
                  <a:pt x="1433584" y="1312243"/>
                  <a:pt x="1433753" y="1312248"/>
                </a:cubicBezTo>
                <a:lnTo>
                  <a:pt x="1434293" y="1318938"/>
                </a:lnTo>
                <a:cubicBezTo>
                  <a:pt x="1439350" y="1349182"/>
                  <a:pt x="1441799" y="1380067"/>
                  <a:pt x="1441757" y="1411395"/>
                </a:cubicBezTo>
                <a:cubicBezTo>
                  <a:pt x="1443069" y="1417025"/>
                  <a:pt x="1443128" y="1422694"/>
                  <a:pt x="1443128" y="1428376"/>
                </a:cubicBezTo>
                <a:cubicBezTo>
                  <a:pt x="1443128" y="1432198"/>
                  <a:pt x="1443101" y="1436014"/>
                  <a:pt x="1442535" y="1439816"/>
                </a:cubicBezTo>
                <a:lnTo>
                  <a:pt x="1442036" y="1439783"/>
                </a:lnTo>
                <a:lnTo>
                  <a:pt x="1442010" y="1440278"/>
                </a:lnTo>
                <a:lnTo>
                  <a:pt x="1424891" y="1438652"/>
                </a:lnTo>
                <a:cubicBezTo>
                  <a:pt x="1392517" y="1438125"/>
                  <a:pt x="1360637" y="1435144"/>
                  <a:pt x="1329465" y="1429590"/>
                </a:cubicBezTo>
                <a:cubicBezTo>
                  <a:pt x="1323888" y="1430009"/>
                  <a:pt x="1318559" y="1429061"/>
                  <a:pt x="1313248" y="1428050"/>
                </a:cubicBezTo>
                <a:lnTo>
                  <a:pt x="1313132" y="1426902"/>
                </a:lnTo>
                <a:cubicBezTo>
                  <a:pt x="954281" y="1367503"/>
                  <a:pt x="673242" y="1086726"/>
                  <a:pt x="622966" y="733861"/>
                </a:cubicBezTo>
                <a:cubicBezTo>
                  <a:pt x="622799" y="733808"/>
                  <a:pt x="622630" y="733803"/>
                  <a:pt x="622461" y="733798"/>
                </a:cubicBezTo>
                <a:lnTo>
                  <a:pt x="621923" y="727122"/>
                </a:lnTo>
                <a:cubicBezTo>
                  <a:pt x="616864" y="696872"/>
                  <a:pt x="614413" y="665981"/>
                  <a:pt x="614455" y="634646"/>
                </a:cubicBezTo>
                <a:cubicBezTo>
                  <a:pt x="613143" y="629018"/>
                  <a:pt x="613085" y="623351"/>
                  <a:pt x="613085" y="617670"/>
                </a:cubicBezTo>
                <a:lnTo>
                  <a:pt x="613679" y="606230"/>
                </a:lnTo>
                <a:lnTo>
                  <a:pt x="614177" y="606263"/>
                </a:lnTo>
                <a:close/>
                <a:moveTo>
                  <a:pt x="7360056" y="605769"/>
                </a:moveTo>
                <a:lnTo>
                  <a:pt x="7360082" y="606263"/>
                </a:lnTo>
                <a:lnTo>
                  <a:pt x="7360580" y="606230"/>
                </a:lnTo>
                <a:lnTo>
                  <a:pt x="7361174" y="617670"/>
                </a:lnTo>
                <a:cubicBezTo>
                  <a:pt x="7361174" y="623351"/>
                  <a:pt x="7361116" y="629018"/>
                  <a:pt x="7359804" y="634646"/>
                </a:cubicBezTo>
                <a:cubicBezTo>
                  <a:pt x="7359846" y="665981"/>
                  <a:pt x="7357395" y="696872"/>
                  <a:pt x="7352337" y="727122"/>
                </a:cubicBezTo>
                <a:lnTo>
                  <a:pt x="7351798" y="733798"/>
                </a:lnTo>
                <a:cubicBezTo>
                  <a:pt x="7351629" y="733803"/>
                  <a:pt x="7351460" y="733808"/>
                  <a:pt x="7351293" y="733861"/>
                </a:cubicBezTo>
                <a:cubicBezTo>
                  <a:pt x="7301017" y="1086726"/>
                  <a:pt x="7019978" y="1367503"/>
                  <a:pt x="6661127" y="1426902"/>
                </a:cubicBezTo>
                <a:lnTo>
                  <a:pt x="6661011" y="1428050"/>
                </a:lnTo>
                <a:cubicBezTo>
                  <a:pt x="6655700" y="1429061"/>
                  <a:pt x="6650371" y="1430009"/>
                  <a:pt x="6644794" y="1429590"/>
                </a:cubicBezTo>
                <a:cubicBezTo>
                  <a:pt x="6613622" y="1435144"/>
                  <a:pt x="6581742" y="1438125"/>
                  <a:pt x="6549368" y="1438652"/>
                </a:cubicBezTo>
                <a:lnTo>
                  <a:pt x="6532249" y="1440278"/>
                </a:lnTo>
                <a:lnTo>
                  <a:pt x="6532223" y="1439783"/>
                </a:lnTo>
                <a:lnTo>
                  <a:pt x="6531724" y="1439816"/>
                </a:lnTo>
                <a:cubicBezTo>
                  <a:pt x="6531158" y="1436014"/>
                  <a:pt x="6531131" y="1432198"/>
                  <a:pt x="6531131" y="1428376"/>
                </a:cubicBezTo>
                <a:cubicBezTo>
                  <a:pt x="6531131" y="1422694"/>
                  <a:pt x="6531190" y="1417025"/>
                  <a:pt x="6532502" y="1411395"/>
                </a:cubicBezTo>
                <a:cubicBezTo>
                  <a:pt x="6532460" y="1380067"/>
                  <a:pt x="6534909" y="1349182"/>
                  <a:pt x="6539966" y="1318938"/>
                </a:cubicBezTo>
                <a:lnTo>
                  <a:pt x="6540506" y="1312248"/>
                </a:lnTo>
                <a:cubicBezTo>
                  <a:pt x="6540675" y="1312243"/>
                  <a:pt x="6540844" y="1312238"/>
                  <a:pt x="6541012" y="1312185"/>
                </a:cubicBezTo>
                <a:cubicBezTo>
                  <a:pt x="6591288" y="959319"/>
                  <a:pt x="6872327" y="678542"/>
                  <a:pt x="7231178" y="619144"/>
                </a:cubicBezTo>
                <a:lnTo>
                  <a:pt x="7231295" y="617996"/>
                </a:lnTo>
                <a:cubicBezTo>
                  <a:pt x="7236603" y="616986"/>
                  <a:pt x="7241931" y="616038"/>
                  <a:pt x="7247507" y="616457"/>
                </a:cubicBezTo>
                <a:cubicBezTo>
                  <a:pt x="7278691" y="610900"/>
                  <a:pt x="7310583" y="607919"/>
                  <a:pt x="7342969" y="607392"/>
                </a:cubicBezTo>
                <a:close/>
                <a:moveTo>
                  <a:pt x="591452" y="605769"/>
                </a:moveTo>
                <a:lnTo>
                  <a:pt x="591478" y="606263"/>
                </a:lnTo>
                <a:lnTo>
                  <a:pt x="591976" y="606230"/>
                </a:lnTo>
                <a:lnTo>
                  <a:pt x="592570" y="617670"/>
                </a:lnTo>
                <a:cubicBezTo>
                  <a:pt x="592570" y="623351"/>
                  <a:pt x="592511" y="629018"/>
                  <a:pt x="591199" y="634646"/>
                </a:cubicBezTo>
                <a:cubicBezTo>
                  <a:pt x="591242" y="665981"/>
                  <a:pt x="588791" y="696872"/>
                  <a:pt x="583732" y="727122"/>
                </a:cubicBezTo>
                <a:lnTo>
                  <a:pt x="583194" y="733798"/>
                </a:lnTo>
                <a:cubicBezTo>
                  <a:pt x="583024" y="733803"/>
                  <a:pt x="582856" y="733808"/>
                  <a:pt x="582689" y="733861"/>
                </a:cubicBezTo>
                <a:cubicBezTo>
                  <a:pt x="537576" y="1050490"/>
                  <a:pt x="306662" y="1309076"/>
                  <a:pt x="0" y="1400276"/>
                </a:cubicBezTo>
                <a:lnTo>
                  <a:pt x="0" y="1267938"/>
                </a:lnTo>
                <a:cubicBezTo>
                  <a:pt x="229298" y="1185101"/>
                  <a:pt x="402181" y="989705"/>
                  <a:pt x="449203" y="750600"/>
                </a:cubicBezTo>
                <a:cubicBezTo>
                  <a:pt x="258971" y="791484"/>
                  <a:pt x="97576" y="906749"/>
                  <a:pt x="0" y="1064489"/>
                </a:cubicBezTo>
                <a:lnTo>
                  <a:pt x="0" y="857695"/>
                </a:lnTo>
                <a:cubicBezTo>
                  <a:pt x="121484" y="734788"/>
                  <a:pt x="282199" y="649000"/>
                  <a:pt x="462573" y="619144"/>
                </a:cubicBezTo>
                <a:lnTo>
                  <a:pt x="462690" y="617996"/>
                </a:lnTo>
                <a:cubicBezTo>
                  <a:pt x="467999" y="616986"/>
                  <a:pt x="473327" y="616038"/>
                  <a:pt x="478903" y="616457"/>
                </a:cubicBezTo>
                <a:cubicBezTo>
                  <a:pt x="510086" y="610900"/>
                  <a:pt x="541979" y="607919"/>
                  <a:pt x="574365" y="607392"/>
                </a:cubicBezTo>
                <a:close/>
                <a:moveTo>
                  <a:pt x="11969013" y="0"/>
                </a:moveTo>
                <a:lnTo>
                  <a:pt x="12180097" y="0"/>
                </a:lnTo>
                <a:cubicBezTo>
                  <a:pt x="12184579" y="2797"/>
                  <a:pt x="12188307" y="6390"/>
                  <a:pt x="12192000" y="10016"/>
                </a:cubicBezTo>
                <a:lnTo>
                  <a:pt x="12192000" y="210008"/>
                </a:lnTo>
                <a:cubicBezTo>
                  <a:pt x="12135666" y="124006"/>
                  <a:pt x="12059786" y="51396"/>
                  <a:pt x="11969013" y="0"/>
                </a:cubicBezTo>
                <a:close/>
                <a:moveTo>
                  <a:pt x="11640695" y="0"/>
                </a:moveTo>
                <a:lnTo>
                  <a:pt x="11775234" y="0"/>
                </a:lnTo>
                <a:cubicBezTo>
                  <a:pt x="11842228" y="193636"/>
                  <a:pt x="11995970" y="348667"/>
                  <a:pt x="12192000" y="421829"/>
                </a:cubicBezTo>
                <a:lnTo>
                  <a:pt x="12192000" y="553832"/>
                </a:lnTo>
                <a:cubicBezTo>
                  <a:pt x="11924422" y="471599"/>
                  <a:pt x="11715712" y="262771"/>
                  <a:pt x="11640695" y="0"/>
                </a:cubicBezTo>
                <a:close/>
                <a:moveTo>
                  <a:pt x="11023379" y="0"/>
                </a:moveTo>
                <a:lnTo>
                  <a:pt x="11232088" y="0"/>
                </a:lnTo>
                <a:cubicBezTo>
                  <a:pt x="11066618" y="98005"/>
                  <a:pt x="10947209" y="260867"/>
                  <a:pt x="10909358" y="451830"/>
                </a:cubicBezTo>
                <a:cubicBezTo>
                  <a:pt x="11153410" y="399791"/>
                  <a:pt x="11350000" y="226290"/>
                  <a:pt x="11427896" y="0"/>
                </a:cubicBezTo>
                <a:lnTo>
                  <a:pt x="11561912" y="0"/>
                </a:lnTo>
                <a:cubicBezTo>
                  <a:pt x="11477134" y="299826"/>
                  <a:pt x="11217862" y="529393"/>
                  <a:pt x="10895987" y="582253"/>
                </a:cubicBezTo>
                <a:lnTo>
                  <a:pt x="10895871" y="583392"/>
                </a:lnTo>
                <a:cubicBezTo>
                  <a:pt x="10890560" y="584395"/>
                  <a:pt x="10885231" y="585336"/>
                  <a:pt x="10879654" y="584920"/>
                </a:cubicBezTo>
                <a:cubicBezTo>
                  <a:pt x="10848482" y="590430"/>
                  <a:pt x="10816602" y="593388"/>
                  <a:pt x="10784227" y="593911"/>
                </a:cubicBezTo>
                <a:lnTo>
                  <a:pt x="10767109" y="595524"/>
                </a:lnTo>
                <a:lnTo>
                  <a:pt x="10767083" y="595033"/>
                </a:lnTo>
                <a:lnTo>
                  <a:pt x="10766584" y="595066"/>
                </a:lnTo>
                <a:cubicBezTo>
                  <a:pt x="10766018" y="591293"/>
                  <a:pt x="10765991" y="587507"/>
                  <a:pt x="10765991" y="583715"/>
                </a:cubicBezTo>
                <a:cubicBezTo>
                  <a:pt x="10765991" y="578078"/>
                  <a:pt x="10766050" y="572454"/>
                  <a:pt x="10767362" y="566868"/>
                </a:cubicBezTo>
                <a:cubicBezTo>
                  <a:pt x="10767319" y="535786"/>
                  <a:pt x="10769769" y="505143"/>
                  <a:pt x="10774826" y="475137"/>
                </a:cubicBezTo>
                <a:lnTo>
                  <a:pt x="10775366" y="468500"/>
                </a:lnTo>
                <a:cubicBezTo>
                  <a:pt x="10775535" y="468495"/>
                  <a:pt x="10775704" y="468490"/>
                  <a:pt x="10775872" y="468437"/>
                </a:cubicBezTo>
                <a:cubicBezTo>
                  <a:pt x="10802174" y="285283"/>
                  <a:pt x="10891635" y="121704"/>
                  <a:pt x="11023379" y="0"/>
                </a:cubicBezTo>
                <a:close/>
                <a:moveTo>
                  <a:pt x="9949555" y="0"/>
                </a:moveTo>
                <a:lnTo>
                  <a:pt x="10083571" y="0"/>
                </a:lnTo>
                <a:cubicBezTo>
                  <a:pt x="10161467" y="226290"/>
                  <a:pt x="10358057" y="399791"/>
                  <a:pt x="10602109" y="451830"/>
                </a:cubicBezTo>
                <a:cubicBezTo>
                  <a:pt x="10564258" y="260867"/>
                  <a:pt x="10444849" y="98005"/>
                  <a:pt x="10279379" y="0"/>
                </a:cubicBezTo>
                <a:lnTo>
                  <a:pt x="10488089" y="0"/>
                </a:lnTo>
                <a:cubicBezTo>
                  <a:pt x="10619833" y="121704"/>
                  <a:pt x="10709293" y="285283"/>
                  <a:pt x="10735596" y="468437"/>
                </a:cubicBezTo>
                <a:cubicBezTo>
                  <a:pt x="10735763" y="468490"/>
                  <a:pt x="10735932" y="468495"/>
                  <a:pt x="10736101" y="468500"/>
                </a:cubicBezTo>
                <a:lnTo>
                  <a:pt x="10736641" y="475137"/>
                </a:lnTo>
                <a:cubicBezTo>
                  <a:pt x="10741698" y="505143"/>
                  <a:pt x="10744148" y="535786"/>
                  <a:pt x="10744105" y="566868"/>
                </a:cubicBezTo>
                <a:cubicBezTo>
                  <a:pt x="10745417" y="572454"/>
                  <a:pt x="10745476" y="578078"/>
                  <a:pt x="10745476" y="583715"/>
                </a:cubicBezTo>
                <a:cubicBezTo>
                  <a:pt x="10745476" y="587507"/>
                  <a:pt x="10745449" y="591293"/>
                  <a:pt x="10744883" y="595066"/>
                </a:cubicBezTo>
                <a:lnTo>
                  <a:pt x="10744384" y="595033"/>
                </a:lnTo>
                <a:lnTo>
                  <a:pt x="10744358" y="595524"/>
                </a:lnTo>
                <a:lnTo>
                  <a:pt x="10727240" y="593911"/>
                </a:lnTo>
                <a:cubicBezTo>
                  <a:pt x="10694865" y="593388"/>
                  <a:pt x="10662985" y="590430"/>
                  <a:pt x="10631813" y="584920"/>
                </a:cubicBezTo>
                <a:cubicBezTo>
                  <a:pt x="10626236" y="585336"/>
                  <a:pt x="10620907" y="584395"/>
                  <a:pt x="10615596" y="583392"/>
                </a:cubicBezTo>
                <a:lnTo>
                  <a:pt x="10615480" y="582253"/>
                </a:lnTo>
                <a:cubicBezTo>
                  <a:pt x="10293605" y="529393"/>
                  <a:pt x="10034333" y="299826"/>
                  <a:pt x="9949555" y="0"/>
                </a:cubicBezTo>
                <a:close/>
                <a:moveTo>
                  <a:pt x="9331225" y="0"/>
                </a:moveTo>
                <a:lnTo>
                  <a:pt x="9539935" y="0"/>
                </a:lnTo>
                <a:cubicBezTo>
                  <a:pt x="9374465" y="98005"/>
                  <a:pt x="9255056" y="260867"/>
                  <a:pt x="9217205" y="451830"/>
                </a:cubicBezTo>
                <a:cubicBezTo>
                  <a:pt x="9461257" y="399791"/>
                  <a:pt x="9657847" y="226290"/>
                  <a:pt x="9735743" y="0"/>
                </a:cubicBezTo>
                <a:lnTo>
                  <a:pt x="9869759" y="0"/>
                </a:lnTo>
                <a:cubicBezTo>
                  <a:pt x="9784981" y="299826"/>
                  <a:pt x="9525709" y="529393"/>
                  <a:pt x="9203834" y="582253"/>
                </a:cubicBezTo>
                <a:lnTo>
                  <a:pt x="9203718" y="583392"/>
                </a:lnTo>
                <a:cubicBezTo>
                  <a:pt x="9198407" y="584395"/>
                  <a:pt x="9193078" y="585336"/>
                  <a:pt x="9187501" y="584920"/>
                </a:cubicBezTo>
                <a:cubicBezTo>
                  <a:pt x="9156329" y="590430"/>
                  <a:pt x="9124449" y="593388"/>
                  <a:pt x="9092074" y="593911"/>
                </a:cubicBezTo>
                <a:lnTo>
                  <a:pt x="9074956" y="595524"/>
                </a:lnTo>
                <a:lnTo>
                  <a:pt x="9074930" y="595033"/>
                </a:lnTo>
                <a:lnTo>
                  <a:pt x="9074431" y="595066"/>
                </a:lnTo>
                <a:cubicBezTo>
                  <a:pt x="9073865" y="591293"/>
                  <a:pt x="9073838" y="587507"/>
                  <a:pt x="9073838" y="583715"/>
                </a:cubicBezTo>
                <a:cubicBezTo>
                  <a:pt x="9073838" y="578078"/>
                  <a:pt x="9073897" y="572454"/>
                  <a:pt x="9075209" y="566868"/>
                </a:cubicBezTo>
                <a:cubicBezTo>
                  <a:pt x="9075166" y="535786"/>
                  <a:pt x="9077616" y="505143"/>
                  <a:pt x="9082673" y="475137"/>
                </a:cubicBezTo>
                <a:lnTo>
                  <a:pt x="9083213" y="468500"/>
                </a:lnTo>
                <a:cubicBezTo>
                  <a:pt x="9083382" y="468495"/>
                  <a:pt x="9083551" y="468490"/>
                  <a:pt x="9083718" y="468437"/>
                </a:cubicBezTo>
                <a:cubicBezTo>
                  <a:pt x="9110021" y="285283"/>
                  <a:pt x="9199481" y="121704"/>
                  <a:pt x="9331225" y="0"/>
                </a:cubicBezTo>
                <a:close/>
                <a:moveTo>
                  <a:pt x="8257405" y="0"/>
                </a:moveTo>
                <a:lnTo>
                  <a:pt x="8391420" y="0"/>
                </a:lnTo>
                <a:cubicBezTo>
                  <a:pt x="8469316" y="226290"/>
                  <a:pt x="8665906" y="399791"/>
                  <a:pt x="8909958" y="451830"/>
                </a:cubicBezTo>
                <a:cubicBezTo>
                  <a:pt x="8872107" y="260867"/>
                  <a:pt x="8752698" y="98005"/>
                  <a:pt x="8587228" y="0"/>
                </a:cubicBezTo>
                <a:lnTo>
                  <a:pt x="8795937" y="0"/>
                </a:lnTo>
                <a:cubicBezTo>
                  <a:pt x="8927681" y="121704"/>
                  <a:pt x="9017142" y="285283"/>
                  <a:pt x="9043444" y="468437"/>
                </a:cubicBezTo>
                <a:cubicBezTo>
                  <a:pt x="9043612" y="468490"/>
                  <a:pt x="9043781" y="468495"/>
                  <a:pt x="9043950" y="468500"/>
                </a:cubicBezTo>
                <a:lnTo>
                  <a:pt x="9044490" y="475137"/>
                </a:lnTo>
                <a:cubicBezTo>
                  <a:pt x="9049547" y="505143"/>
                  <a:pt x="9051997" y="535786"/>
                  <a:pt x="9051954" y="566868"/>
                </a:cubicBezTo>
                <a:cubicBezTo>
                  <a:pt x="9053266" y="572454"/>
                  <a:pt x="9053325" y="578078"/>
                  <a:pt x="9053325" y="583715"/>
                </a:cubicBezTo>
                <a:cubicBezTo>
                  <a:pt x="9053325" y="587507"/>
                  <a:pt x="9053298" y="591293"/>
                  <a:pt x="9052732" y="595066"/>
                </a:cubicBezTo>
                <a:lnTo>
                  <a:pt x="9052233" y="595033"/>
                </a:lnTo>
                <a:lnTo>
                  <a:pt x="9052207" y="595524"/>
                </a:lnTo>
                <a:lnTo>
                  <a:pt x="9035089" y="593911"/>
                </a:lnTo>
                <a:cubicBezTo>
                  <a:pt x="9002714" y="593388"/>
                  <a:pt x="8970834" y="590430"/>
                  <a:pt x="8939662" y="584920"/>
                </a:cubicBezTo>
                <a:cubicBezTo>
                  <a:pt x="8934085" y="585336"/>
                  <a:pt x="8928756" y="584395"/>
                  <a:pt x="8923445" y="583392"/>
                </a:cubicBezTo>
                <a:lnTo>
                  <a:pt x="8923329" y="582253"/>
                </a:lnTo>
                <a:cubicBezTo>
                  <a:pt x="8601454" y="529393"/>
                  <a:pt x="8342182" y="299826"/>
                  <a:pt x="8257405" y="0"/>
                </a:cubicBezTo>
                <a:close/>
                <a:moveTo>
                  <a:pt x="7639075" y="0"/>
                </a:moveTo>
                <a:lnTo>
                  <a:pt x="7847784" y="0"/>
                </a:lnTo>
                <a:cubicBezTo>
                  <a:pt x="7682314" y="98005"/>
                  <a:pt x="7562905" y="260867"/>
                  <a:pt x="7525054" y="451830"/>
                </a:cubicBezTo>
                <a:cubicBezTo>
                  <a:pt x="7769107" y="399791"/>
                  <a:pt x="7965696" y="226290"/>
                  <a:pt x="8043592" y="0"/>
                </a:cubicBezTo>
                <a:lnTo>
                  <a:pt x="8177609" y="0"/>
                </a:lnTo>
                <a:cubicBezTo>
                  <a:pt x="8092830" y="299826"/>
                  <a:pt x="7833558" y="529393"/>
                  <a:pt x="7511683" y="582253"/>
                </a:cubicBezTo>
                <a:lnTo>
                  <a:pt x="7511567" y="583392"/>
                </a:lnTo>
                <a:cubicBezTo>
                  <a:pt x="7506256" y="584395"/>
                  <a:pt x="7500927" y="585336"/>
                  <a:pt x="7495350" y="584920"/>
                </a:cubicBezTo>
                <a:cubicBezTo>
                  <a:pt x="7464178" y="590430"/>
                  <a:pt x="7432298" y="593388"/>
                  <a:pt x="7399924" y="593911"/>
                </a:cubicBezTo>
                <a:lnTo>
                  <a:pt x="7382805" y="595524"/>
                </a:lnTo>
                <a:lnTo>
                  <a:pt x="7382779" y="595033"/>
                </a:lnTo>
                <a:lnTo>
                  <a:pt x="7382280" y="595066"/>
                </a:lnTo>
                <a:cubicBezTo>
                  <a:pt x="7381714" y="591293"/>
                  <a:pt x="7381687" y="587507"/>
                  <a:pt x="7381687" y="583715"/>
                </a:cubicBezTo>
                <a:cubicBezTo>
                  <a:pt x="7381687" y="578078"/>
                  <a:pt x="7381746" y="572454"/>
                  <a:pt x="7383058" y="566868"/>
                </a:cubicBezTo>
                <a:cubicBezTo>
                  <a:pt x="7383016" y="535786"/>
                  <a:pt x="7385465" y="505143"/>
                  <a:pt x="7390522" y="475137"/>
                </a:cubicBezTo>
                <a:lnTo>
                  <a:pt x="7391062" y="468500"/>
                </a:lnTo>
                <a:cubicBezTo>
                  <a:pt x="7391231" y="468495"/>
                  <a:pt x="7391400" y="468490"/>
                  <a:pt x="7391568" y="468437"/>
                </a:cubicBezTo>
                <a:cubicBezTo>
                  <a:pt x="7417870" y="285283"/>
                  <a:pt x="7507331" y="121703"/>
                  <a:pt x="7639075" y="0"/>
                </a:cubicBezTo>
                <a:close/>
                <a:moveTo>
                  <a:pt x="6565254" y="0"/>
                </a:moveTo>
                <a:lnTo>
                  <a:pt x="6699270" y="0"/>
                </a:lnTo>
                <a:cubicBezTo>
                  <a:pt x="6777166" y="226290"/>
                  <a:pt x="6973755" y="399791"/>
                  <a:pt x="7217807" y="451830"/>
                </a:cubicBezTo>
                <a:cubicBezTo>
                  <a:pt x="7179956" y="260867"/>
                  <a:pt x="7060547" y="98005"/>
                  <a:pt x="6895077" y="0"/>
                </a:cubicBezTo>
                <a:lnTo>
                  <a:pt x="7103787" y="0"/>
                </a:lnTo>
                <a:cubicBezTo>
                  <a:pt x="7235531" y="121704"/>
                  <a:pt x="7324992" y="285283"/>
                  <a:pt x="7351294" y="468437"/>
                </a:cubicBezTo>
                <a:cubicBezTo>
                  <a:pt x="7351461" y="468490"/>
                  <a:pt x="7351631" y="468495"/>
                  <a:pt x="7351799" y="468500"/>
                </a:cubicBezTo>
                <a:lnTo>
                  <a:pt x="7352340" y="475137"/>
                </a:lnTo>
                <a:cubicBezTo>
                  <a:pt x="7357396" y="505143"/>
                  <a:pt x="7359846" y="535786"/>
                  <a:pt x="7359804" y="566868"/>
                </a:cubicBezTo>
                <a:cubicBezTo>
                  <a:pt x="7361116" y="572454"/>
                  <a:pt x="7361174" y="578078"/>
                  <a:pt x="7361174" y="583715"/>
                </a:cubicBezTo>
                <a:cubicBezTo>
                  <a:pt x="7361174" y="587507"/>
                  <a:pt x="7361147" y="591293"/>
                  <a:pt x="7360581" y="595066"/>
                </a:cubicBezTo>
                <a:lnTo>
                  <a:pt x="7360082" y="595033"/>
                </a:lnTo>
                <a:lnTo>
                  <a:pt x="7360056" y="595524"/>
                </a:lnTo>
                <a:lnTo>
                  <a:pt x="7342938" y="593911"/>
                </a:lnTo>
                <a:cubicBezTo>
                  <a:pt x="7310564" y="593388"/>
                  <a:pt x="7278683" y="590430"/>
                  <a:pt x="7247511" y="584920"/>
                </a:cubicBezTo>
                <a:cubicBezTo>
                  <a:pt x="7241934" y="585336"/>
                  <a:pt x="7236605" y="584395"/>
                  <a:pt x="7231295" y="583392"/>
                </a:cubicBezTo>
                <a:lnTo>
                  <a:pt x="7231179" y="582253"/>
                </a:lnTo>
                <a:cubicBezTo>
                  <a:pt x="6909304" y="529393"/>
                  <a:pt x="6650032" y="299826"/>
                  <a:pt x="6565254" y="0"/>
                </a:cubicBezTo>
                <a:close/>
                <a:moveTo>
                  <a:pt x="5946924" y="0"/>
                </a:moveTo>
                <a:lnTo>
                  <a:pt x="6155633" y="0"/>
                </a:lnTo>
                <a:cubicBezTo>
                  <a:pt x="5990163" y="98005"/>
                  <a:pt x="5870754" y="260867"/>
                  <a:pt x="5832903" y="451830"/>
                </a:cubicBezTo>
                <a:cubicBezTo>
                  <a:pt x="6076956" y="399791"/>
                  <a:pt x="6273545" y="226290"/>
                  <a:pt x="6351441" y="0"/>
                </a:cubicBezTo>
                <a:lnTo>
                  <a:pt x="6485457" y="0"/>
                </a:lnTo>
                <a:cubicBezTo>
                  <a:pt x="6400679" y="299826"/>
                  <a:pt x="6141407" y="529393"/>
                  <a:pt x="5819531" y="582253"/>
                </a:cubicBezTo>
                <a:lnTo>
                  <a:pt x="5819415" y="583392"/>
                </a:lnTo>
                <a:cubicBezTo>
                  <a:pt x="5814105" y="584395"/>
                  <a:pt x="5808776" y="585336"/>
                  <a:pt x="5803199" y="584920"/>
                </a:cubicBezTo>
                <a:cubicBezTo>
                  <a:pt x="5772027" y="590430"/>
                  <a:pt x="5740146" y="593388"/>
                  <a:pt x="5707772" y="593911"/>
                </a:cubicBezTo>
                <a:lnTo>
                  <a:pt x="5690654" y="595524"/>
                </a:lnTo>
                <a:lnTo>
                  <a:pt x="5690628" y="595033"/>
                </a:lnTo>
                <a:lnTo>
                  <a:pt x="5690129" y="595066"/>
                </a:lnTo>
                <a:cubicBezTo>
                  <a:pt x="5689563" y="591293"/>
                  <a:pt x="5689536" y="587507"/>
                  <a:pt x="5689536" y="583715"/>
                </a:cubicBezTo>
                <a:cubicBezTo>
                  <a:pt x="5689536" y="578078"/>
                  <a:pt x="5689594" y="572454"/>
                  <a:pt x="5690906" y="566868"/>
                </a:cubicBezTo>
                <a:cubicBezTo>
                  <a:pt x="5690864" y="535786"/>
                  <a:pt x="5693314" y="505143"/>
                  <a:pt x="5698370" y="475137"/>
                </a:cubicBezTo>
                <a:lnTo>
                  <a:pt x="5698911" y="468500"/>
                </a:lnTo>
                <a:cubicBezTo>
                  <a:pt x="5699079" y="468495"/>
                  <a:pt x="5699249" y="468490"/>
                  <a:pt x="5699416" y="468437"/>
                </a:cubicBezTo>
                <a:cubicBezTo>
                  <a:pt x="5725719" y="285283"/>
                  <a:pt x="5815180" y="121704"/>
                  <a:pt x="5946924" y="0"/>
                </a:cubicBezTo>
                <a:close/>
                <a:moveTo>
                  <a:pt x="4873102" y="0"/>
                </a:moveTo>
                <a:lnTo>
                  <a:pt x="5007119" y="0"/>
                </a:lnTo>
                <a:cubicBezTo>
                  <a:pt x="5085015" y="226291"/>
                  <a:pt x="5281604" y="399791"/>
                  <a:pt x="5525656" y="451830"/>
                </a:cubicBezTo>
                <a:cubicBezTo>
                  <a:pt x="5487805" y="260867"/>
                  <a:pt x="5368397" y="98005"/>
                  <a:pt x="5202927" y="0"/>
                </a:cubicBezTo>
                <a:lnTo>
                  <a:pt x="5411635" y="0"/>
                </a:lnTo>
                <a:cubicBezTo>
                  <a:pt x="5543380" y="121703"/>
                  <a:pt x="5632840" y="285283"/>
                  <a:pt x="5659142" y="468437"/>
                </a:cubicBezTo>
                <a:cubicBezTo>
                  <a:pt x="5659310" y="468490"/>
                  <a:pt x="5659479" y="468495"/>
                  <a:pt x="5659648" y="468499"/>
                </a:cubicBezTo>
                <a:lnTo>
                  <a:pt x="5660188" y="475137"/>
                </a:lnTo>
                <a:cubicBezTo>
                  <a:pt x="5665245" y="505143"/>
                  <a:pt x="5667694" y="535786"/>
                  <a:pt x="5667652" y="566868"/>
                </a:cubicBezTo>
                <a:cubicBezTo>
                  <a:pt x="5668964" y="572454"/>
                  <a:pt x="5669023" y="578078"/>
                  <a:pt x="5669023" y="583715"/>
                </a:cubicBezTo>
                <a:cubicBezTo>
                  <a:pt x="5669023" y="587508"/>
                  <a:pt x="5668996" y="591293"/>
                  <a:pt x="5668430" y="595066"/>
                </a:cubicBezTo>
                <a:lnTo>
                  <a:pt x="5667931" y="595033"/>
                </a:lnTo>
                <a:lnTo>
                  <a:pt x="5667905" y="595524"/>
                </a:lnTo>
                <a:lnTo>
                  <a:pt x="5650786" y="593911"/>
                </a:lnTo>
                <a:cubicBezTo>
                  <a:pt x="5618412" y="593388"/>
                  <a:pt x="5586532" y="590430"/>
                  <a:pt x="5555360" y="584920"/>
                </a:cubicBezTo>
                <a:cubicBezTo>
                  <a:pt x="5549783" y="585336"/>
                  <a:pt x="5544454" y="584395"/>
                  <a:pt x="5539143" y="583392"/>
                </a:cubicBezTo>
                <a:lnTo>
                  <a:pt x="5539027" y="582253"/>
                </a:lnTo>
                <a:cubicBezTo>
                  <a:pt x="5217153" y="529393"/>
                  <a:pt x="4957881" y="299826"/>
                  <a:pt x="4873102" y="0"/>
                </a:cubicBezTo>
                <a:close/>
                <a:moveTo>
                  <a:pt x="4254773" y="0"/>
                </a:moveTo>
                <a:lnTo>
                  <a:pt x="4463482" y="0"/>
                </a:lnTo>
                <a:cubicBezTo>
                  <a:pt x="4298012" y="98005"/>
                  <a:pt x="4178603" y="260867"/>
                  <a:pt x="4140752" y="451830"/>
                </a:cubicBezTo>
                <a:cubicBezTo>
                  <a:pt x="4384804" y="399791"/>
                  <a:pt x="4581394" y="226291"/>
                  <a:pt x="4659290" y="0"/>
                </a:cubicBezTo>
                <a:lnTo>
                  <a:pt x="4793306" y="0"/>
                </a:lnTo>
                <a:cubicBezTo>
                  <a:pt x="4708528" y="299826"/>
                  <a:pt x="4449256" y="529393"/>
                  <a:pt x="4127381" y="582253"/>
                </a:cubicBezTo>
                <a:lnTo>
                  <a:pt x="4127264" y="583392"/>
                </a:lnTo>
                <a:cubicBezTo>
                  <a:pt x="4121954" y="584395"/>
                  <a:pt x="4116625" y="585336"/>
                  <a:pt x="4111048" y="584920"/>
                </a:cubicBezTo>
                <a:cubicBezTo>
                  <a:pt x="4079876" y="590430"/>
                  <a:pt x="4047996" y="593388"/>
                  <a:pt x="4015621" y="593911"/>
                </a:cubicBezTo>
                <a:lnTo>
                  <a:pt x="3998503" y="595524"/>
                </a:lnTo>
                <a:lnTo>
                  <a:pt x="3998477" y="595033"/>
                </a:lnTo>
                <a:lnTo>
                  <a:pt x="3997978" y="595066"/>
                </a:lnTo>
                <a:cubicBezTo>
                  <a:pt x="3997412" y="591293"/>
                  <a:pt x="3997385" y="587507"/>
                  <a:pt x="3997385" y="583715"/>
                </a:cubicBezTo>
                <a:cubicBezTo>
                  <a:pt x="3997385" y="578078"/>
                  <a:pt x="3997443" y="572454"/>
                  <a:pt x="3998755" y="566868"/>
                </a:cubicBezTo>
                <a:cubicBezTo>
                  <a:pt x="3998713" y="535786"/>
                  <a:pt x="4001163" y="505143"/>
                  <a:pt x="4006219" y="475137"/>
                </a:cubicBezTo>
                <a:lnTo>
                  <a:pt x="4006760" y="468499"/>
                </a:lnTo>
                <a:cubicBezTo>
                  <a:pt x="4006928" y="468495"/>
                  <a:pt x="4007098" y="468490"/>
                  <a:pt x="4007265" y="468437"/>
                </a:cubicBezTo>
                <a:cubicBezTo>
                  <a:pt x="4033568" y="285283"/>
                  <a:pt x="4123028" y="121703"/>
                  <a:pt x="4254773" y="0"/>
                </a:cubicBezTo>
                <a:close/>
                <a:moveTo>
                  <a:pt x="3180951" y="0"/>
                </a:moveTo>
                <a:lnTo>
                  <a:pt x="3314968" y="0"/>
                </a:lnTo>
                <a:cubicBezTo>
                  <a:pt x="3392864" y="226291"/>
                  <a:pt x="3589453" y="399791"/>
                  <a:pt x="3833505" y="451830"/>
                </a:cubicBezTo>
                <a:cubicBezTo>
                  <a:pt x="3795654" y="260867"/>
                  <a:pt x="3676245" y="98005"/>
                  <a:pt x="3510776" y="0"/>
                </a:cubicBezTo>
                <a:lnTo>
                  <a:pt x="3719484" y="0"/>
                </a:lnTo>
                <a:cubicBezTo>
                  <a:pt x="3851229" y="121703"/>
                  <a:pt x="3940689" y="285283"/>
                  <a:pt x="3966991" y="468437"/>
                </a:cubicBezTo>
                <a:cubicBezTo>
                  <a:pt x="3967159" y="468490"/>
                  <a:pt x="3967328" y="468495"/>
                  <a:pt x="3967497" y="468499"/>
                </a:cubicBezTo>
                <a:lnTo>
                  <a:pt x="3968037" y="475137"/>
                </a:lnTo>
                <a:cubicBezTo>
                  <a:pt x="3973094" y="505143"/>
                  <a:pt x="3975543" y="535786"/>
                  <a:pt x="3975501" y="566868"/>
                </a:cubicBezTo>
                <a:cubicBezTo>
                  <a:pt x="3976813" y="572454"/>
                  <a:pt x="3976872" y="578078"/>
                  <a:pt x="3976872" y="583715"/>
                </a:cubicBezTo>
                <a:cubicBezTo>
                  <a:pt x="3976872" y="587508"/>
                  <a:pt x="3976845" y="591293"/>
                  <a:pt x="3976279" y="595066"/>
                </a:cubicBezTo>
                <a:lnTo>
                  <a:pt x="3975780" y="595033"/>
                </a:lnTo>
                <a:lnTo>
                  <a:pt x="3975754" y="595524"/>
                </a:lnTo>
                <a:lnTo>
                  <a:pt x="3958635" y="593911"/>
                </a:lnTo>
                <a:cubicBezTo>
                  <a:pt x="3926261" y="593388"/>
                  <a:pt x="3894381" y="590430"/>
                  <a:pt x="3863209" y="584920"/>
                </a:cubicBezTo>
                <a:cubicBezTo>
                  <a:pt x="3857632" y="585336"/>
                  <a:pt x="3852303" y="584395"/>
                  <a:pt x="3846992" y="583392"/>
                </a:cubicBezTo>
                <a:lnTo>
                  <a:pt x="3846876" y="582253"/>
                </a:lnTo>
                <a:cubicBezTo>
                  <a:pt x="3525002" y="529393"/>
                  <a:pt x="3265729" y="299826"/>
                  <a:pt x="3180951" y="0"/>
                </a:cubicBezTo>
                <a:close/>
                <a:moveTo>
                  <a:pt x="2562622" y="0"/>
                </a:moveTo>
                <a:lnTo>
                  <a:pt x="2771330" y="0"/>
                </a:lnTo>
                <a:cubicBezTo>
                  <a:pt x="2605861" y="98005"/>
                  <a:pt x="2486452" y="260867"/>
                  <a:pt x="2448601" y="451830"/>
                </a:cubicBezTo>
                <a:cubicBezTo>
                  <a:pt x="2692653" y="399791"/>
                  <a:pt x="2889242" y="226291"/>
                  <a:pt x="2967139" y="0"/>
                </a:cubicBezTo>
                <a:lnTo>
                  <a:pt x="3101155" y="0"/>
                </a:lnTo>
                <a:cubicBezTo>
                  <a:pt x="3016377" y="299826"/>
                  <a:pt x="2757105" y="529393"/>
                  <a:pt x="2435230" y="582253"/>
                </a:cubicBezTo>
                <a:lnTo>
                  <a:pt x="2435113" y="583392"/>
                </a:lnTo>
                <a:cubicBezTo>
                  <a:pt x="2429803" y="584395"/>
                  <a:pt x="2424474" y="585336"/>
                  <a:pt x="2418897" y="584920"/>
                </a:cubicBezTo>
                <a:cubicBezTo>
                  <a:pt x="2387725" y="590430"/>
                  <a:pt x="2355845" y="593388"/>
                  <a:pt x="2323470" y="593911"/>
                </a:cubicBezTo>
                <a:lnTo>
                  <a:pt x="2306352" y="595524"/>
                </a:lnTo>
                <a:lnTo>
                  <a:pt x="2306326" y="595033"/>
                </a:lnTo>
                <a:lnTo>
                  <a:pt x="2305827" y="595066"/>
                </a:lnTo>
                <a:cubicBezTo>
                  <a:pt x="2305261" y="591293"/>
                  <a:pt x="2305234" y="587507"/>
                  <a:pt x="2305234" y="583715"/>
                </a:cubicBezTo>
                <a:cubicBezTo>
                  <a:pt x="2305234" y="578078"/>
                  <a:pt x="2305292" y="572454"/>
                  <a:pt x="2306604" y="566868"/>
                </a:cubicBezTo>
                <a:cubicBezTo>
                  <a:pt x="2306562" y="535786"/>
                  <a:pt x="2309012" y="505143"/>
                  <a:pt x="2314068" y="475137"/>
                </a:cubicBezTo>
                <a:lnTo>
                  <a:pt x="2314609" y="468499"/>
                </a:lnTo>
                <a:cubicBezTo>
                  <a:pt x="2314777" y="468495"/>
                  <a:pt x="2314947" y="468490"/>
                  <a:pt x="2315114" y="468437"/>
                </a:cubicBezTo>
                <a:cubicBezTo>
                  <a:pt x="2341417" y="285283"/>
                  <a:pt x="2430877" y="121704"/>
                  <a:pt x="2562622" y="0"/>
                </a:cubicBezTo>
                <a:close/>
                <a:moveTo>
                  <a:pt x="1488800" y="0"/>
                </a:moveTo>
                <a:lnTo>
                  <a:pt x="1622816" y="0"/>
                </a:lnTo>
                <a:cubicBezTo>
                  <a:pt x="1700712" y="226290"/>
                  <a:pt x="1897302" y="399791"/>
                  <a:pt x="2141354" y="451830"/>
                </a:cubicBezTo>
                <a:cubicBezTo>
                  <a:pt x="2103503" y="260867"/>
                  <a:pt x="1984094" y="98005"/>
                  <a:pt x="1818624" y="0"/>
                </a:cubicBezTo>
                <a:lnTo>
                  <a:pt x="2027333" y="0"/>
                </a:lnTo>
                <a:cubicBezTo>
                  <a:pt x="2159078" y="121703"/>
                  <a:pt x="2248538" y="285283"/>
                  <a:pt x="2274840" y="468437"/>
                </a:cubicBezTo>
                <a:cubicBezTo>
                  <a:pt x="2275008" y="468490"/>
                  <a:pt x="2275177" y="468495"/>
                  <a:pt x="2275346" y="468500"/>
                </a:cubicBezTo>
                <a:lnTo>
                  <a:pt x="2275886" y="475137"/>
                </a:lnTo>
                <a:cubicBezTo>
                  <a:pt x="2280943" y="505143"/>
                  <a:pt x="2283392" y="535786"/>
                  <a:pt x="2283350" y="566868"/>
                </a:cubicBezTo>
                <a:cubicBezTo>
                  <a:pt x="2284662" y="572454"/>
                  <a:pt x="2284721" y="578078"/>
                  <a:pt x="2284721" y="583715"/>
                </a:cubicBezTo>
                <a:cubicBezTo>
                  <a:pt x="2284721" y="587508"/>
                  <a:pt x="2284694" y="591293"/>
                  <a:pt x="2284128" y="595066"/>
                </a:cubicBezTo>
                <a:lnTo>
                  <a:pt x="2283629" y="595033"/>
                </a:lnTo>
                <a:lnTo>
                  <a:pt x="2283603" y="595524"/>
                </a:lnTo>
                <a:lnTo>
                  <a:pt x="2266484" y="593911"/>
                </a:lnTo>
                <a:cubicBezTo>
                  <a:pt x="2234110" y="593388"/>
                  <a:pt x="2202230" y="590430"/>
                  <a:pt x="2171058" y="584920"/>
                </a:cubicBezTo>
                <a:cubicBezTo>
                  <a:pt x="2165481" y="585336"/>
                  <a:pt x="2160152" y="584395"/>
                  <a:pt x="2154841" y="583392"/>
                </a:cubicBezTo>
                <a:lnTo>
                  <a:pt x="2154725" y="582253"/>
                </a:lnTo>
                <a:cubicBezTo>
                  <a:pt x="1832850" y="529393"/>
                  <a:pt x="1573578" y="299826"/>
                  <a:pt x="1488800" y="0"/>
                </a:cubicBezTo>
                <a:close/>
                <a:moveTo>
                  <a:pt x="870471" y="0"/>
                </a:moveTo>
                <a:lnTo>
                  <a:pt x="1079179" y="0"/>
                </a:lnTo>
                <a:cubicBezTo>
                  <a:pt x="913710" y="98005"/>
                  <a:pt x="794301" y="260867"/>
                  <a:pt x="756450" y="451830"/>
                </a:cubicBezTo>
                <a:cubicBezTo>
                  <a:pt x="1000502" y="399791"/>
                  <a:pt x="1197091" y="226291"/>
                  <a:pt x="1274988" y="0"/>
                </a:cubicBezTo>
                <a:lnTo>
                  <a:pt x="1409004" y="0"/>
                </a:lnTo>
                <a:cubicBezTo>
                  <a:pt x="1324226" y="299826"/>
                  <a:pt x="1064954" y="529393"/>
                  <a:pt x="743078" y="582253"/>
                </a:cubicBezTo>
                <a:lnTo>
                  <a:pt x="742962" y="583392"/>
                </a:lnTo>
                <a:cubicBezTo>
                  <a:pt x="737652" y="584395"/>
                  <a:pt x="732323" y="585336"/>
                  <a:pt x="726746" y="584920"/>
                </a:cubicBezTo>
                <a:cubicBezTo>
                  <a:pt x="695574" y="590430"/>
                  <a:pt x="663693" y="593388"/>
                  <a:pt x="631319" y="593911"/>
                </a:cubicBezTo>
                <a:lnTo>
                  <a:pt x="614201" y="595524"/>
                </a:lnTo>
                <a:lnTo>
                  <a:pt x="614175" y="595033"/>
                </a:lnTo>
                <a:lnTo>
                  <a:pt x="613676" y="595066"/>
                </a:lnTo>
                <a:cubicBezTo>
                  <a:pt x="613110" y="591293"/>
                  <a:pt x="613083" y="587507"/>
                  <a:pt x="613083" y="583715"/>
                </a:cubicBezTo>
                <a:cubicBezTo>
                  <a:pt x="613083" y="578078"/>
                  <a:pt x="613141" y="572454"/>
                  <a:pt x="614453" y="566868"/>
                </a:cubicBezTo>
                <a:cubicBezTo>
                  <a:pt x="614411" y="535786"/>
                  <a:pt x="616861" y="505143"/>
                  <a:pt x="621918" y="475137"/>
                </a:cubicBezTo>
                <a:lnTo>
                  <a:pt x="622458" y="468499"/>
                </a:lnTo>
                <a:cubicBezTo>
                  <a:pt x="622626" y="468495"/>
                  <a:pt x="622796" y="468490"/>
                  <a:pt x="622963" y="468437"/>
                </a:cubicBezTo>
                <a:cubicBezTo>
                  <a:pt x="649266" y="285283"/>
                  <a:pt x="738726" y="121703"/>
                  <a:pt x="870471" y="0"/>
                </a:cubicBezTo>
                <a:close/>
                <a:moveTo>
                  <a:pt x="126374" y="0"/>
                </a:moveTo>
                <a:lnTo>
                  <a:pt x="334376" y="0"/>
                </a:lnTo>
                <a:cubicBezTo>
                  <a:pt x="466684" y="121261"/>
                  <a:pt x="556352" y="285035"/>
                  <a:pt x="582690" y="468437"/>
                </a:cubicBezTo>
                <a:cubicBezTo>
                  <a:pt x="582857" y="468490"/>
                  <a:pt x="583026" y="468495"/>
                  <a:pt x="583195" y="468499"/>
                </a:cubicBezTo>
                <a:lnTo>
                  <a:pt x="583735" y="475137"/>
                </a:lnTo>
                <a:cubicBezTo>
                  <a:pt x="588792" y="505143"/>
                  <a:pt x="591242" y="535786"/>
                  <a:pt x="591199" y="566868"/>
                </a:cubicBezTo>
                <a:cubicBezTo>
                  <a:pt x="592511" y="572454"/>
                  <a:pt x="592570" y="578078"/>
                  <a:pt x="592570" y="583715"/>
                </a:cubicBezTo>
                <a:cubicBezTo>
                  <a:pt x="592570" y="587507"/>
                  <a:pt x="592543" y="591293"/>
                  <a:pt x="591977" y="595066"/>
                </a:cubicBezTo>
                <a:lnTo>
                  <a:pt x="591478" y="595033"/>
                </a:lnTo>
                <a:lnTo>
                  <a:pt x="591452" y="595524"/>
                </a:lnTo>
                <a:lnTo>
                  <a:pt x="574334" y="593911"/>
                </a:lnTo>
                <a:cubicBezTo>
                  <a:pt x="541959" y="593388"/>
                  <a:pt x="510079" y="590430"/>
                  <a:pt x="478907" y="584920"/>
                </a:cubicBezTo>
                <a:cubicBezTo>
                  <a:pt x="473330" y="585336"/>
                  <a:pt x="468001" y="584395"/>
                  <a:pt x="462690" y="583392"/>
                </a:cubicBezTo>
                <a:lnTo>
                  <a:pt x="462574" y="582253"/>
                </a:lnTo>
                <a:cubicBezTo>
                  <a:pt x="282200" y="552631"/>
                  <a:pt x="121485" y="467518"/>
                  <a:pt x="0" y="345575"/>
                </a:cubicBezTo>
                <a:lnTo>
                  <a:pt x="0" y="140406"/>
                </a:lnTo>
                <a:cubicBezTo>
                  <a:pt x="97584" y="296912"/>
                  <a:pt x="258975" y="411268"/>
                  <a:pt x="449203" y="451830"/>
                </a:cubicBezTo>
                <a:cubicBezTo>
                  <a:pt x="411344" y="260824"/>
                  <a:pt x="291889" y="97931"/>
                  <a:pt x="126374"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457200" y="4960137"/>
            <a:ext cx="7772400" cy="1463040"/>
          </a:xfrm>
        </p:spPr>
        <p:txBody>
          <a:bodyPr anchor="ctr">
            <a:normAutofit/>
          </a:bodyPr>
          <a:lstStyle>
            <a:lvl1pPr algn="r">
              <a:defRPr sz="5000" spc="200" baseline="0"/>
            </a:lvl1pPr>
          </a:lstStyle>
          <a:p>
            <a:r>
              <a:rPr lang="en-US" smtClean="0"/>
              <a:t>Click to edit Master title style</a:t>
            </a:r>
            <a:endParaRPr lang="en-US" dirty="0"/>
          </a:p>
        </p:txBody>
      </p:sp>
      <p:sp>
        <p:nvSpPr>
          <p:cNvPr id="3" name="Subtitle 2"/>
          <p:cNvSpPr>
            <a:spLocks noGrp="1"/>
          </p:cNvSpPr>
          <p:nvPr>
            <p:ph type="subTitle" idx="1"/>
          </p:nvPr>
        </p:nvSpPr>
        <p:spPr>
          <a:xfrm>
            <a:off x="8610600" y="4960137"/>
            <a:ext cx="3200400" cy="1463040"/>
          </a:xfrm>
        </p:spPr>
        <p:txBody>
          <a:bodyPr lIns="91440" rIns="91440" anchor="ctr">
            <a:normAutofit/>
          </a:bodyPr>
          <a:lstStyle>
            <a:lvl1pPr marL="0" indent="0" algn="l">
              <a:lnSpc>
                <a:spcPct val="100000"/>
              </a:lnSpc>
              <a:spcBef>
                <a:spcPts val="0"/>
              </a:spcBef>
              <a:buNone/>
              <a:defRPr sz="1800">
                <a:solidFill>
                  <a:schemeClr val="tx1">
                    <a:lumMod val="95000"/>
                    <a:lumOff val="5000"/>
                  </a:schemeClr>
                </a:solidFill>
              </a:defRPr>
            </a:lvl1pPr>
            <a:lvl2pPr marL="457200" indent="0" algn="ctr">
              <a:buNone/>
              <a:defRPr sz="1800"/>
            </a:lvl2pPr>
            <a:lvl3pPr marL="914400" indent="0" algn="ctr">
              <a:buNone/>
              <a:defRPr sz="1800"/>
            </a:lvl3pPr>
            <a:lvl4pPr marL="1371600" indent="0" algn="ctr">
              <a:buNone/>
              <a:defRPr sz="1800"/>
            </a:lvl4pPr>
            <a:lvl5pPr marL="1828800" indent="0" algn="ctr">
              <a:buNone/>
              <a:defRPr sz="1800"/>
            </a:lvl5pPr>
            <a:lvl6pPr marL="2286000" indent="0" algn="ctr">
              <a:buNone/>
              <a:defRPr sz="1800"/>
            </a:lvl6pPr>
            <a:lvl7pPr marL="2743200" indent="0" algn="ctr">
              <a:buNone/>
              <a:defRPr sz="1800"/>
            </a:lvl7pPr>
            <a:lvl8pPr marL="3200400" indent="0" algn="ctr">
              <a:buNone/>
              <a:defRPr sz="1800"/>
            </a:lvl8pPr>
            <a:lvl9pPr marL="3657600" indent="0" algn="ctr">
              <a:buNone/>
              <a:defRPr sz="18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lvl1pPr algn="l">
              <a:defRPr/>
            </a:lvl1pPr>
          </a:lstStyle>
          <a:p>
            <a:endParaRPr lang="en-US"/>
          </a:p>
        </p:txBody>
      </p:sp>
      <p:sp>
        <p:nvSpPr>
          <p:cNvPr id="5" name="Footer Placeholder 4"/>
          <p:cNvSpPr>
            <a:spLocks noGrp="1"/>
          </p:cNvSpPr>
          <p:nvPr>
            <p:ph type="ftr" sz="quarter" idx="11"/>
          </p:nvPr>
        </p:nvSpPr>
        <p:spPr/>
        <p:txBody>
          <a:bodyPr/>
          <a:lstStyle/>
          <a:p>
            <a:r>
              <a:rPr lang="fa-IR" smtClean="0"/>
              <a:t>مهندسی ارزش-خلاقیت- </a:t>
            </a:r>
            <a:r>
              <a:rPr lang="en-US" smtClean="0"/>
              <a:t>www.ravanshadnia.com</a:t>
            </a:r>
            <a:endParaRPr lang="en-US"/>
          </a:p>
        </p:txBody>
      </p:sp>
      <p:sp>
        <p:nvSpPr>
          <p:cNvPr id="6" name="Slide Number Placeholder 5"/>
          <p:cNvSpPr>
            <a:spLocks noGrp="1"/>
          </p:cNvSpPr>
          <p:nvPr>
            <p:ph type="sldNum" sz="quarter" idx="12"/>
          </p:nvPr>
        </p:nvSpPr>
        <p:spPr/>
        <p:txBody>
          <a:bodyPr/>
          <a:lstStyle/>
          <a:p>
            <a:fld id="{8BF94E1D-B273-4FD6-A7DD-B11FAD1D191C}" type="slidenum">
              <a:rPr lang="en-US" smtClean="0"/>
              <a:t>‹#›</a:t>
            </a:fld>
            <a:endParaRPr lang="en-US"/>
          </a:p>
        </p:txBody>
      </p:sp>
      <p:cxnSp>
        <p:nvCxnSpPr>
          <p:cNvPr id="8" name="Straight Connector 7"/>
          <p:cNvCxnSpPr/>
          <p:nvPr/>
        </p:nvCxnSpPr>
        <p:spPr>
          <a:xfrm flipV="1">
            <a:off x="8386843" y="5264106"/>
            <a:ext cx="0" cy="914400"/>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3150922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r>
              <a:rPr lang="fa-IR" smtClean="0"/>
              <a:t>مهندسی ارزش-خلاقیت- </a:t>
            </a:r>
            <a:r>
              <a:rPr lang="en-US" smtClean="0"/>
              <a:t>www.ravanshadnia.com</a:t>
            </a:r>
            <a:endParaRPr lang="en-US"/>
          </a:p>
        </p:txBody>
      </p:sp>
      <p:sp>
        <p:nvSpPr>
          <p:cNvPr id="6" name="Slide Number Placeholder 5"/>
          <p:cNvSpPr>
            <a:spLocks noGrp="1"/>
          </p:cNvSpPr>
          <p:nvPr>
            <p:ph type="sldNum" sz="quarter" idx="12"/>
          </p:nvPr>
        </p:nvSpPr>
        <p:spPr/>
        <p:txBody>
          <a:bodyPr/>
          <a:lstStyle/>
          <a:p>
            <a:fld id="{8BF94E1D-B273-4FD6-A7DD-B11FAD1D191C}" type="slidenum">
              <a:rPr lang="en-US" smtClean="0"/>
              <a:t>‹#›</a:t>
            </a:fld>
            <a:endParaRPr lang="en-US"/>
          </a:p>
        </p:txBody>
      </p:sp>
    </p:spTree>
    <p:extLst>
      <p:ext uri="{BB962C8B-B14F-4D97-AF65-F5344CB8AC3E}">
        <p14:creationId xmlns:p14="http://schemas.microsoft.com/office/powerpoint/2010/main" val="365195559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762000"/>
            <a:ext cx="2628900" cy="5410200"/>
          </a:xfrm>
        </p:spPr>
        <p:txBody>
          <a:bodyPr vert="eaVert" lIns="45720" tIns="91440" rIns="45720" bIns="91440"/>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990601" y="762000"/>
            <a:ext cx="7581900" cy="54102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r>
              <a:rPr lang="fa-IR" smtClean="0"/>
              <a:t>مهندسی ارزش-خلاقیت- </a:t>
            </a:r>
            <a:r>
              <a:rPr lang="en-US" smtClean="0"/>
              <a:t>www.ravanshadnia.com</a:t>
            </a:r>
            <a:endParaRPr lang="en-US"/>
          </a:p>
        </p:txBody>
      </p:sp>
      <p:sp>
        <p:nvSpPr>
          <p:cNvPr id="6" name="Slide Number Placeholder 5"/>
          <p:cNvSpPr>
            <a:spLocks noGrp="1"/>
          </p:cNvSpPr>
          <p:nvPr>
            <p:ph type="sldNum" sz="quarter" idx="12"/>
          </p:nvPr>
        </p:nvSpPr>
        <p:spPr/>
        <p:txBody>
          <a:bodyPr/>
          <a:lstStyle/>
          <a:p>
            <a:fld id="{8BF94E1D-B273-4FD6-A7DD-B11FAD1D191C}" type="slidenum">
              <a:rPr lang="en-US" smtClean="0"/>
              <a:t>‹#›</a:t>
            </a:fld>
            <a:endParaRPr lang="en-US"/>
          </a:p>
        </p:txBody>
      </p:sp>
      <p:cxnSp>
        <p:nvCxnSpPr>
          <p:cNvPr id="7" name="Straight Connector 6"/>
          <p:cNvCxnSpPr/>
          <p:nvPr/>
        </p:nvCxnSpPr>
        <p:spPr>
          <a:xfrm rot="5400000" flipV="1">
            <a:off x="10058400" y="59263"/>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9482958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766233" y="304801"/>
            <a:ext cx="10668000" cy="1216025"/>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755651" y="1752600"/>
            <a:ext cx="10668000" cy="4267200"/>
          </a:xfrm>
        </p:spPr>
        <p:txBody>
          <a:bodyPr/>
          <a:lstStyle/>
          <a:p>
            <a:endParaRPr lang="en-US"/>
          </a:p>
        </p:txBody>
      </p:sp>
      <p:sp>
        <p:nvSpPr>
          <p:cNvPr id="4" name="Date Placeholder 3"/>
          <p:cNvSpPr>
            <a:spLocks noGrp="1"/>
          </p:cNvSpPr>
          <p:nvPr>
            <p:ph type="dt" sz="half" idx="10"/>
          </p:nvPr>
        </p:nvSpPr>
        <p:spPr>
          <a:xfrm>
            <a:off x="812800" y="6245225"/>
            <a:ext cx="2641600" cy="476250"/>
          </a:xfrm>
        </p:spPr>
        <p:txBody>
          <a:bodyPr/>
          <a:lstStyle>
            <a:lvl1pPr>
              <a:defRPr/>
            </a:lvl1pPr>
          </a:lstStyle>
          <a:p>
            <a:endParaRPr lang="en-US" altLang="en-US"/>
          </a:p>
        </p:txBody>
      </p:sp>
      <p:sp>
        <p:nvSpPr>
          <p:cNvPr id="5" name="Footer Placeholder 4"/>
          <p:cNvSpPr>
            <a:spLocks noGrp="1"/>
          </p:cNvSpPr>
          <p:nvPr>
            <p:ph type="ftr" sz="quarter" idx="11"/>
          </p:nvPr>
        </p:nvSpPr>
        <p:spPr>
          <a:xfrm>
            <a:off x="4165600" y="6245225"/>
            <a:ext cx="3860800" cy="476250"/>
          </a:xfrm>
        </p:spPr>
        <p:txBody>
          <a:bodyPr/>
          <a:lstStyle>
            <a:lvl1pPr algn="ctr">
              <a:defRPr b="1"/>
            </a:lvl1pPr>
          </a:lstStyle>
          <a:p>
            <a:r>
              <a:rPr lang="fa-IR" altLang="en-US" dirty="0" smtClean="0"/>
              <a:t>  مهندسی ارزش-خلاقیت- </a:t>
            </a:r>
            <a:r>
              <a:rPr lang="en-US" altLang="en-US" dirty="0" smtClean="0"/>
              <a:t>www.ravanshadnia.com</a:t>
            </a:r>
            <a:endParaRPr lang="en-US" altLang="en-US" dirty="0"/>
          </a:p>
        </p:txBody>
      </p:sp>
      <p:sp>
        <p:nvSpPr>
          <p:cNvPr id="6" name="Slide Number Placeholder 5"/>
          <p:cNvSpPr>
            <a:spLocks noGrp="1"/>
          </p:cNvSpPr>
          <p:nvPr>
            <p:ph type="sldNum" sz="quarter" idx="12"/>
          </p:nvPr>
        </p:nvSpPr>
        <p:spPr>
          <a:xfrm>
            <a:off x="8737600" y="6245225"/>
            <a:ext cx="2641600" cy="476250"/>
          </a:xfrm>
        </p:spPr>
        <p:txBody>
          <a:bodyPr/>
          <a:lstStyle>
            <a:lvl1pPr>
              <a:defRPr/>
            </a:lvl1pPr>
          </a:lstStyle>
          <a:p>
            <a:fld id="{1E6CF6C3-EAD9-478E-8EE7-CF89C1497883}" type="slidenum">
              <a:rPr lang="en-US" altLang="en-US"/>
              <a:pPr/>
              <a:t>‹#›</a:t>
            </a:fld>
            <a:endParaRPr lang="en-US" altLang="en-US"/>
          </a:p>
        </p:txBody>
      </p:sp>
    </p:spTree>
    <p:extLst>
      <p:ext uri="{BB962C8B-B14F-4D97-AF65-F5344CB8AC3E}">
        <p14:creationId xmlns:p14="http://schemas.microsoft.com/office/powerpoint/2010/main" val="233516787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09600" y="274639"/>
            <a:ext cx="10972800" cy="5851525"/>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Date Placeholder 2"/>
          <p:cNvSpPr>
            <a:spLocks noGrp="1"/>
          </p:cNvSpPr>
          <p:nvPr>
            <p:ph type="dt" sz="half" idx="10"/>
          </p:nvPr>
        </p:nvSpPr>
        <p:spPr>
          <a:xfrm>
            <a:off x="609600" y="6245225"/>
            <a:ext cx="2844800" cy="476250"/>
          </a:xfrm>
        </p:spPr>
        <p:txBody>
          <a:bodyPr/>
          <a:lstStyle>
            <a:lvl1pPr>
              <a:defRPr/>
            </a:lvl1pPr>
          </a:lstStyle>
          <a:p>
            <a:endParaRPr lang="en-US" altLang="en-US"/>
          </a:p>
        </p:txBody>
      </p:sp>
      <p:sp>
        <p:nvSpPr>
          <p:cNvPr id="4" name="Footer Placeholder 3"/>
          <p:cNvSpPr>
            <a:spLocks noGrp="1"/>
          </p:cNvSpPr>
          <p:nvPr>
            <p:ph type="ftr" sz="quarter" idx="11"/>
          </p:nvPr>
        </p:nvSpPr>
        <p:spPr>
          <a:xfrm>
            <a:off x="4165600" y="6245225"/>
            <a:ext cx="3860800" cy="476250"/>
          </a:xfrm>
        </p:spPr>
        <p:txBody>
          <a:bodyPr/>
          <a:lstStyle>
            <a:lvl1pPr>
              <a:defRPr/>
            </a:lvl1pPr>
          </a:lstStyle>
          <a:p>
            <a:r>
              <a:rPr lang="fa-IR" altLang="en-US" smtClean="0"/>
              <a:t>مهندسی ارزش-خلاقیت- </a:t>
            </a:r>
            <a:r>
              <a:rPr lang="en-US" altLang="en-US" smtClean="0"/>
              <a:t>www.ravanshadnia.com</a:t>
            </a:r>
            <a:endParaRPr lang="en-US" altLang="en-US"/>
          </a:p>
        </p:txBody>
      </p:sp>
      <p:sp>
        <p:nvSpPr>
          <p:cNvPr id="5" name="Slide Number Placeholder 4"/>
          <p:cNvSpPr>
            <a:spLocks noGrp="1"/>
          </p:cNvSpPr>
          <p:nvPr>
            <p:ph type="sldNum" sz="quarter" idx="12"/>
          </p:nvPr>
        </p:nvSpPr>
        <p:spPr>
          <a:xfrm>
            <a:off x="8737600" y="6245225"/>
            <a:ext cx="2844800" cy="476250"/>
          </a:xfrm>
        </p:spPr>
        <p:txBody>
          <a:bodyPr/>
          <a:lstStyle>
            <a:lvl1pPr>
              <a:defRPr/>
            </a:lvl1pPr>
          </a:lstStyle>
          <a:p>
            <a:fld id="{C08FC30A-389E-414F-95A1-8600DDF79095}" type="slidenum">
              <a:rPr lang="ar-SA" altLang="en-US"/>
              <a:pPr/>
              <a:t>‹#›</a:t>
            </a:fld>
            <a:endParaRPr lang="en-US" altLang="en-US"/>
          </a:p>
        </p:txBody>
      </p:sp>
    </p:spTree>
    <p:extLst>
      <p:ext uri="{BB962C8B-B14F-4D97-AF65-F5344CB8AC3E}">
        <p14:creationId xmlns:p14="http://schemas.microsoft.com/office/powerpoint/2010/main" val="178877558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xAndClipArt">
  <p:cSld name="Title, Text and Clip Ar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CABD1E-DA8A-41EA-973B-C5CDEB33B125}"/>
              </a:ext>
            </a:extLst>
          </p:cNvPr>
          <p:cNvSpPr>
            <a:spLocks noGrp="1"/>
          </p:cNvSpPr>
          <p:nvPr>
            <p:ph type="title"/>
          </p:nvPr>
        </p:nvSpPr>
        <p:spPr>
          <a:xfrm>
            <a:off x="609600" y="122238"/>
            <a:ext cx="10058400" cy="1295400"/>
          </a:xfrm>
        </p:spPr>
        <p:txBody>
          <a:bodyPr/>
          <a:lstStyle/>
          <a:p>
            <a:r>
              <a:rPr lang="en-US"/>
              <a:t>Click to edit Master title style</a:t>
            </a:r>
          </a:p>
        </p:txBody>
      </p:sp>
      <p:sp>
        <p:nvSpPr>
          <p:cNvPr id="3" name="Text Placeholder 2">
            <a:extLst>
              <a:ext uri="{FF2B5EF4-FFF2-40B4-BE49-F238E27FC236}">
                <a16:creationId xmlns:a16="http://schemas.microsoft.com/office/drawing/2014/main" id="{A294ABA7-56D0-4D0A-97B0-BAA0FB8A8D7C}"/>
              </a:ext>
            </a:extLst>
          </p:cNvPr>
          <p:cNvSpPr>
            <a:spLocks noGrp="1"/>
          </p:cNvSpPr>
          <p:nvPr>
            <p:ph type="body" sz="half" idx="1"/>
          </p:nvPr>
        </p:nvSpPr>
        <p:spPr>
          <a:xfrm>
            <a:off x="609600" y="1719263"/>
            <a:ext cx="5384800" cy="44116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Online Image Placeholder 3">
            <a:extLst>
              <a:ext uri="{FF2B5EF4-FFF2-40B4-BE49-F238E27FC236}">
                <a16:creationId xmlns:a16="http://schemas.microsoft.com/office/drawing/2014/main" id="{CB88C50B-EA4B-48CF-AC11-DDF9C3034351}"/>
              </a:ext>
            </a:extLst>
          </p:cNvPr>
          <p:cNvSpPr>
            <a:spLocks noGrp="1"/>
          </p:cNvSpPr>
          <p:nvPr>
            <p:ph type="clipArt" sz="half" idx="2"/>
          </p:nvPr>
        </p:nvSpPr>
        <p:spPr>
          <a:xfrm>
            <a:off x="6197600" y="1719263"/>
            <a:ext cx="5384800" cy="4411662"/>
          </a:xfrm>
        </p:spPr>
        <p:txBody>
          <a:bodyPr/>
          <a:lstStyle/>
          <a:p>
            <a:endParaRPr lang="en-US"/>
          </a:p>
        </p:txBody>
      </p:sp>
      <p:sp>
        <p:nvSpPr>
          <p:cNvPr id="5" name="Date Placeholder 4">
            <a:extLst>
              <a:ext uri="{FF2B5EF4-FFF2-40B4-BE49-F238E27FC236}">
                <a16:creationId xmlns:a16="http://schemas.microsoft.com/office/drawing/2014/main" id="{130C6183-2CEC-4C9F-9D77-1B61602A7CC6}"/>
              </a:ext>
            </a:extLst>
          </p:cNvPr>
          <p:cNvSpPr>
            <a:spLocks noGrp="1"/>
          </p:cNvSpPr>
          <p:nvPr>
            <p:ph type="dt" sz="half" idx="10"/>
          </p:nvPr>
        </p:nvSpPr>
        <p:spPr>
          <a:xfrm>
            <a:off x="609600" y="6248400"/>
            <a:ext cx="2844800" cy="457200"/>
          </a:xfrm>
        </p:spPr>
        <p:txBody>
          <a:bodyPr/>
          <a:lstStyle>
            <a:lvl1pPr>
              <a:defRPr/>
            </a:lvl1pPr>
          </a:lstStyle>
          <a:p>
            <a:endParaRPr lang="en-US" altLang="en-US"/>
          </a:p>
        </p:txBody>
      </p:sp>
      <p:sp>
        <p:nvSpPr>
          <p:cNvPr id="6" name="Footer Placeholder 5">
            <a:extLst>
              <a:ext uri="{FF2B5EF4-FFF2-40B4-BE49-F238E27FC236}">
                <a16:creationId xmlns:a16="http://schemas.microsoft.com/office/drawing/2014/main" id="{0BAF76DF-2FC4-4B71-A95A-F650C7860F8D}"/>
              </a:ext>
            </a:extLst>
          </p:cNvPr>
          <p:cNvSpPr>
            <a:spLocks noGrp="1"/>
          </p:cNvSpPr>
          <p:nvPr>
            <p:ph type="ftr" sz="quarter" idx="11"/>
          </p:nvPr>
        </p:nvSpPr>
        <p:spPr>
          <a:xfrm>
            <a:off x="4165600" y="6248400"/>
            <a:ext cx="3860800" cy="457200"/>
          </a:xfrm>
        </p:spPr>
        <p:txBody>
          <a:bodyPr/>
          <a:lstStyle>
            <a:lvl1pPr>
              <a:defRPr/>
            </a:lvl1pPr>
          </a:lstStyle>
          <a:p>
            <a:r>
              <a:rPr lang="fa-IR" altLang="en-US" smtClean="0"/>
              <a:t>مهندسی ارزش-خلاقیت- </a:t>
            </a:r>
            <a:r>
              <a:rPr lang="en-US" altLang="en-US" smtClean="0"/>
              <a:t>www.ravanshadnia.com</a:t>
            </a:r>
            <a:endParaRPr lang="en-US" altLang="en-US"/>
          </a:p>
        </p:txBody>
      </p:sp>
      <p:sp>
        <p:nvSpPr>
          <p:cNvPr id="7" name="Slide Number Placeholder 6">
            <a:extLst>
              <a:ext uri="{FF2B5EF4-FFF2-40B4-BE49-F238E27FC236}">
                <a16:creationId xmlns:a16="http://schemas.microsoft.com/office/drawing/2014/main" id="{49F6677B-2A5C-46CD-8F54-60374C317545}"/>
              </a:ext>
            </a:extLst>
          </p:cNvPr>
          <p:cNvSpPr>
            <a:spLocks noGrp="1"/>
          </p:cNvSpPr>
          <p:nvPr>
            <p:ph type="sldNum" sz="quarter" idx="12"/>
          </p:nvPr>
        </p:nvSpPr>
        <p:spPr>
          <a:xfrm>
            <a:off x="8737600" y="6248400"/>
            <a:ext cx="2844800" cy="457200"/>
          </a:xfrm>
        </p:spPr>
        <p:txBody>
          <a:bodyPr/>
          <a:lstStyle>
            <a:lvl1pPr>
              <a:defRPr/>
            </a:lvl1pPr>
          </a:lstStyle>
          <a:p>
            <a:fld id="{46510A94-5BDE-4A56-ACAF-F2802D33BA6B}" type="slidenum">
              <a:rPr lang="fa-IR" altLang="en-US"/>
              <a:pPr/>
              <a:t>‹#›</a:t>
            </a:fld>
            <a:endParaRPr lang="en-US" altLang="en-US"/>
          </a:p>
        </p:txBody>
      </p:sp>
    </p:spTree>
    <p:extLst>
      <p:ext uri="{BB962C8B-B14F-4D97-AF65-F5344CB8AC3E}">
        <p14:creationId xmlns:p14="http://schemas.microsoft.com/office/powerpoint/2010/main" val="100391787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clipArtAndTx">
  <p:cSld name="Title, Clip Art and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E56A29-23D4-4EAA-ACB8-7279510CC893}"/>
              </a:ext>
            </a:extLst>
          </p:cNvPr>
          <p:cNvSpPr>
            <a:spLocks noGrp="1"/>
          </p:cNvSpPr>
          <p:nvPr>
            <p:ph type="title"/>
          </p:nvPr>
        </p:nvSpPr>
        <p:spPr>
          <a:xfrm>
            <a:off x="609600" y="122238"/>
            <a:ext cx="10058400" cy="1295400"/>
          </a:xfrm>
        </p:spPr>
        <p:txBody>
          <a:bodyPr/>
          <a:lstStyle/>
          <a:p>
            <a:r>
              <a:rPr lang="en-US"/>
              <a:t>Click to edit Master title style</a:t>
            </a:r>
          </a:p>
        </p:txBody>
      </p:sp>
      <p:sp>
        <p:nvSpPr>
          <p:cNvPr id="3" name="Online Image Placeholder 2">
            <a:extLst>
              <a:ext uri="{FF2B5EF4-FFF2-40B4-BE49-F238E27FC236}">
                <a16:creationId xmlns:a16="http://schemas.microsoft.com/office/drawing/2014/main" id="{DD3D6155-2B78-45E9-9717-1383751CD949}"/>
              </a:ext>
            </a:extLst>
          </p:cNvPr>
          <p:cNvSpPr>
            <a:spLocks noGrp="1"/>
          </p:cNvSpPr>
          <p:nvPr>
            <p:ph type="clipArt" sz="half" idx="1"/>
          </p:nvPr>
        </p:nvSpPr>
        <p:spPr>
          <a:xfrm>
            <a:off x="609600" y="1719263"/>
            <a:ext cx="5384800" cy="4411662"/>
          </a:xfrm>
        </p:spPr>
        <p:txBody>
          <a:bodyPr/>
          <a:lstStyle/>
          <a:p>
            <a:endParaRPr lang="en-US"/>
          </a:p>
        </p:txBody>
      </p:sp>
      <p:sp>
        <p:nvSpPr>
          <p:cNvPr id="4" name="Text Placeholder 3">
            <a:extLst>
              <a:ext uri="{FF2B5EF4-FFF2-40B4-BE49-F238E27FC236}">
                <a16:creationId xmlns:a16="http://schemas.microsoft.com/office/drawing/2014/main" id="{A30E9330-751A-40C5-A0C1-9DF2D0D06ECB}"/>
              </a:ext>
            </a:extLst>
          </p:cNvPr>
          <p:cNvSpPr>
            <a:spLocks noGrp="1"/>
          </p:cNvSpPr>
          <p:nvPr>
            <p:ph type="body" sz="half" idx="2"/>
          </p:nvPr>
        </p:nvSpPr>
        <p:spPr>
          <a:xfrm>
            <a:off x="6197600" y="1719263"/>
            <a:ext cx="5384800" cy="44116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15968FC8-78F6-4B85-9BCC-96521BB1F70B}"/>
              </a:ext>
            </a:extLst>
          </p:cNvPr>
          <p:cNvSpPr>
            <a:spLocks noGrp="1"/>
          </p:cNvSpPr>
          <p:nvPr>
            <p:ph type="dt" sz="half" idx="10"/>
          </p:nvPr>
        </p:nvSpPr>
        <p:spPr>
          <a:xfrm>
            <a:off x="609600" y="6248400"/>
            <a:ext cx="2844800" cy="457200"/>
          </a:xfrm>
        </p:spPr>
        <p:txBody>
          <a:bodyPr/>
          <a:lstStyle>
            <a:lvl1pPr>
              <a:defRPr/>
            </a:lvl1pPr>
          </a:lstStyle>
          <a:p>
            <a:endParaRPr lang="en-US" altLang="en-US"/>
          </a:p>
        </p:txBody>
      </p:sp>
      <p:sp>
        <p:nvSpPr>
          <p:cNvPr id="6" name="Footer Placeholder 5">
            <a:extLst>
              <a:ext uri="{FF2B5EF4-FFF2-40B4-BE49-F238E27FC236}">
                <a16:creationId xmlns:a16="http://schemas.microsoft.com/office/drawing/2014/main" id="{CE9D0603-89D8-43B2-9C07-E178FCB61425}"/>
              </a:ext>
            </a:extLst>
          </p:cNvPr>
          <p:cNvSpPr>
            <a:spLocks noGrp="1"/>
          </p:cNvSpPr>
          <p:nvPr>
            <p:ph type="ftr" sz="quarter" idx="11"/>
          </p:nvPr>
        </p:nvSpPr>
        <p:spPr>
          <a:xfrm>
            <a:off x="4165600" y="6248400"/>
            <a:ext cx="3860800" cy="457200"/>
          </a:xfrm>
        </p:spPr>
        <p:txBody>
          <a:bodyPr/>
          <a:lstStyle>
            <a:lvl1pPr>
              <a:defRPr/>
            </a:lvl1pPr>
          </a:lstStyle>
          <a:p>
            <a:r>
              <a:rPr lang="fa-IR" altLang="en-US" smtClean="0"/>
              <a:t>مهندسی ارزش-خلاقیت- </a:t>
            </a:r>
            <a:r>
              <a:rPr lang="en-US" altLang="en-US" smtClean="0"/>
              <a:t>www.ravanshadnia.com</a:t>
            </a:r>
            <a:endParaRPr lang="en-US" altLang="en-US"/>
          </a:p>
        </p:txBody>
      </p:sp>
      <p:sp>
        <p:nvSpPr>
          <p:cNvPr id="7" name="Slide Number Placeholder 6">
            <a:extLst>
              <a:ext uri="{FF2B5EF4-FFF2-40B4-BE49-F238E27FC236}">
                <a16:creationId xmlns:a16="http://schemas.microsoft.com/office/drawing/2014/main" id="{EF43B1EE-651C-4228-A05E-164CDB21F07A}"/>
              </a:ext>
            </a:extLst>
          </p:cNvPr>
          <p:cNvSpPr>
            <a:spLocks noGrp="1"/>
          </p:cNvSpPr>
          <p:nvPr>
            <p:ph type="sldNum" sz="quarter" idx="12"/>
          </p:nvPr>
        </p:nvSpPr>
        <p:spPr>
          <a:xfrm>
            <a:off x="8737600" y="6248400"/>
            <a:ext cx="2844800" cy="457200"/>
          </a:xfrm>
        </p:spPr>
        <p:txBody>
          <a:bodyPr/>
          <a:lstStyle>
            <a:lvl1pPr>
              <a:defRPr/>
            </a:lvl1pPr>
          </a:lstStyle>
          <a:p>
            <a:fld id="{582B92CD-556A-490E-9600-7DEA89BB6E74}" type="slidenum">
              <a:rPr lang="fa-IR" altLang="en-US"/>
              <a:pPr/>
              <a:t>‹#›</a:t>
            </a:fld>
            <a:endParaRPr lang="en-US" altLang="en-US"/>
          </a:p>
        </p:txBody>
      </p:sp>
    </p:spTree>
    <p:extLst>
      <p:ext uri="{BB962C8B-B14F-4D97-AF65-F5344CB8AC3E}">
        <p14:creationId xmlns:p14="http://schemas.microsoft.com/office/powerpoint/2010/main" val="278134614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title">
  <p:cSld name="1_Title Slide">
    <p:spTree>
      <p:nvGrpSpPr>
        <p:cNvPr id="1" name=""/>
        <p:cNvGrpSpPr/>
        <p:nvPr/>
      </p:nvGrpSpPr>
      <p:grpSpPr>
        <a:xfrm>
          <a:off x="0" y="0"/>
          <a:ext cx="0" cy="0"/>
          <a:chOff x="0" y="0"/>
          <a:chExt cx="0" cy="0"/>
        </a:xfrm>
      </p:grpSpPr>
      <p:sp>
        <p:nvSpPr>
          <p:cNvPr id="19460" name="Rectangle 1028"/>
          <p:cNvSpPr>
            <a:spLocks noGrp="1" noChangeArrowheads="1"/>
          </p:cNvSpPr>
          <p:nvPr>
            <p:ph type="dt" sz="half" idx="2"/>
          </p:nvPr>
        </p:nvSpPr>
        <p:spPr>
          <a:xfrm>
            <a:off x="948267" y="6229350"/>
            <a:ext cx="2573867" cy="514350"/>
          </a:xfrm>
        </p:spPr>
        <p:txBody>
          <a:bodyPr/>
          <a:lstStyle>
            <a:lvl1pPr>
              <a:defRPr>
                <a:solidFill>
                  <a:srgbClr val="5E574E"/>
                </a:solidFill>
              </a:defRPr>
            </a:lvl1pPr>
          </a:lstStyle>
          <a:p>
            <a:endParaRPr lang="en-US" altLang="en-US"/>
          </a:p>
        </p:txBody>
      </p:sp>
      <p:sp>
        <p:nvSpPr>
          <p:cNvPr id="19461" name="Rectangle 1029"/>
          <p:cNvSpPr>
            <a:spLocks noGrp="1" noChangeArrowheads="1"/>
          </p:cNvSpPr>
          <p:nvPr>
            <p:ph type="ftr" sz="quarter" idx="3"/>
          </p:nvPr>
        </p:nvSpPr>
        <p:spPr>
          <a:xfrm>
            <a:off x="4199467" y="6229350"/>
            <a:ext cx="3793067" cy="514350"/>
          </a:xfrm>
        </p:spPr>
        <p:txBody>
          <a:bodyPr/>
          <a:lstStyle>
            <a:lvl1pPr>
              <a:defRPr>
                <a:solidFill>
                  <a:srgbClr val="5E574E"/>
                </a:solidFill>
              </a:defRPr>
            </a:lvl1pPr>
          </a:lstStyle>
          <a:p>
            <a:r>
              <a:rPr lang="fa-IR" altLang="en-US" smtClean="0"/>
              <a:t>مهندسی ارزش-خلاقیت- </a:t>
            </a:r>
            <a:r>
              <a:rPr lang="en-US" altLang="en-US" smtClean="0"/>
              <a:t>www.ravanshadnia.com</a:t>
            </a:r>
            <a:endParaRPr lang="en-US" altLang="en-US"/>
          </a:p>
        </p:txBody>
      </p:sp>
      <p:sp>
        <p:nvSpPr>
          <p:cNvPr id="19462" name="Rectangle 1030"/>
          <p:cNvSpPr>
            <a:spLocks noGrp="1" noChangeArrowheads="1"/>
          </p:cNvSpPr>
          <p:nvPr>
            <p:ph type="sldNum" sz="quarter" idx="4"/>
          </p:nvPr>
        </p:nvSpPr>
        <p:spPr>
          <a:xfrm>
            <a:off x="8805333" y="6229350"/>
            <a:ext cx="2438400" cy="514350"/>
          </a:xfrm>
        </p:spPr>
        <p:txBody>
          <a:bodyPr/>
          <a:lstStyle>
            <a:lvl1pPr>
              <a:defRPr>
                <a:solidFill>
                  <a:srgbClr val="5E574E"/>
                </a:solidFill>
              </a:defRPr>
            </a:lvl1pPr>
          </a:lstStyle>
          <a:p>
            <a:fld id="{54D98299-D8DE-4E63-9BB8-B19D16FC0110}" type="slidenum">
              <a:rPr lang="ar-SA" altLang="en-US"/>
              <a:pPr/>
              <a:t>‹#›</a:t>
            </a:fld>
            <a:endParaRPr lang="en-US" altLang="en-US"/>
          </a:p>
        </p:txBody>
      </p:sp>
      <p:sp>
        <p:nvSpPr>
          <p:cNvPr id="19465" name="Rectangle 1033"/>
          <p:cNvSpPr>
            <a:spLocks noChangeArrowheads="1"/>
          </p:cNvSpPr>
          <p:nvPr userDrawn="1"/>
        </p:nvSpPr>
        <p:spPr bwMode="auto">
          <a:xfrm rot="5400000">
            <a:off x="5715000" y="-5715000"/>
            <a:ext cx="762000" cy="12192000"/>
          </a:xfrm>
          <a:prstGeom prst="rect">
            <a:avLst/>
          </a:prstGeom>
          <a:gradFill rotWithShape="0">
            <a:gsLst>
              <a:gs pos="0">
                <a:srgbClr val="3333FF"/>
              </a:gs>
              <a:gs pos="100000">
                <a:srgbClr val="000066"/>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800"/>
          </a:p>
        </p:txBody>
      </p:sp>
      <p:grpSp>
        <p:nvGrpSpPr>
          <p:cNvPr id="19466" name="Group 1034"/>
          <p:cNvGrpSpPr>
            <a:grpSpLocks/>
          </p:cNvGrpSpPr>
          <p:nvPr userDrawn="1"/>
        </p:nvGrpSpPr>
        <p:grpSpPr bwMode="auto">
          <a:xfrm rot="5400000">
            <a:off x="5952068" y="-5509684"/>
            <a:ext cx="152400" cy="11781367"/>
            <a:chOff x="48" y="102"/>
            <a:chExt cx="96" cy="4128"/>
          </a:xfrm>
        </p:grpSpPr>
        <p:sp>
          <p:nvSpPr>
            <p:cNvPr id="19467" name="Rectangle 1035"/>
            <p:cNvSpPr>
              <a:spLocks noChangeArrowheads="1"/>
            </p:cNvSpPr>
            <p:nvPr/>
          </p:nvSpPr>
          <p:spPr bwMode="auto">
            <a:xfrm>
              <a:off x="48" y="1105"/>
              <a:ext cx="96" cy="97"/>
            </a:xfrm>
            <a:prstGeom prst="rect">
              <a:avLst/>
            </a:prstGeom>
            <a:solidFill>
              <a:srgbClr val="3366FF">
                <a:alpha val="50000"/>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800"/>
            </a:p>
          </p:txBody>
        </p:sp>
        <p:sp>
          <p:nvSpPr>
            <p:cNvPr id="19468" name="Rectangle 1036"/>
            <p:cNvSpPr>
              <a:spLocks noChangeArrowheads="1"/>
            </p:cNvSpPr>
            <p:nvPr/>
          </p:nvSpPr>
          <p:spPr bwMode="auto">
            <a:xfrm>
              <a:off x="48" y="1250"/>
              <a:ext cx="96" cy="96"/>
            </a:xfrm>
            <a:prstGeom prst="rect">
              <a:avLst/>
            </a:prstGeom>
            <a:solidFill>
              <a:srgbClr val="3366FF">
                <a:alpha val="50000"/>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800"/>
            </a:p>
          </p:txBody>
        </p:sp>
        <p:sp>
          <p:nvSpPr>
            <p:cNvPr id="19469" name="Rectangle 1037"/>
            <p:cNvSpPr>
              <a:spLocks noChangeArrowheads="1"/>
            </p:cNvSpPr>
            <p:nvPr/>
          </p:nvSpPr>
          <p:spPr bwMode="auto">
            <a:xfrm>
              <a:off x="48" y="1393"/>
              <a:ext cx="96" cy="97"/>
            </a:xfrm>
            <a:prstGeom prst="rect">
              <a:avLst/>
            </a:prstGeom>
            <a:solidFill>
              <a:srgbClr val="3366FF">
                <a:alpha val="50000"/>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800"/>
            </a:p>
          </p:txBody>
        </p:sp>
        <p:sp>
          <p:nvSpPr>
            <p:cNvPr id="19470" name="Rectangle 1038"/>
            <p:cNvSpPr>
              <a:spLocks noChangeArrowheads="1"/>
            </p:cNvSpPr>
            <p:nvPr/>
          </p:nvSpPr>
          <p:spPr bwMode="auto">
            <a:xfrm>
              <a:off x="48" y="1538"/>
              <a:ext cx="96" cy="96"/>
            </a:xfrm>
            <a:prstGeom prst="rect">
              <a:avLst/>
            </a:prstGeom>
            <a:solidFill>
              <a:srgbClr val="3366FF">
                <a:alpha val="50000"/>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800"/>
            </a:p>
          </p:txBody>
        </p:sp>
        <p:sp>
          <p:nvSpPr>
            <p:cNvPr id="19471" name="Rectangle 1039"/>
            <p:cNvSpPr>
              <a:spLocks noChangeArrowheads="1"/>
            </p:cNvSpPr>
            <p:nvPr/>
          </p:nvSpPr>
          <p:spPr bwMode="auto">
            <a:xfrm>
              <a:off x="48" y="1683"/>
              <a:ext cx="96" cy="95"/>
            </a:xfrm>
            <a:prstGeom prst="rect">
              <a:avLst/>
            </a:prstGeom>
            <a:solidFill>
              <a:srgbClr val="3366FF">
                <a:alpha val="50000"/>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800"/>
            </a:p>
          </p:txBody>
        </p:sp>
        <p:sp>
          <p:nvSpPr>
            <p:cNvPr id="19472" name="Rectangle 1040"/>
            <p:cNvSpPr>
              <a:spLocks noChangeArrowheads="1"/>
            </p:cNvSpPr>
            <p:nvPr/>
          </p:nvSpPr>
          <p:spPr bwMode="auto">
            <a:xfrm>
              <a:off x="48" y="1826"/>
              <a:ext cx="96" cy="97"/>
            </a:xfrm>
            <a:prstGeom prst="rect">
              <a:avLst/>
            </a:prstGeom>
            <a:solidFill>
              <a:srgbClr val="3366FF">
                <a:alpha val="50000"/>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800"/>
            </a:p>
          </p:txBody>
        </p:sp>
        <p:sp>
          <p:nvSpPr>
            <p:cNvPr id="19473" name="Rectangle 1041"/>
            <p:cNvSpPr>
              <a:spLocks noChangeArrowheads="1"/>
            </p:cNvSpPr>
            <p:nvPr/>
          </p:nvSpPr>
          <p:spPr bwMode="auto">
            <a:xfrm>
              <a:off x="48" y="1971"/>
              <a:ext cx="96" cy="96"/>
            </a:xfrm>
            <a:prstGeom prst="rect">
              <a:avLst/>
            </a:prstGeom>
            <a:solidFill>
              <a:srgbClr val="3366FF">
                <a:alpha val="50000"/>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800"/>
            </a:p>
          </p:txBody>
        </p:sp>
        <p:sp>
          <p:nvSpPr>
            <p:cNvPr id="19474" name="Rectangle 1042"/>
            <p:cNvSpPr>
              <a:spLocks noChangeArrowheads="1"/>
            </p:cNvSpPr>
            <p:nvPr/>
          </p:nvSpPr>
          <p:spPr bwMode="auto">
            <a:xfrm>
              <a:off x="48" y="2115"/>
              <a:ext cx="96" cy="96"/>
            </a:xfrm>
            <a:prstGeom prst="rect">
              <a:avLst/>
            </a:prstGeom>
            <a:solidFill>
              <a:srgbClr val="3366FF">
                <a:alpha val="50000"/>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800"/>
            </a:p>
          </p:txBody>
        </p:sp>
        <p:sp>
          <p:nvSpPr>
            <p:cNvPr id="19475" name="Rectangle 1043"/>
            <p:cNvSpPr>
              <a:spLocks noChangeArrowheads="1"/>
            </p:cNvSpPr>
            <p:nvPr/>
          </p:nvSpPr>
          <p:spPr bwMode="auto">
            <a:xfrm>
              <a:off x="48" y="2259"/>
              <a:ext cx="96" cy="96"/>
            </a:xfrm>
            <a:prstGeom prst="rect">
              <a:avLst/>
            </a:prstGeom>
            <a:solidFill>
              <a:srgbClr val="3366FF">
                <a:alpha val="50000"/>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800"/>
            </a:p>
          </p:txBody>
        </p:sp>
        <p:sp>
          <p:nvSpPr>
            <p:cNvPr id="19476" name="Rectangle 1044"/>
            <p:cNvSpPr>
              <a:spLocks noChangeArrowheads="1"/>
            </p:cNvSpPr>
            <p:nvPr/>
          </p:nvSpPr>
          <p:spPr bwMode="auto">
            <a:xfrm>
              <a:off x="48" y="2403"/>
              <a:ext cx="96" cy="97"/>
            </a:xfrm>
            <a:prstGeom prst="rect">
              <a:avLst/>
            </a:prstGeom>
            <a:solidFill>
              <a:srgbClr val="3366FF">
                <a:alpha val="50000"/>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800"/>
            </a:p>
          </p:txBody>
        </p:sp>
        <p:sp>
          <p:nvSpPr>
            <p:cNvPr id="19477" name="Rectangle 1045"/>
            <p:cNvSpPr>
              <a:spLocks noChangeArrowheads="1"/>
            </p:cNvSpPr>
            <p:nvPr/>
          </p:nvSpPr>
          <p:spPr bwMode="auto">
            <a:xfrm>
              <a:off x="48" y="2548"/>
              <a:ext cx="96" cy="95"/>
            </a:xfrm>
            <a:prstGeom prst="rect">
              <a:avLst/>
            </a:prstGeom>
            <a:solidFill>
              <a:srgbClr val="3366FF">
                <a:alpha val="50000"/>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800"/>
            </a:p>
          </p:txBody>
        </p:sp>
        <p:sp>
          <p:nvSpPr>
            <p:cNvPr id="19478" name="Rectangle 1046"/>
            <p:cNvSpPr>
              <a:spLocks noChangeArrowheads="1"/>
            </p:cNvSpPr>
            <p:nvPr/>
          </p:nvSpPr>
          <p:spPr bwMode="auto">
            <a:xfrm>
              <a:off x="48" y="2692"/>
              <a:ext cx="96" cy="96"/>
            </a:xfrm>
            <a:prstGeom prst="rect">
              <a:avLst/>
            </a:prstGeom>
            <a:solidFill>
              <a:srgbClr val="3366FF">
                <a:alpha val="50000"/>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800"/>
            </a:p>
          </p:txBody>
        </p:sp>
        <p:sp>
          <p:nvSpPr>
            <p:cNvPr id="19479" name="Rectangle 1047"/>
            <p:cNvSpPr>
              <a:spLocks noChangeArrowheads="1"/>
            </p:cNvSpPr>
            <p:nvPr/>
          </p:nvSpPr>
          <p:spPr bwMode="auto">
            <a:xfrm>
              <a:off x="48" y="2836"/>
              <a:ext cx="96" cy="97"/>
            </a:xfrm>
            <a:prstGeom prst="rect">
              <a:avLst/>
            </a:prstGeom>
            <a:solidFill>
              <a:srgbClr val="3366FF">
                <a:alpha val="50000"/>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800"/>
            </a:p>
          </p:txBody>
        </p:sp>
        <p:sp>
          <p:nvSpPr>
            <p:cNvPr id="19480" name="Rectangle 1048"/>
            <p:cNvSpPr>
              <a:spLocks noChangeArrowheads="1"/>
            </p:cNvSpPr>
            <p:nvPr/>
          </p:nvSpPr>
          <p:spPr bwMode="auto">
            <a:xfrm>
              <a:off x="48" y="2980"/>
              <a:ext cx="96" cy="96"/>
            </a:xfrm>
            <a:prstGeom prst="rect">
              <a:avLst/>
            </a:prstGeom>
            <a:solidFill>
              <a:srgbClr val="3366FF">
                <a:alpha val="50000"/>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800"/>
            </a:p>
          </p:txBody>
        </p:sp>
        <p:sp>
          <p:nvSpPr>
            <p:cNvPr id="19481" name="Rectangle 1049"/>
            <p:cNvSpPr>
              <a:spLocks noChangeArrowheads="1"/>
            </p:cNvSpPr>
            <p:nvPr/>
          </p:nvSpPr>
          <p:spPr bwMode="auto">
            <a:xfrm>
              <a:off x="48" y="3124"/>
              <a:ext cx="96" cy="97"/>
            </a:xfrm>
            <a:prstGeom prst="rect">
              <a:avLst/>
            </a:prstGeom>
            <a:solidFill>
              <a:srgbClr val="3366FF">
                <a:alpha val="50000"/>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800"/>
            </a:p>
          </p:txBody>
        </p:sp>
        <p:sp>
          <p:nvSpPr>
            <p:cNvPr id="19482" name="Rectangle 1050"/>
            <p:cNvSpPr>
              <a:spLocks noChangeArrowheads="1"/>
            </p:cNvSpPr>
            <p:nvPr/>
          </p:nvSpPr>
          <p:spPr bwMode="auto">
            <a:xfrm>
              <a:off x="48" y="3269"/>
              <a:ext cx="96" cy="95"/>
            </a:xfrm>
            <a:prstGeom prst="rect">
              <a:avLst/>
            </a:prstGeom>
            <a:solidFill>
              <a:srgbClr val="3366FF">
                <a:alpha val="50000"/>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800"/>
            </a:p>
          </p:txBody>
        </p:sp>
        <p:sp>
          <p:nvSpPr>
            <p:cNvPr id="19483" name="Rectangle 1051"/>
            <p:cNvSpPr>
              <a:spLocks noChangeArrowheads="1"/>
            </p:cNvSpPr>
            <p:nvPr/>
          </p:nvSpPr>
          <p:spPr bwMode="auto">
            <a:xfrm>
              <a:off x="48" y="3412"/>
              <a:ext cx="96" cy="97"/>
            </a:xfrm>
            <a:prstGeom prst="rect">
              <a:avLst/>
            </a:prstGeom>
            <a:solidFill>
              <a:srgbClr val="3366FF">
                <a:alpha val="50000"/>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800"/>
            </a:p>
          </p:txBody>
        </p:sp>
        <p:sp>
          <p:nvSpPr>
            <p:cNvPr id="19484" name="Rectangle 1052"/>
            <p:cNvSpPr>
              <a:spLocks noChangeArrowheads="1"/>
            </p:cNvSpPr>
            <p:nvPr/>
          </p:nvSpPr>
          <p:spPr bwMode="auto">
            <a:xfrm>
              <a:off x="48" y="3557"/>
              <a:ext cx="96" cy="96"/>
            </a:xfrm>
            <a:prstGeom prst="rect">
              <a:avLst/>
            </a:prstGeom>
            <a:solidFill>
              <a:srgbClr val="3366FF">
                <a:alpha val="50000"/>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800"/>
            </a:p>
          </p:txBody>
        </p:sp>
        <p:sp>
          <p:nvSpPr>
            <p:cNvPr id="19485" name="Rectangle 1053"/>
            <p:cNvSpPr>
              <a:spLocks noChangeArrowheads="1"/>
            </p:cNvSpPr>
            <p:nvPr/>
          </p:nvSpPr>
          <p:spPr bwMode="auto">
            <a:xfrm>
              <a:off x="48" y="3702"/>
              <a:ext cx="96" cy="95"/>
            </a:xfrm>
            <a:prstGeom prst="rect">
              <a:avLst/>
            </a:prstGeom>
            <a:solidFill>
              <a:srgbClr val="3366FF">
                <a:alpha val="50000"/>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800"/>
            </a:p>
          </p:txBody>
        </p:sp>
        <p:sp>
          <p:nvSpPr>
            <p:cNvPr id="19486" name="Rectangle 1054"/>
            <p:cNvSpPr>
              <a:spLocks noChangeArrowheads="1"/>
            </p:cNvSpPr>
            <p:nvPr/>
          </p:nvSpPr>
          <p:spPr bwMode="auto">
            <a:xfrm>
              <a:off x="48" y="3845"/>
              <a:ext cx="96" cy="97"/>
            </a:xfrm>
            <a:prstGeom prst="rect">
              <a:avLst/>
            </a:prstGeom>
            <a:solidFill>
              <a:srgbClr val="3366FF">
                <a:alpha val="50000"/>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800"/>
            </a:p>
          </p:txBody>
        </p:sp>
        <p:sp>
          <p:nvSpPr>
            <p:cNvPr id="19487" name="Rectangle 1055"/>
            <p:cNvSpPr>
              <a:spLocks noChangeArrowheads="1"/>
            </p:cNvSpPr>
            <p:nvPr/>
          </p:nvSpPr>
          <p:spPr bwMode="auto">
            <a:xfrm>
              <a:off x="48" y="3990"/>
              <a:ext cx="96" cy="96"/>
            </a:xfrm>
            <a:prstGeom prst="rect">
              <a:avLst/>
            </a:prstGeom>
            <a:solidFill>
              <a:srgbClr val="3366FF">
                <a:alpha val="50000"/>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800"/>
            </a:p>
          </p:txBody>
        </p:sp>
        <p:sp>
          <p:nvSpPr>
            <p:cNvPr id="19488" name="Rectangle 1056"/>
            <p:cNvSpPr>
              <a:spLocks noChangeArrowheads="1"/>
            </p:cNvSpPr>
            <p:nvPr/>
          </p:nvSpPr>
          <p:spPr bwMode="auto">
            <a:xfrm>
              <a:off x="48" y="4133"/>
              <a:ext cx="96" cy="97"/>
            </a:xfrm>
            <a:prstGeom prst="rect">
              <a:avLst/>
            </a:prstGeom>
            <a:solidFill>
              <a:srgbClr val="3366FF">
                <a:alpha val="50000"/>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800"/>
            </a:p>
          </p:txBody>
        </p:sp>
        <p:sp>
          <p:nvSpPr>
            <p:cNvPr id="19489" name="Rectangle 1057"/>
            <p:cNvSpPr>
              <a:spLocks noChangeArrowheads="1"/>
            </p:cNvSpPr>
            <p:nvPr/>
          </p:nvSpPr>
          <p:spPr bwMode="auto">
            <a:xfrm>
              <a:off x="48" y="102"/>
              <a:ext cx="96" cy="96"/>
            </a:xfrm>
            <a:prstGeom prst="rect">
              <a:avLst/>
            </a:prstGeom>
            <a:solidFill>
              <a:srgbClr val="3366FF">
                <a:alpha val="50000"/>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800"/>
            </a:p>
          </p:txBody>
        </p:sp>
        <p:sp>
          <p:nvSpPr>
            <p:cNvPr id="19490" name="Rectangle 1058"/>
            <p:cNvSpPr>
              <a:spLocks noChangeArrowheads="1"/>
            </p:cNvSpPr>
            <p:nvPr/>
          </p:nvSpPr>
          <p:spPr bwMode="auto">
            <a:xfrm>
              <a:off x="48" y="246"/>
              <a:ext cx="96" cy="96"/>
            </a:xfrm>
            <a:prstGeom prst="rect">
              <a:avLst/>
            </a:prstGeom>
            <a:solidFill>
              <a:srgbClr val="3366FF">
                <a:alpha val="50000"/>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800"/>
            </a:p>
          </p:txBody>
        </p:sp>
        <p:sp>
          <p:nvSpPr>
            <p:cNvPr id="19491" name="Rectangle 1059"/>
            <p:cNvSpPr>
              <a:spLocks noChangeArrowheads="1"/>
            </p:cNvSpPr>
            <p:nvPr/>
          </p:nvSpPr>
          <p:spPr bwMode="auto">
            <a:xfrm>
              <a:off x="48" y="391"/>
              <a:ext cx="96" cy="96"/>
            </a:xfrm>
            <a:prstGeom prst="rect">
              <a:avLst/>
            </a:prstGeom>
            <a:solidFill>
              <a:srgbClr val="3366FF">
                <a:alpha val="50000"/>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800"/>
            </a:p>
          </p:txBody>
        </p:sp>
        <p:sp>
          <p:nvSpPr>
            <p:cNvPr id="19492" name="Rectangle 1060"/>
            <p:cNvSpPr>
              <a:spLocks noChangeArrowheads="1"/>
            </p:cNvSpPr>
            <p:nvPr/>
          </p:nvSpPr>
          <p:spPr bwMode="auto">
            <a:xfrm>
              <a:off x="48" y="535"/>
              <a:ext cx="96" cy="95"/>
            </a:xfrm>
            <a:prstGeom prst="rect">
              <a:avLst/>
            </a:prstGeom>
            <a:solidFill>
              <a:srgbClr val="3366FF">
                <a:alpha val="50000"/>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800"/>
            </a:p>
          </p:txBody>
        </p:sp>
        <p:sp>
          <p:nvSpPr>
            <p:cNvPr id="19493" name="Rectangle 1061"/>
            <p:cNvSpPr>
              <a:spLocks noChangeArrowheads="1"/>
            </p:cNvSpPr>
            <p:nvPr/>
          </p:nvSpPr>
          <p:spPr bwMode="auto">
            <a:xfrm>
              <a:off x="48" y="679"/>
              <a:ext cx="96" cy="96"/>
            </a:xfrm>
            <a:prstGeom prst="rect">
              <a:avLst/>
            </a:prstGeom>
            <a:solidFill>
              <a:srgbClr val="3366FF">
                <a:alpha val="50000"/>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800"/>
            </a:p>
          </p:txBody>
        </p:sp>
        <p:sp>
          <p:nvSpPr>
            <p:cNvPr id="19494" name="Rectangle 1062"/>
            <p:cNvSpPr>
              <a:spLocks noChangeArrowheads="1"/>
            </p:cNvSpPr>
            <p:nvPr/>
          </p:nvSpPr>
          <p:spPr bwMode="auto">
            <a:xfrm>
              <a:off x="48" y="823"/>
              <a:ext cx="96" cy="97"/>
            </a:xfrm>
            <a:prstGeom prst="rect">
              <a:avLst/>
            </a:prstGeom>
            <a:solidFill>
              <a:srgbClr val="3366FF">
                <a:alpha val="50000"/>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800"/>
            </a:p>
          </p:txBody>
        </p:sp>
        <p:sp>
          <p:nvSpPr>
            <p:cNvPr id="19495" name="Rectangle 1063"/>
            <p:cNvSpPr>
              <a:spLocks noChangeArrowheads="1"/>
            </p:cNvSpPr>
            <p:nvPr/>
          </p:nvSpPr>
          <p:spPr bwMode="auto">
            <a:xfrm>
              <a:off x="48" y="968"/>
              <a:ext cx="96" cy="95"/>
            </a:xfrm>
            <a:prstGeom prst="rect">
              <a:avLst/>
            </a:prstGeom>
            <a:solidFill>
              <a:srgbClr val="3366FF">
                <a:alpha val="50000"/>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800"/>
            </a:p>
          </p:txBody>
        </p:sp>
      </p:grpSp>
    </p:spTree>
    <p:extLst>
      <p:ext uri="{BB962C8B-B14F-4D97-AF65-F5344CB8AC3E}">
        <p14:creationId xmlns:p14="http://schemas.microsoft.com/office/powerpoint/2010/main" val="2886110448"/>
      </p:ext>
    </p:extLst>
  </p:cSld>
  <p:clrMapOvr>
    <a:masterClrMapping/>
  </p:clrMapOvr>
  <p:transition>
    <p:cut/>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cs typeface="B Titr" panose="00000700000000000000" pitchFamily="2" charset="-78"/>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normAutofit/>
          </a:bodyPr>
          <a:lstStyle>
            <a:lvl1pPr algn="r" rtl="1">
              <a:defRPr sz="1800">
                <a:cs typeface="B Nazanin" panose="00000400000000000000" pitchFamily="2" charset="-78"/>
              </a:defRPr>
            </a:lvl1pPr>
            <a:lvl2pPr algn="r" rtl="1">
              <a:defRPr sz="1800">
                <a:cs typeface="B Nazanin" panose="00000400000000000000" pitchFamily="2" charset="-78"/>
              </a:defRPr>
            </a:lvl2pPr>
            <a:lvl3pPr algn="r" rtl="1">
              <a:defRPr sz="1800">
                <a:cs typeface="B Nazanin" panose="00000400000000000000" pitchFamily="2" charset="-78"/>
              </a:defRPr>
            </a:lvl3pPr>
            <a:lvl4pPr algn="r" rtl="1">
              <a:defRPr sz="1800">
                <a:cs typeface="B Nazanin" panose="00000400000000000000" pitchFamily="2" charset="-78"/>
              </a:defRPr>
            </a:lvl4pPr>
            <a:lvl5pPr algn="r" rtl="1">
              <a:defRPr sz="1800">
                <a:cs typeface="B Nazanin" panose="00000400000000000000" pitchFamily="2" charset="-78"/>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r>
              <a:rPr lang="fa-IR" smtClean="0"/>
              <a:t>مهندسی ارزش-خلاقیت- </a:t>
            </a:r>
            <a:r>
              <a:rPr lang="en-US" smtClean="0"/>
              <a:t>www.ravanshadnia.com</a:t>
            </a:r>
            <a:endParaRPr lang="en-US" dirty="0"/>
          </a:p>
        </p:txBody>
      </p:sp>
      <p:sp>
        <p:nvSpPr>
          <p:cNvPr id="6" name="Slide Number Placeholder 5"/>
          <p:cNvSpPr>
            <a:spLocks noGrp="1"/>
          </p:cNvSpPr>
          <p:nvPr>
            <p:ph type="sldNum" sz="quarter" idx="12"/>
          </p:nvPr>
        </p:nvSpPr>
        <p:spPr/>
        <p:txBody>
          <a:bodyPr/>
          <a:lstStyle/>
          <a:p>
            <a:fld id="{8BF94E1D-B273-4FD6-A7DD-B11FAD1D191C}" type="slidenum">
              <a:rPr lang="en-US" smtClean="0"/>
              <a:t>‹#›</a:t>
            </a:fld>
            <a:endParaRPr lang="en-US"/>
          </a:p>
        </p:txBody>
      </p:sp>
    </p:spTree>
    <p:extLst>
      <p:ext uri="{BB962C8B-B14F-4D97-AF65-F5344CB8AC3E}">
        <p14:creationId xmlns:p14="http://schemas.microsoft.com/office/powerpoint/2010/main" val="10285976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9" name="Rectangle 8"/>
          <p:cNvSpPr/>
          <p:nvPr/>
        </p:nvSpPr>
        <p:spPr>
          <a:xfrm>
            <a:off x="0" y="0"/>
            <a:ext cx="12192000" cy="4572001"/>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Oval 5"/>
          <p:cNvSpPr/>
          <p:nvPr/>
        </p:nvSpPr>
        <p:spPr>
          <a:xfrm>
            <a:off x="-1" y="0"/>
            <a:ext cx="12192000" cy="4572001"/>
          </a:xfrm>
          <a:custGeom>
            <a:avLst/>
            <a:gdLst/>
            <a:ahLst/>
            <a:cxnLst/>
            <a:rect l="l" t="t" r="r" b="b"/>
            <a:pathLst>
              <a:path w="12192000" h="4572001">
                <a:moveTo>
                  <a:pt x="12192000" y="4387986"/>
                </a:moveTo>
                <a:lnTo>
                  <a:pt x="12192000" y="4572001"/>
                </a:lnTo>
                <a:lnTo>
                  <a:pt x="12013927" y="4572001"/>
                </a:lnTo>
                <a:cubicBezTo>
                  <a:pt x="12084901" y="4522707"/>
                  <a:pt x="12145198" y="4460004"/>
                  <a:pt x="12192000" y="4387986"/>
                </a:cubicBezTo>
                <a:close/>
                <a:moveTo>
                  <a:pt x="12192000" y="4041440"/>
                </a:moveTo>
                <a:lnTo>
                  <a:pt x="12192000" y="4174488"/>
                </a:lnTo>
                <a:cubicBezTo>
                  <a:pt x="12005469" y="4244657"/>
                  <a:pt x="11857227" y="4389538"/>
                  <a:pt x="11786673" y="4572001"/>
                </a:cubicBezTo>
                <a:lnTo>
                  <a:pt x="11649784" y="4572001"/>
                </a:lnTo>
                <a:cubicBezTo>
                  <a:pt x="11730542" y="4320085"/>
                  <a:pt x="11933879" y="4121396"/>
                  <a:pt x="12192000" y="4041440"/>
                </a:cubicBezTo>
                <a:close/>
                <a:moveTo>
                  <a:pt x="10767111" y="3999419"/>
                </a:moveTo>
                <a:lnTo>
                  <a:pt x="10784198" y="4001042"/>
                </a:lnTo>
                <a:cubicBezTo>
                  <a:pt x="10816584" y="4001569"/>
                  <a:pt x="10848477" y="4004550"/>
                  <a:pt x="10879660" y="4010107"/>
                </a:cubicBezTo>
                <a:cubicBezTo>
                  <a:pt x="10885236" y="4009688"/>
                  <a:pt x="10890564" y="4010636"/>
                  <a:pt x="10895873" y="4011646"/>
                </a:cubicBezTo>
                <a:lnTo>
                  <a:pt x="10895990" y="4012794"/>
                </a:lnTo>
                <a:cubicBezTo>
                  <a:pt x="11208069" y="4064450"/>
                  <a:pt x="11461298" y="4283539"/>
                  <a:pt x="11554662" y="4572001"/>
                </a:cubicBezTo>
                <a:lnTo>
                  <a:pt x="11417114" y="4572001"/>
                </a:lnTo>
                <a:cubicBezTo>
                  <a:pt x="11333731" y="4357380"/>
                  <a:pt x="11143362" y="4194541"/>
                  <a:pt x="10909360" y="4144250"/>
                </a:cubicBezTo>
                <a:cubicBezTo>
                  <a:pt x="10943854" y="4319651"/>
                  <a:pt x="11046077" y="4471530"/>
                  <a:pt x="11189175" y="4572001"/>
                </a:cubicBezTo>
                <a:lnTo>
                  <a:pt x="10994934" y="4572001"/>
                </a:lnTo>
                <a:cubicBezTo>
                  <a:pt x="10878802" y="4452596"/>
                  <a:pt x="10800240" y="4298519"/>
                  <a:pt x="10775875" y="4127511"/>
                </a:cubicBezTo>
                <a:cubicBezTo>
                  <a:pt x="10775707" y="4127458"/>
                  <a:pt x="10775539" y="4127453"/>
                  <a:pt x="10775369" y="4127448"/>
                </a:cubicBezTo>
                <a:lnTo>
                  <a:pt x="10774831" y="4120772"/>
                </a:lnTo>
                <a:cubicBezTo>
                  <a:pt x="10769772" y="4090522"/>
                  <a:pt x="10767321" y="4059631"/>
                  <a:pt x="10767364" y="4028296"/>
                </a:cubicBezTo>
                <a:cubicBezTo>
                  <a:pt x="10766052" y="4022668"/>
                  <a:pt x="10765993" y="4017001"/>
                  <a:pt x="10765993" y="4011320"/>
                </a:cubicBezTo>
                <a:lnTo>
                  <a:pt x="10766587" y="3999880"/>
                </a:lnTo>
                <a:lnTo>
                  <a:pt x="10767085" y="3999913"/>
                </a:lnTo>
                <a:close/>
                <a:moveTo>
                  <a:pt x="10744358" y="3999419"/>
                </a:moveTo>
                <a:lnTo>
                  <a:pt x="10744384" y="3999913"/>
                </a:lnTo>
                <a:lnTo>
                  <a:pt x="10744882" y="3999880"/>
                </a:lnTo>
                <a:lnTo>
                  <a:pt x="10745476" y="4011320"/>
                </a:lnTo>
                <a:cubicBezTo>
                  <a:pt x="10745476" y="4017001"/>
                  <a:pt x="10745417" y="4022668"/>
                  <a:pt x="10744105" y="4028296"/>
                </a:cubicBezTo>
                <a:cubicBezTo>
                  <a:pt x="10744148" y="4059631"/>
                  <a:pt x="10741697" y="4090522"/>
                  <a:pt x="10736638" y="4120772"/>
                </a:cubicBezTo>
                <a:lnTo>
                  <a:pt x="10736100" y="4127448"/>
                </a:lnTo>
                <a:cubicBezTo>
                  <a:pt x="10735930" y="4127453"/>
                  <a:pt x="10735762" y="4127458"/>
                  <a:pt x="10735594" y="4127511"/>
                </a:cubicBezTo>
                <a:cubicBezTo>
                  <a:pt x="10711229" y="4298519"/>
                  <a:pt x="10632667" y="4452596"/>
                  <a:pt x="10516535" y="4572001"/>
                </a:cubicBezTo>
                <a:lnTo>
                  <a:pt x="10322294" y="4572001"/>
                </a:lnTo>
                <a:cubicBezTo>
                  <a:pt x="10465392" y="4471530"/>
                  <a:pt x="10567615" y="4319650"/>
                  <a:pt x="10602109" y="4144250"/>
                </a:cubicBezTo>
                <a:cubicBezTo>
                  <a:pt x="10368107" y="4194541"/>
                  <a:pt x="10177738" y="4357380"/>
                  <a:pt x="10094355" y="4572001"/>
                </a:cubicBezTo>
                <a:lnTo>
                  <a:pt x="9956808" y="4572001"/>
                </a:lnTo>
                <a:cubicBezTo>
                  <a:pt x="10050171" y="4283539"/>
                  <a:pt x="10303400" y="4064450"/>
                  <a:pt x="10615479" y="4012794"/>
                </a:cubicBezTo>
                <a:lnTo>
                  <a:pt x="10615596" y="4011646"/>
                </a:lnTo>
                <a:cubicBezTo>
                  <a:pt x="10620905" y="4010636"/>
                  <a:pt x="10626233" y="4009688"/>
                  <a:pt x="10631809" y="4010107"/>
                </a:cubicBezTo>
                <a:cubicBezTo>
                  <a:pt x="10662992" y="4004550"/>
                  <a:pt x="10694885" y="4001569"/>
                  <a:pt x="10727271" y="4001042"/>
                </a:cubicBezTo>
                <a:close/>
                <a:moveTo>
                  <a:pt x="9074958" y="3999419"/>
                </a:moveTo>
                <a:lnTo>
                  <a:pt x="9092045" y="4001042"/>
                </a:lnTo>
                <a:cubicBezTo>
                  <a:pt x="9124431" y="4001569"/>
                  <a:pt x="9156324" y="4004550"/>
                  <a:pt x="9187507" y="4010107"/>
                </a:cubicBezTo>
                <a:cubicBezTo>
                  <a:pt x="9193083" y="4009688"/>
                  <a:pt x="9198411" y="4010636"/>
                  <a:pt x="9203720" y="4011646"/>
                </a:cubicBezTo>
                <a:lnTo>
                  <a:pt x="9203837" y="4012794"/>
                </a:lnTo>
                <a:cubicBezTo>
                  <a:pt x="9515916" y="4064450"/>
                  <a:pt x="9769145" y="4283539"/>
                  <a:pt x="9862508" y="4572001"/>
                </a:cubicBezTo>
                <a:lnTo>
                  <a:pt x="9724961" y="4572001"/>
                </a:lnTo>
                <a:cubicBezTo>
                  <a:pt x="9641578" y="4357380"/>
                  <a:pt x="9451209" y="4194541"/>
                  <a:pt x="9217207" y="4144250"/>
                </a:cubicBezTo>
                <a:cubicBezTo>
                  <a:pt x="9251701" y="4319651"/>
                  <a:pt x="9353924" y="4471530"/>
                  <a:pt x="9497022" y="4572001"/>
                </a:cubicBezTo>
                <a:lnTo>
                  <a:pt x="9302781" y="4572001"/>
                </a:lnTo>
                <a:cubicBezTo>
                  <a:pt x="9186649" y="4452596"/>
                  <a:pt x="9108087" y="4298519"/>
                  <a:pt x="9083722" y="4127511"/>
                </a:cubicBezTo>
                <a:cubicBezTo>
                  <a:pt x="9083554" y="4127458"/>
                  <a:pt x="9083386" y="4127453"/>
                  <a:pt x="9083216" y="4127448"/>
                </a:cubicBezTo>
                <a:lnTo>
                  <a:pt x="9082678" y="4120772"/>
                </a:lnTo>
                <a:cubicBezTo>
                  <a:pt x="9077619" y="4090522"/>
                  <a:pt x="9075168" y="4059631"/>
                  <a:pt x="9075211" y="4028296"/>
                </a:cubicBezTo>
                <a:cubicBezTo>
                  <a:pt x="9073899" y="4022668"/>
                  <a:pt x="9073840" y="4017001"/>
                  <a:pt x="9073840" y="4011320"/>
                </a:cubicBezTo>
                <a:lnTo>
                  <a:pt x="9074434" y="3999880"/>
                </a:lnTo>
                <a:lnTo>
                  <a:pt x="9074932" y="3999913"/>
                </a:lnTo>
                <a:close/>
                <a:moveTo>
                  <a:pt x="9052207" y="3999419"/>
                </a:moveTo>
                <a:lnTo>
                  <a:pt x="9052233" y="3999913"/>
                </a:lnTo>
                <a:lnTo>
                  <a:pt x="9052731" y="3999880"/>
                </a:lnTo>
                <a:lnTo>
                  <a:pt x="9053325" y="4011320"/>
                </a:lnTo>
                <a:cubicBezTo>
                  <a:pt x="9053325" y="4017001"/>
                  <a:pt x="9053266" y="4022668"/>
                  <a:pt x="9051954" y="4028296"/>
                </a:cubicBezTo>
                <a:cubicBezTo>
                  <a:pt x="9051997" y="4059631"/>
                  <a:pt x="9049546" y="4090522"/>
                  <a:pt x="9044487" y="4120772"/>
                </a:cubicBezTo>
                <a:lnTo>
                  <a:pt x="9043949" y="4127448"/>
                </a:lnTo>
                <a:cubicBezTo>
                  <a:pt x="9043779" y="4127453"/>
                  <a:pt x="9043611" y="4127458"/>
                  <a:pt x="9043443" y="4127511"/>
                </a:cubicBezTo>
                <a:cubicBezTo>
                  <a:pt x="9019078" y="4298519"/>
                  <a:pt x="8940516" y="4452596"/>
                  <a:pt x="8824384" y="4572001"/>
                </a:cubicBezTo>
                <a:lnTo>
                  <a:pt x="8630143" y="4572001"/>
                </a:lnTo>
                <a:cubicBezTo>
                  <a:pt x="8773241" y="4471530"/>
                  <a:pt x="8875464" y="4319651"/>
                  <a:pt x="8909958" y="4144250"/>
                </a:cubicBezTo>
                <a:cubicBezTo>
                  <a:pt x="8675956" y="4194541"/>
                  <a:pt x="8485587" y="4357380"/>
                  <a:pt x="8402204" y="4572001"/>
                </a:cubicBezTo>
                <a:lnTo>
                  <a:pt x="8264656" y="4572001"/>
                </a:lnTo>
                <a:cubicBezTo>
                  <a:pt x="8358019" y="4283539"/>
                  <a:pt x="8611249" y="4064450"/>
                  <a:pt x="8923328" y="4012794"/>
                </a:cubicBezTo>
                <a:lnTo>
                  <a:pt x="8923445" y="4011646"/>
                </a:lnTo>
                <a:cubicBezTo>
                  <a:pt x="8928754" y="4010636"/>
                  <a:pt x="8934082" y="4009688"/>
                  <a:pt x="8939658" y="4010107"/>
                </a:cubicBezTo>
                <a:cubicBezTo>
                  <a:pt x="8970841" y="4004550"/>
                  <a:pt x="9002734" y="4001569"/>
                  <a:pt x="9035120" y="4001042"/>
                </a:cubicBezTo>
                <a:close/>
                <a:moveTo>
                  <a:pt x="7382807" y="3999419"/>
                </a:moveTo>
                <a:lnTo>
                  <a:pt x="7399895" y="4001042"/>
                </a:lnTo>
                <a:cubicBezTo>
                  <a:pt x="7432280" y="4001569"/>
                  <a:pt x="7464173" y="4004550"/>
                  <a:pt x="7495356" y="4010107"/>
                </a:cubicBezTo>
                <a:cubicBezTo>
                  <a:pt x="7500932" y="4009688"/>
                  <a:pt x="7506260" y="4010636"/>
                  <a:pt x="7511569" y="4011646"/>
                </a:cubicBezTo>
                <a:lnTo>
                  <a:pt x="7511686" y="4012794"/>
                </a:lnTo>
                <a:cubicBezTo>
                  <a:pt x="7823765" y="4064450"/>
                  <a:pt x="8076994" y="4283539"/>
                  <a:pt x="8170358" y="4572001"/>
                </a:cubicBezTo>
                <a:lnTo>
                  <a:pt x="8032809" y="4572001"/>
                </a:lnTo>
                <a:cubicBezTo>
                  <a:pt x="7949426" y="4357380"/>
                  <a:pt x="7759058" y="4194541"/>
                  <a:pt x="7525056" y="4144250"/>
                </a:cubicBezTo>
                <a:cubicBezTo>
                  <a:pt x="7559550" y="4319650"/>
                  <a:pt x="7661773" y="4471530"/>
                  <a:pt x="7804870" y="4572001"/>
                </a:cubicBezTo>
                <a:lnTo>
                  <a:pt x="7610630" y="4572001"/>
                </a:lnTo>
                <a:cubicBezTo>
                  <a:pt x="7494498" y="4452596"/>
                  <a:pt x="7415935" y="4298519"/>
                  <a:pt x="7391571" y="4127511"/>
                </a:cubicBezTo>
                <a:cubicBezTo>
                  <a:pt x="7391403" y="4127458"/>
                  <a:pt x="7391235" y="4127453"/>
                  <a:pt x="7391065" y="4127448"/>
                </a:cubicBezTo>
                <a:lnTo>
                  <a:pt x="7390527" y="4120772"/>
                </a:lnTo>
                <a:cubicBezTo>
                  <a:pt x="7385468" y="4090522"/>
                  <a:pt x="7383018" y="4059631"/>
                  <a:pt x="7383060" y="4028296"/>
                </a:cubicBezTo>
                <a:cubicBezTo>
                  <a:pt x="7381748" y="4022668"/>
                  <a:pt x="7381689" y="4017001"/>
                  <a:pt x="7381689" y="4011320"/>
                </a:cubicBezTo>
                <a:lnTo>
                  <a:pt x="7382283" y="3999880"/>
                </a:lnTo>
                <a:lnTo>
                  <a:pt x="7382781" y="3999913"/>
                </a:lnTo>
                <a:close/>
                <a:moveTo>
                  <a:pt x="7360056" y="3999419"/>
                </a:moveTo>
                <a:lnTo>
                  <a:pt x="7360082" y="3999913"/>
                </a:lnTo>
                <a:lnTo>
                  <a:pt x="7360580" y="3999880"/>
                </a:lnTo>
                <a:lnTo>
                  <a:pt x="7361174" y="4011320"/>
                </a:lnTo>
                <a:cubicBezTo>
                  <a:pt x="7361174" y="4017001"/>
                  <a:pt x="7361115" y="4022668"/>
                  <a:pt x="7359803" y="4028296"/>
                </a:cubicBezTo>
                <a:cubicBezTo>
                  <a:pt x="7359845" y="4059631"/>
                  <a:pt x="7357395" y="4090522"/>
                  <a:pt x="7352336" y="4120772"/>
                </a:cubicBezTo>
                <a:lnTo>
                  <a:pt x="7351798" y="4127448"/>
                </a:lnTo>
                <a:cubicBezTo>
                  <a:pt x="7351628" y="4127453"/>
                  <a:pt x="7351460" y="4127458"/>
                  <a:pt x="7351292" y="4127511"/>
                </a:cubicBezTo>
                <a:cubicBezTo>
                  <a:pt x="7326927" y="4298519"/>
                  <a:pt x="7248364" y="4452596"/>
                  <a:pt x="7132233" y="4572001"/>
                </a:cubicBezTo>
                <a:lnTo>
                  <a:pt x="6937992" y="4572001"/>
                </a:lnTo>
                <a:cubicBezTo>
                  <a:pt x="7081090" y="4471530"/>
                  <a:pt x="7183313" y="4319650"/>
                  <a:pt x="7217807" y="4144250"/>
                </a:cubicBezTo>
                <a:cubicBezTo>
                  <a:pt x="6983804" y="4194541"/>
                  <a:pt x="6793436" y="4357380"/>
                  <a:pt x="6710053" y="4572001"/>
                </a:cubicBezTo>
                <a:lnTo>
                  <a:pt x="6572505" y="4572001"/>
                </a:lnTo>
                <a:cubicBezTo>
                  <a:pt x="6665868" y="4283539"/>
                  <a:pt x="6919098" y="4064450"/>
                  <a:pt x="7231177" y="4012794"/>
                </a:cubicBezTo>
                <a:lnTo>
                  <a:pt x="7231294" y="4011646"/>
                </a:lnTo>
                <a:cubicBezTo>
                  <a:pt x="7236603" y="4010636"/>
                  <a:pt x="7241931" y="4009688"/>
                  <a:pt x="7247507" y="4010107"/>
                </a:cubicBezTo>
                <a:cubicBezTo>
                  <a:pt x="7278690" y="4004550"/>
                  <a:pt x="7310583" y="4001569"/>
                  <a:pt x="7342968" y="4001042"/>
                </a:cubicBezTo>
                <a:close/>
                <a:moveTo>
                  <a:pt x="5690656" y="3999419"/>
                </a:moveTo>
                <a:lnTo>
                  <a:pt x="5707743" y="4001042"/>
                </a:lnTo>
                <a:cubicBezTo>
                  <a:pt x="5740129" y="4001569"/>
                  <a:pt x="5772021" y="4004550"/>
                  <a:pt x="5803205" y="4010107"/>
                </a:cubicBezTo>
                <a:cubicBezTo>
                  <a:pt x="5808781" y="4009688"/>
                  <a:pt x="5814109" y="4010636"/>
                  <a:pt x="5819417" y="4011646"/>
                </a:cubicBezTo>
                <a:lnTo>
                  <a:pt x="5819534" y="4012794"/>
                </a:lnTo>
                <a:cubicBezTo>
                  <a:pt x="6131614" y="4064450"/>
                  <a:pt x="6384843" y="4283539"/>
                  <a:pt x="6478206" y="4572001"/>
                </a:cubicBezTo>
                <a:lnTo>
                  <a:pt x="6340658" y="4572001"/>
                </a:lnTo>
                <a:cubicBezTo>
                  <a:pt x="6257275" y="4357380"/>
                  <a:pt x="6066907" y="4194541"/>
                  <a:pt x="5832905" y="4144250"/>
                </a:cubicBezTo>
                <a:cubicBezTo>
                  <a:pt x="5867399" y="4319651"/>
                  <a:pt x="5969622" y="4471530"/>
                  <a:pt x="6112719" y="4572001"/>
                </a:cubicBezTo>
                <a:lnTo>
                  <a:pt x="5918478" y="4572001"/>
                </a:lnTo>
                <a:cubicBezTo>
                  <a:pt x="5802347" y="4452596"/>
                  <a:pt x="5723784" y="4298519"/>
                  <a:pt x="5699419" y="4127511"/>
                </a:cubicBezTo>
                <a:cubicBezTo>
                  <a:pt x="5699252" y="4127458"/>
                  <a:pt x="5699083" y="4127453"/>
                  <a:pt x="5698914" y="4127448"/>
                </a:cubicBezTo>
                <a:lnTo>
                  <a:pt x="5698375" y="4120772"/>
                </a:lnTo>
                <a:cubicBezTo>
                  <a:pt x="5693317" y="4090522"/>
                  <a:pt x="5690866" y="4059631"/>
                  <a:pt x="5690908" y="4028296"/>
                </a:cubicBezTo>
                <a:cubicBezTo>
                  <a:pt x="5689596" y="4022668"/>
                  <a:pt x="5689538" y="4017001"/>
                  <a:pt x="5689538" y="4011320"/>
                </a:cubicBezTo>
                <a:lnTo>
                  <a:pt x="5690132" y="3999880"/>
                </a:lnTo>
                <a:lnTo>
                  <a:pt x="5690630" y="3999913"/>
                </a:lnTo>
                <a:close/>
                <a:moveTo>
                  <a:pt x="5667905" y="3999419"/>
                </a:moveTo>
                <a:lnTo>
                  <a:pt x="5667931" y="3999913"/>
                </a:lnTo>
                <a:lnTo>
                  <a:pt x="5668429" y="3999880"/>
                </a:lnTo>
                <a:lnTo>
                  <a:pt x="5669023" y="4011320"/>
                </a:lnTo>
                <a:cubicBezTo>
                  <a:pt x="5669023" y="4017001"/>
                  <a:pt x="5668964" y="4022668"/>
                  <a:pt x="5667652" y="4028296"/>
                </a:cubicBezTo>
                <a:cubicBezTo>
                  <a:pt x="5667694" y="4059631"/>
                  <a:pt x="5665244" y="4090522"/>
                  <a:pt x="5660185" y="4120772"/>
                </a:cubicBezTo>
                <a:lnTo>
                  <a:pt x="5659647" y="4127448"/>
                </a:lnTo>
                <a:cubicBezTo>
                  <a:pt x="5659477" y="4127453"/>
                  <a:pt x="5659309" y="4127458"/>
                  <a:pt x="5659141" y="4127511"/>
                </a:cubicBezTo>
                <a:cubicBezTo>
                  <a:pt x="5634776" y="4298519"/>
                  <a:pt x="5556213" y="4452596"/>
                  <a:pt x="5440082" y="4572001"/>
                </a:cubicBezTo>
                <a:lnTo>
                  <a:pt x="5245841" y="4572001"/>
                </a:lnTo>
                <a:cubicBezTo>
                  <a:pt x="5388939" y="4471530"/>
                  <a:pt x="5491162" y="4319651"/>
                  <a:pt x="5525656" y="4144250"/>
                </a:cubicBezTo>
                <a:cubicBezTo>
                  <a:pt x="5291653" y="4194541"/>
                  <a:pt x="5101285" y="4357380"/>
                  <a:pt x="5017902" y="4572001"/>
                </a:cubicBezTo>
                <a:lnTo>
                  <a:pt x="4880354" y="4572001"/>
                </a:lnTo>
                <a:cubicBezTo>
                  <a:pt x="4973717" y="4283539"/>
                  <a:pt x="5226947" y="4064450"/>
                  <a:pt x="5539026" y="4012794"/>
                </a:cubicBezTo>
                <a:lnTo>
                  <a:pt x="5539143" y="4011646"/>
                </a:lnTo>
                <a:cubicBezTo>
                  <a:pt x="5544452" y="4010636"/>
                  <a:pt x="5549780" y="4009688"/>
                  <a:pt x="5555356" y="4010107"/>
                </a:cubicBezTo>
                <a:cubicBezTo>
                  <a:pt x="5586539" y="4004550"/>
                  <a:pt x="5618432" y="4001569"/>
                  <a:pt x="5650817" y="4001042"/>
                </a:cubicBezTo>
                <a:close/>
                <a:moveTo>
                  <a:pt x="3998505" y="3999419"/>
                </a:moveTo>
                <a:lnTo>
                  <a:pt x="4015592" y="4001042"/>
                </a:lnTo>
                <a:cubicBezTo>
                  <a:pt x="4047978" y="4001569"/>
                  <a:pt x="4079870" y="4004550"/>
                  <a:pt x="4111054" y="4010107"/>
                </a:cubicBezTo>
                <a:cubicBezTo>
                  <a:pt x="4116630" y="4009688"/>
                  <a:pt x="4121958" y="4010636"/>
                  <a:pt x="4127266" y="4011646"/>
                </a:cubicBezTo>
                <a:lnTo>
                  <a:pt x="4127384" y="4012794"/>
                </a:lnTo>
                <a:cubicBezTo>
                  <a:pt x="4439463" y="4064450"/>
                  <a:pt x="4692692" y="4283539"/>
                  <a:pt x="4786055" y="4572001"/>
                </a:cubicBezTo>
                <a:lnTo>
                  <a:pt x="4648508" y="4572001"/>
                </a:lnTo>
                <a:cubicBezTo>
                  <a:pt x="4565124" y="4357380"/>
                  <a:pt x="4374756" y="4194541"/>
                  <a:pt x="4140754" y="4144250"/>
                </a:cubicBezTo>
                <a:cubicBezTo>
                  <a:pt x="4175248" y="4319650"/>
                  <a:pt x="4277471" y="4471530"/>
                  <a:pt x="4420568" y="4572001"/>
                </a:cubicBezTo>
                <a:lnTo>
                  <a:pt x="4226327" y="4572001"/>
                </a:lnTo>
                <a:cubicBezTo>
                  <a:pt x="4110196" y="4452596"/>
                  <a:pt x="4031633" y="4298519"/>
                  <a:pt x="4007268" y="4127511"/>
                </a:cubicBezTo>
                <a:cubicBezTo>
                  <a:pt x="4007101" y="4127458"/>
                  <a:pt x="4006932" y="4127453"/>
                  <a:pt x="4006763" y="4127448"/>
                </a:cubicBezTo>
                <a:lnTo>
                  <a:pt x="4006225" y="4120772"/>
                </a:lnTo>
                <a:cubicBezTo>
                  <a:pt x="4001166" y="4090522"/>
                  <a:pt x="3998715" y="4059631"/>
                  <a:pt x="3998757" y="4028296"/>
                </a:cubicBezTo>
                <a:cubicBezTo>
                  <a:pt x="3997445" y="4022668"/>
                  <a:pt x="3997387" y="4017001"/>
                  <a:pt x="3997387" y="4011320"/>
                </a:cubicBezTo>
                <a:lnTo>
                  <a:pt x="3997981" y="3999880"/>
                </a:lnTo>
                <a:lnTo>
                  <a:pt x="3998479" y="3999913"/>
                </a:lnTo>
                <a:close/>
                <a:moveTo>
                  <a:pt x="3975754" y="3999419"/>
                </a:moveTo>
                <a:lnTo>
                  <a:pt x="3975780" y="3999913"/>
                </a:lnTo>
                <a:lnTo>
                  <a:pt x="3976278" y="3999880"/>
                </a:lnTo>
                <a:lnTo>
                  <a:pt x="3976872" y="4011320"/>
                </a:lnTo>
                <a:cubicBezTo>
                  <a:pt x="3976872" y="4017001"/>
                  <a:pt x="3976813" y="4022668"/>
                  <a:pt x="3975501" y="4028296"/>
                </a:cubicBezTo>
                <a:cubicBezTo>
                  <a:pt x="3975543" y="4059631"/>
                  <a:pt x="3973093" y="4090522"/>
                  <a:pt x="3968034" y="4120772"/>
                </a:cubicBezTo>
                <a:lnTo>
                  <a:pt x="3967496" y="4127448"/>
                </a:lnTo>
                <a:cubicBezTo>
                  <a:pt x="3967326" y="4127453"/>
                  <a:pt x="3967158" y="4127458"/>
                  <a:pt x="3966990" y="4127511"/>
                </a:cubicBezTo>
                <a:cubicBezTo>
                  <a:pt x="3942625" y="4298519"/>
                  <a:pt x="3864063" y="4452596"/>
                  <a:pt x="3747931" y="4572001"/>
                </a:cubicBezTo>
                <a:lnTo>
                  <a:pt x="3553690" y="4572001"/>
                </a:lnTo>
                <a:cubicBezTo>
                  <a:pt x="3696788" y="4471530"/>
                  <a:pt x="3799011" y="4319651"/>
                  <a:pt x="3833505" y="4144250"/>
                </a:cubicBezTo>
                <a:cubicBezTo>
                  <a:pt x="3599503" y="4194541"/>
                  <a:pt x="3409134" y="4357380"/>
                  <a:pt x="3325751" y="4572001"/>
                </a:cubicBezTo>
                <a:lnTo>
                  <a:pt x="3188203" y="4572001"/>
                </a:lnTo>
                <a:cubicBezTo>
                  <a:pt x="3281566" y="4283539"/>
                  <a:pt x="3534796" y="4064450"/>
                  <a:pt x="3846875" y="4012794"/>
                </a:cubicBezTo>
                <a:lnTo>
                  <a:pt x="3846992" y="4011646"/>
                </a:lnTo>
                <a:cubicBezTo>
                  <a:pt x="3852301" y="4010636"/>
                  <a:pt x="3857629" y="4009688"/>
                  <a:pt x="3863205" y="4010107"/>
                </a:cubicBezTo>
                <a:cubicBezTo>
                  <a:pt x="3894388" y="4004550"/>
                  <a:pt x="3926281" y="4001569"/>
                  <a:pt x="3958666" y="4001042"/>
                </a:cubicBezTo>
                <a:close/>
                <a:moveTo>
                  <a:pt x="2306354" y="3999419"/>
                </a:moveTo>
                <a:lnTo>
                  <a:pt x="2323441" y="4001042"/>
                </a:lnTo>
                <a:cubicBezTo>
                  <a:pt x="2355827" y="4001569"/>
                  <a:pt x="2387719" y="4004550"/>
                  <a:pt x="2418903" y="4010107"/>
                </a:cubicBezTo>
                <a:cubicBezTo>
                  <a:pt x="2424479" y="4009688"/>
                  <a:pt x="2429807" y="4010636"/>
                  <a:pt x="2435115" y="4011646"/>
                </a:cubicBezTo>
                <a:lnTo>
                  <a:pt x="2435233" y="4012794"/>
                </a:lnTo>
                <a:cubicBezTo>
                  <a:pt x="2747312" y="4064450"/>
                  <a:pt x="3000542" y="4283539"/>
                  <a:pt x="3093904" y="4572001"/>
                </a:cubicBezTo>
                <a:lnTo>
                  <a:pt x="2956357" y="4572001"/>
                </a:lnTo>
                <a:cubicBezTo>
                  <a:pt x="2872974" y="4357380"/>
                  <a:pt x="2682605" y="4194541"/>
                  <a:pt x="2448603" y="4144250"/>
                </a:cubicBezTo>
                <a:cubicBezTo>
                  <a:pt x="2483097" y="4319651"/>
                  <a:pt x="2585320" y="4471530"/>
                  <a:pt x="2728418" y="4572001"/>
                </a:cubicBezTo>
                <a:lnTo>
                  <a:pt x="2534177" y="4572001"/>
                </a:lnTo>
                <a:cubicBezTo>
                  <a:pt x="2418045" y="4452596"/>
                  <a:pt x="2339482" y="4298519"/>
                  <a:pt x="2315117" y="4127511"/>
                </a:cubicBezTo>
                <a:cubicBezTo>
                  <a:pt x="2314950" y="4127458"/>
                  <a:pt x="2314781" y="4127453"/>
                  <a:pt x="2314612" y="4127448"/>
                </a:cubicBezTo>
                <a:lnTo>
                  <a:pt x="2314074" y="4120772"/>
                </a:lnTo>
                <a:cubicBezTo>
                  <a:pt x="2309015" y="4090522"/>
                  <a:pt x="2306564" y="4059631"/>
                  <a:pt x="2306606" y="4028296"/>
                </a:cubicBezTo>
                <a:cubicBezTo>
                  <a:pt x="2305294" y="4022668"/>
                  <a:pt x="2305236" y="4017001"/>
                  <a:pt x="2305236" y="4011320"/>
                </a:cubicBezTo>
                <a:lnTo>
                  <a:pt x="2305830" y="3999880"/>
                </a:lnTo>
                <a:lnTo>
                  <a:pt x="2306328" y="3999913"/>
                </a:lnTo>
                <a:close/>
                <a:moveTo>
                  <a:pt x="2283603" y="3999419"/>
                </a:moveTo>
                <a:lnTo>
                  <a:pt x="2283629" y="3999913"/>
                </a:lnTo>
                <a:lnTo>
                  <a:pt x="2284127" y="3999880"/>
                </a:lnTo>
                <a:lnTo>
                  <a:pt x="2284721" y="4011320"/>
                </a:lnTo>
                <a:cubicBezTo>
                  <a:pt x="2284721" y="4017001"/>
                  <a:pt x="2284662" y="4022668"/>
                  <a:pt x="2283350" y="4028296"/>
                </a:cubicBezTo>
                <a:cubicBezTo>
                  <a:pt x="2283392" y="4059631"/>
                  <a:pt x="2280942" y="4090522"/>
                  <a:pt x="2275883" y="4120772"/>
                </a:cubicBezTo>
                <a:lnTo>
                  <a:pt x="2275345" y="4127448"/>
                </a:lnTo>
                <a:cubicBezTo>
                  <a:pt x="2275175" y="4127453"/>
                  <a:pt x="2275007" y="4127458"/>
                  <a:pt x="2274839" y="4127511"/>
                </a:cubicBezTo>
                <a:cubicBezTo>
                  <a:pt x="2250474" y="4298519"/>
                  <a:pt x="2171912" y="4452596"/>
                  <a:pt x="2055780" y="4572001"/>
                </a:cubicBezTo>
                <a:lnTo>
                  <a:pt x="1861539" y="4572001"/>
                </a:lnTo>
                <a:cubicBezTo>
                  <a:pt x="2004637" y="4471530"/>
                  <a:pt x="2106860" y="4319650"/>
                  <a:pt x="2141354" y="4144250"/>
                </a:cubicBezTo>
                <a:cubicBezTo>
                  <a:pt x="1907352" y="4194541"/>
                  <a:pt x="1716983" y="4357380"/>
                  <a:pt x="1633600" y="4572001"/>
                </a:cubicBezTo>
                <a:lnTo>
                  <a:pt x="1496052" y="4572001"/>
                </a:lnTo>
                <a:cubicBezTo>
                  <a:pt x="1589416" y="4283539"/>
                  <a:pt x="1842645" y="4064450"/>
                  <a:pt x="2154724" y="4012794"/>
                </a:cubicBezTo>
                <a:lnTo>
                  <a:pt x="2154841" y="4011646"/>
                </a:lnTo>
                <a:cubicBezTo>
                  <a:pt x="2160150" y="4010636"/>
                  <a:pt x="2165478" y="4009688"/>
                  <a:pt x="2171054" y="4010107"/>
                </a:cubicBezTo>
                <a:cubicBezTo>
                  <a:pt x="2202237" y="4004550"/>
                  <a:pt x="2234130" y="4001569"/>
                  <a:pt x="2266515" y="4001042"/>
                </a:cubicBezTo>
                <a:close/>
                <a:moveTo>
                  <a:pt x="614203" y="3999419"/>
                </a:moveTo>
                <a:lnTo>
                  <a:pt x="631290" y="4001042"/>
                </a:lnTo>
                <a:cubicBezTo>
                  <a:pt x="663676" y="4001569"/>
                  <a:pt x="695568" y="4004550"/>
                  <a:pt x="726752" y="4010107"/>
                </a:cubicBezTo>
                <a:cubicBezTo>
                  <a:pt x="732328" y="4009688"/>
                  <a:pt x="737656" y="4010636"/>
                  <a:pt x="742964" y="4011646"/>
                </a:cubicBezTo>
                <a:lnTo>
                  <a:pt x="743081" y="4012794"/>
                </a:lnTo>
                <a:cubicBezTo>
                  <a:pt x="1055161" y="4064450"/>
                  <a:pt x="1308390" y="4283539"/>
                  <a:pt x="1401754" y="4572001"/>
                </a:cubicBezTo>
                <a:lnTo>
                  <a:pt x="1264205" y="4572001"/>
                </a:lnTo>
                <a:cubicBezTo>
                  <a:pt x="1180823" y="4357380"/>
                  <a:pt x="990454" y="4194541"/>
                  <a:pt x="756452" y="4144250"/>
                </a:cubicBezTo>
                <a:cubicBezTo>
                  <a:pt x="790946" y="4319651"/>
                  <a:pt x="893169" y="4471530"/>
                  <a:pt x="1036266" y="4572001"/>
                </a:cubicBezTo>
                <a:lnTo>
                  <a:pt x="842026" y="4572001"/>
                </a:lnTo>
                <a:cubicBezTo>
                  <a:pt x="725894" y="4452596"/>
                  <a:pt x="647331" y="4298519"/>
                  <a:pt x="622966" y="4127511"/>
                </a:cubicBezTo>
                <a:cubicBezTo>
                  <a:pt x="622799" y="4127458"/>
                  <a:pt x="622630" y="4127453"/>
                  <a:pt x="622461" y="4127448"/>
                </a:cubicBezTo>
                <a:lnTo>
                  <a:pt x="621923" y="4120772"/>
                </a:lnTo>
                <a:cubicBezTo>
                  <a:pt x="616864" y="4090522"/>
                  <a:pt x="614413" y="4059631"/>
                  <a:pt x="614455" y="4028296"/>
                </a:cubicBezTo>
                <a:cubicBezTo>
                  <a:pt x="613143" y="4022668"/>
                  <a:pt x="613085" y="4017001"/>
                  <a:pt x="613085" y="4011320"/>
                </a:cubicBezTo>
                <a:lnTo>
                  <a:pt x="613679" y="3999880"/>
                </a:lnTo>
                <a:lnTo>
                  <a:pt x="614177" y="3999913"/>
                </a:lnTo>
                <a:close/>
                <a:moveTo>
                  <a:pt x="591452" y="3999419"/>
                </a:moveTo>
                <a:lnTo>
                  <a:pt x="591478" y="3999913"/>
                </a:lnTo>
                <a:lnTo>
                  <a:pt x="591976" y="3999880"/>
                </a:lnTo>
                <a:lnTo>
                  <a:pt x="592570" y="4011320"/>
                </a:lnTo>
                <a:cubicBezTo>
                  <a:pt x="592570" y="4017001"/>
                  <a:pt x="592511" y="4022668"/>
                  <a:pt x="591199" y="4028296"/>
                </a:cubicBezTo>
                <a:cubicBezTo>
                  <a:pt x="591242" y="4059631"/>
                  <a:pt x="588791" y="4090522"/>
                  <a:pt x="583732" y="4120772"/>
                </a:cubicBezTo>
                <a:lnTo>
                  <a:pt x="583194" y="4127448"/>
                </a:lnTo>
                <a:cubicBezTo>
                  <a:pt x="583024" y="4127453"/>
                  <a:pt x="582856" y="4127458"/>
                  <a:pt x="582689" y="4127511"/>
                </a:cubicBezTo>
                <a:cubicBezTo>
                  <a:pt x="558275" y="4298863"/>
                  <a:pt x="479445" y="4453216"/>
                  <a:pt x="362360" y="4572001"/>
                </a:cubicBezTo>
                <a:lnTo>
                  <a:pt x="169811" y="4572001"/>
                </a:lnTo>
                <a:cubicBezTo>
                  <a:pt x="312603" y="4471357"/>
                  <a:pt x="414729" y="4319551"/>
                  <a:pt x="449203" y="4144250"/>
                </a:cubicBezTo>
                <a:cubicBezTo>
                  <a:pt x="258971" y="4185134"/>
                  <a:pt x="97576" y="4300399"/>
                  <a:pt x="0" y="4458139"/>
                </a:cubicBezTo>
                <a:lnTo>
                  <a:pt x="0" y="4251345"/>
                </a:lnTo>
                <a:cubicBezTo>
                  <a:pt x="121484" y="4128438"/>
                  <a:pt x="282199" y="4042650"/>
                  <a:pt x="462573" y="4012794"/>
                </a:cubicBezTo>
                <a:lnTo>
                  <a:pt x="462690" y="4011646"/>
                </a:lnTo>
                <a:cubicBezTo>
                  <a:pt x="467999" y="4010636"/>
                  <a:pt x="473327" y="4009688"/>
                  <a:pt x="478903" y="4010107"/>
                </a:cubicBezTo>
                <a:cubicBezTo>
                  <a:pt x="510086" y="4004550"/>
                  <a:pt x="541979" y="4001569"/>
                  <a:pt x="574365" y="4001042"/>
                </a:cubicBezTo>
                <a:close/>
                <a:moveTo>
                  <a:pt x="11452667" y="3304913"/>
                </a:moveTo>
                <a:cubicBezTo>
                  <a:pt x="11177477" y="3363591"/>
                  <a:pt x="10962633" y="3576701"/>
                  <a:pt x="10909358" y="3845480"/>
                </a:cubicBezTo>
                <a:cubicBezTo>
                  <a:pt x="11184548" y="3786801"/>
                  <a:pt x="11399391" y="3573691"/>
                  <a:pt x="11452667" y="3304913"/>
                </a:cubicBezTo>
                <a:close/>
                <a:moveTo>
                  <a:pt x="10058800" y="3304913"/>
                </a:moveTo>
                <a:cubicBezTo>
                  <a:pt x="10112076" y="3573691"/>
                  <a:pt x="10326919" y="3786801"/>
                  <a:pt x="10602109" y="3845480"/>
                </a:cubicBezTo>
                <a:cubicBezTo>
                  <a:pt x="10548834" y="3576701"/>
                  <a:pt x="10333990" y="3363591"/>
                  <a:pt x="10058800" y="3304913"/>
                </a:cubicBezTo>
                <a:close/>
                <a:moveTo>
                  <a:pt x="9760514" y="3304913"/>
                </a:moveTo>
                <a:cubicBezTo>
                  <a:pt x="9485324" y="3363591"/>
                  <a:pt x="9270480" y="3576701"/>
                  <a:pt x="9217205" y="3845480"/>
                </a:cubicBezTo>
                <a:cubicBezTo>
                  <a:pt x="9492395" y="3786801"/>
                  <a:pt x="9707238" y="3573691"/>
                  <a:pt x="9760514" y="3304913"/>
                </a:cubicBezTo>
                <a:close/>
                <a:moveTo>
                  <a:pt x="8366649" y="3304913"/>
                </a:moveTo>
                <a:cubicBezTo>
                  <a:pt x="8419925" y="3573691"/>
                  <a:pt x="8634768" y="3786801"/>
                  <a:pt x="8909958" y="3845480"/>
                </a:cubicBezTo>
                <a:cubicBezTo>
                  <a:pt x="8856683" y="3576701"/>
                  <a:pt x="8641839" y="3363591"/>
                  <a:pt x="8366649" y="3304913"/>
                </a:cubicBezTo>
                <a:close/>
                <a:moveTo>
                  <a:pt x="8068363" y="3304913"/>
                </a:moveTo>
                <a:cubicBezTo>
                  <a:pt x="7793173" y="3363591"/>
                  <a:pt x="7578329" y="3576701"/>
                  <a:pt x="7525054" y="3845480"/>
                </a:cubicBezTo>
                <a:cubicBezTo>
                  <a:pt x="7800244" y="3786801"/>
                  <a:pt x="8015087" y="3573691"/>
                  <a:pt x="8068363" y="3304913"/>
                </a:cubicBezTo>
                <a:close/>
                <a:moveTo>
                  <a:pt x="6674498" y="3304913"/>
                </a:moveTo>
                <a:cubicBezTo>
                  <a:pt x="6727774" y="3573691"/>
                  <a:pt x="6942617" y="3786801"/>
                  <a:pt x="7217807" y="3845480"/>
                </a:cubicBezTo>
                <a:cubicBezTo>
                  <a:pt x="7164532" y="3576701"/>
                  <a:pt x="6949688" y="3363591"/>
                  <a:pt x="6674498" y="3304913"/>
                </a:cubicBezTo>
                <a:close/>
                <a:moveTo>
                  <a:pt x="6376212" y="3304913"/>
                </a:moveTo>
                <a:cubicBezTo>
                  <a:pt x="6101022" y="3363591"/>
                  <a:pt x="5886178" y="3576701"/>
                  <a:pt x="5832903" y="3845480"/>
                </a:cubicBezTo>
                <a:cubicBezTo>
                  <a:pt x="6108093" y="3786801"/>
                  <a:pt x="6322936" y="3573691"/>
                  <a:pt x="6376212" y="3304913"/>
                </a:cubicBezTo>
                <a:close/>
                <a:moveTo>
                  <a:pt x="4982347" y="3304913"/>
                </a:moveTo>
                <a:cubicBezTo>
                  <a:pt x="5035623" y="3573691"/>
                  <a:pt x="5250466" y="3786801"/>
                  <a:pt x="5525656" y="3845480"/>
                </a:cubicBezTo>
                <a:cubicBezTo>
                  <a:pt x="5472381" y="3576701"/>
                  <a:pt x="5257537" y="3363591"/>
                  <a:pt x="4982347" y="3304913"/>
                </a:cubicBezTo>
                <a:close/>
                <a:moveTo>
                  <a:pt x="4684061" y="3304913"/>
                </a:moveTo>
                <a:cubicBezTo>
                  <a:pt x="4408871" y="3363591"/>
                  <a:pt x="4194027" y="3576701"/>
                  <a:pt x="4140752" y="3845480"/>
                </a:cubicBezTo>
                <a:cubicBezTo>
                  <a:pt x="4415942" y="3786801"/>
                  <a:pt x="4630785" y="3573691"/>
                  <a:pt x="4684061" y="3304913"/>
                </a:cubicBezTo>
                <a:close/>
                <a:moveTo>
                  <a:pt x="3290196" y="3304913"/>
                </a:moveTo>
                <a:cubicBezTo>
                  <a:pt x="3343472" y="3573691"/>
                  <a:pt x="3558315" y="3786801"/>
                  <a:pt x="3833505" y="3845480"/>
                </a:cubicBezTo>
                <a:cubicBezTo>
                  <a:pt x="3780230" y="3576701"/>
                  <a:pt x="3565386" y="3363591"/>
                  <a:pt x="3290196" y="3304913"/>
                </a:cubicBezTo>
                <a:close/>
                <a:moveTo>
                  <a:pt x="2991910" y="3304913"/>
                </a:moveTo>
                <a:cubicBezTo>
                  <a:pt x="2716720" y="3363591"/>
                  <a:pt x="2501876" y="3576701"/>
                  <a:pt x="2448601" y="3845480"/>
                </a:cubicBezTo>
                <a:cubicBezTo>
                  <a:pt x="2723791" y="3786801"/>
                  <a:pt x="2938634" y="3573691"/>
                  <a:pt x="2991910" y="3304913"/>
                </a:cubicBezTo>
                <a:close/>
                <a:moveTo>
                  <a:pt x="1598045" y="3304913"/>
                </a:moveTo>
                <a:cubicBezTo>
                  <a:pt x="1651321" y="3573691"/>
                  <a:pt x="1866164" y="3786801"/>
                  <a:pt x="2141354" y="3845480"/>
                </a:cubicBezTo>
                <a:cubicBezTo>
                  <a:pt x="2088079" y="3576701"/>
                  <a:pt x="1873235" y="3363591"/>
                  <a:pt x="1598045" y="3304913"/>
                </a:cubicBezTo>
                <a:close/>
                <a:moveTo>
                  <a:pt x="1299759" y="3304913"/>
                </a:moveTo>
                <a:cubicBezTo>
                  <a:pt x="1024569" y="3363591"/>
                  <a:pt x="809725" y="3576701"/>
                  <a:pt x="756450" y="3845480"/>
                </a:cubicBezTo>
                <a:cubicBezTo>
                  <a:pt x="1031640" y="3786801"/>
                  <a:pt x="1246483" y="3573691"/>
                  <a:pt x="1299759" y="3304913"/>
                </a:cubicBezTo>
                <a:close/>
                <a:moveTo>
                  <a:pt x="0" y="3200906"/>
                </a:moveTo>
                <a:cubicBezTo>
                  <a:pt x="306658" y="3291386"/>
                  <a:pt x="537576" y="3547942"/>
                  <a:pt x="582690" y="3862087"/>
                </a:cubicBezTo>
                <a:cubicBezTo>
                  <a:pt x="582857" y="3862140"/>
                  <a:pt x="583026" y="3862145"/>
                  <a:pt x="583195" y="3862150"/>
                </a:cubicBezTo>
                <a:lnTo>
                  <a:pt x="583735" y="3868787"/>
                </a:lnTo>
                <a:cubicBezTo>
                  <a:pt x="588792" y="3898794"/>
                  <a:pt x="591242" y="3929436"/>
                  <a:pt x="591199" y="3960518"/>
                </a:cubicBezTo>
                <a:cubicBezTo>
                  <a:pt x="592511" y="3966104"/>
                  <a:pt x="592570" y="3971728"/>
                  <a:pt x="592570" y="3977366"/>
                </a:cubicBezTo>
                <a:cubicBezTo>
                  <a:pt x="592570" y="3981158"/>
                  <a:pt x="592543" y="3984944"/>
                  <a:pt x="591977" y="3988716"/>
                </a:cubicBezTo>
                <a:lnTo>
                  <a:pt x="591478" y="3988683"/>
                </a:lnTo>
                <a:lnTo>
                  <a:pt x="591452" y="3989174"/>
                </a:lnTo>
                <a:lnTo>
                  <a:pt x="574334" y="3987561"/>
                </a:lnTo>
                <a:cubicBezTo>
                  <a:pt x="541959" y="3987038"/>
                  <a:pt x="510079" y="3984080"/>
                  <a:pt x="478907" y="3978570"/>
                </a:cubicBezTo>
                <a:cubicBezTo>
                  <a:pt x="473330" y="3978986"/>
                  <a:pt x="468001" y="3978045"/>
                  <a:pt x="462690" y="3977042"/>
                </a:cubicBezTo>
                <a:lnTo>
                  <a:pt x="462574" y="3975903"/>
                </a:lnTo>
                <a:cubicBezTo>
                  <a:pt x="282200" y="3946281"/>
                  <a:pt x="121485" y="3861168"/>
                  <a:pt x="0" y="3739225"/>
                </a:cubicBezTo>
                <a:lnTo>
                  <a:pt x="0" y="3534056"/>
                </a:lnTo>
                <a:cubicBezTo>
                  <a:pt x="97584" y="3690562"/>
                  <a:pt x="258975" y="3804918"/>
                  <a:pt x="449203" y="3845480"/>
                </a:cubicBezTo>
                <a:cubicBezTo>
                  <a:pt x="402182" y="3608252"/>
                  <a:pt x="229297" y="3414390"/>
                  <a:pt x="0" y="3332205"/>
                </a:cubicBezTo>
                <a:close/>
                <a:moveTo>
                  <a:pt x="11608704" y="3161219"/>
                </a:moveTo>
                <a:lnTo>
                  <a:pt x="11625791" y="3162829"/>
                </a:lnTo>
                <a:cubicBezTo>
                  <a:pt x="11658177" y="3163352"/>
                  <a:pt x="11690070" y="3166310"/>
                  <a:pt x="11721253" y="3171823"/>
                </a:cubicBezTo>
                <a:cubicBezTo>
                  <a:pt x="11726829" y="3171407"/>
                  <a:pt x="11732157" y="3172348"/>
                  <a:pt x="11737466" y="3173350"/>
                </a:cubicBezTo>
                <a:lnTo>
                  <a:pt x="11737583" y="3174489"/>
                </a:lnTo>
                <a:cubicBezTo>
                  <a:pt x="11914088" y="3203476"/>
                  <a:pt x="12071767" y="3285599"/>
                  <a:pt x="12192000" y="3403667"/>
                </a:cubicBezTo>
                <a:lnTo>
                  <a:pt x="12192000" y="3603658"/>
                </a:lnTo>
                <a:cubicBezTo>
                  <a:pt x="12093732" y="3453636"/>
                  <a:pt x="11935983" y="3344367"/>
                  <a:pt x="11750953" y="3304913"/>
                </a:cubicBezTo>
                <a:cubicBezTo>
                  <a:pt x="11797422" y="3539349"/>
                  <a:pt x="11966808" y="3731433"/>
                  <a:pt x="12192000" y="3815480"/>
                </a:cubicBezTo>
                <a:lnTo>
                  <a:pt x="12192000" y="3947482"/>
                </a:lnTo>
                <a:cubicBezTo>
                  <a:pt x="11889465" y="3854506"/>
                  <a:pt x="11662185" y="3599697"/>
                  <a:pt x="11617468" y="3288305"/>
                </a:cubicBezTo>
                <a:cubicBezTo>
                  <a:pt x="11617300" y="3288253"/>
                  <a:pt x="11617132" y="3288248"/>
                  <a:pt x="11616962" y="3288243"/>
                </a:cubicBezTo>
                <a:lnTo>
                  <a:pt x="11616424" y="3281619"/>
                </a:lnTo>
                <a:cubicBezTo>
                  <a:pt x="11611365" y="3251607"/>
                  <a:pt x="11608914" y="3220958"/>
                  <a:pt x="11608957" y="3189869"/>
                </a:cubicBezTo>
                <a:cubicBezTo>
                  <a:pt x="11607645" y="3184286"/>
                  <a:pt x="11607586" y="3178663"/>
                  <a:pt x="11607586" y="3173027"/>
                </a:cubicBezTo>
                <a:lnTo>
                  <a:pt x="11608180" y="3161677"/>
                </a:lnTo>
                <a:lnTo>
                  <a:pt x="11608678" y="3161709"/>
                </a:lnTo>
                <a:close/>
                <a:moveTo>
                  <a:pt x="11594916" y="3161219"/>
                </a:moveTo>
                <a:lnTo>
                  <a:pt x="11594942" y="3161709"/>
                </a:lnTo>
                <a:lnTo>
                  <a:pt x="11595440" y="3161677"/>
                </a:lnTo>
                <a:lnTo>
                  <a:pt x="11596034" y="3173027"/>
                </a:lnTo>
                <a:cubicBezTo>
                  <a:pt x="11596034" y="3178663"/>
                  <a:pt x="11595975" y="3184286"/>
                  <a:pt x="11594663" y="3189869"/>
                </a:cubicBezTo>
                <a:cubicBezTo>
                  <a:pt x="11594706" y="3220958"/>
                  <a:pt x="11592255" y="3251607"/>
                  <a:pt x="11587196" y="3281619"/>
                </a:cubicBezTo>
                <a:lnTo>
                  <a:pt x="11586658" y="3288243"/>
                </a:lnTo>
                <a:cubicBezTo>
                  <a:pt x="11586488" y="3288248"/>
                  <a:pt x="11586320" y="3288253"/>
                  <a:pt x="11586152" y="3288305"/>
                </a:cubicBezTo>
                <a:cubicBezTo>
                  <a:pt x="11535877" y="3638399"/>
                  <a:pt x="11254838" y="3916971"/>
                  <a:pt x="10895987" y="3975903"/>
                </a:cubicBezTo>
                <a:lnTo>
                  <a:pt x="10895871" y="3977042"/>
                </a:lnTo>
                <a:cubicBezTo>
                  <a:pt x="10890560" y="3978045"/>
                  <a:pt x="10885231" y="3978986"/>
                  <a:pt x="10879654" y="3978570"/>
                </a:cubicBezTo>
                <a:cubicBezTo>
                  <a:pt x="10848482" y="3984080"/>
                  <a:pt x="10816602" y="3987038"/>
                  <a:pt x="10784227" y="3987561"/>
                </a:cubicBezTo>
                <a:lnTo>
                  <a:pt x="10767109" y="3989174"/>
                </a:lnTo>
                <a:lnTo>
                  <a:pt x="10767083" y="3988683"/>
                </a:lnTo>
                <a:lnTo>
                  <a:pt x="10766584" y="3988716"/>
                </a:lnTo>
                <a:cubicBezTo>
                  <a:pt x="10766018" y="3984944"/>
                  <a:pt x="10765991" y="3981158"/>
                  <a:pt x="10765991" y="3977366"/>
                </a:cubicBezTo>
                <a:cubicBezTo>
                  <a:pt x="10765991" y="3971728"/>
                  <a:pt x="10766050" y="3966104"/>
                  <a:pt x="10767362" y="3960518"/>
                </a:cubicBezTo>
                <a:cubicBezTo>
                  <a:pt x="10767319" y="3929436"/>
                  <a:pt x="10769769" y="3898794"/>
                  <a:pt x="10774826" y="3868787"/>
                </a:cubicBezTo>
                <a:lnTo>
                  <a:pt x="10775366" y="3862150"/>
                </a:lnTo>
                <a:cubicBezTo>
                  <a:pt x="10775535" y="3862145"/>
                  <a:pt x="10775704" y="3862140"/>
                  <a:pt x="10775872" y="3862087"/>
                </a:cubicBezTo>
                <a:cubicBezTo>
                  <a:pt x="10826148" y="3511992"/>
                  <a:pt x="11107187" y="3233421"/>
                  <a:pt x="11466037" y="3174489"/>
                </a:cubicBezTo>
                <a:lnTo>
                  <a:pt x="11466154" y="3173350"/>
                </a:lnTo>
                <a:cubicBezTo>
                  <a:pt x="11471463" y="3172348"/>
                  <a:pt x="11476791" y="3171407"/>
                  <a:pt x="11482367" y="3171823"/>
                </a:cubicBezTo>
                <a:cubicBezTo>
                  <a:pt x="11513550" y="3166310"/>
                  <a:pt x="11545443" y="3163352"/>
                  <a:pt x="11577829" y="3162829"/>
                </a:cubicBezTo>
                <a:close/>
                <a:moveTo>
                  <a:pt x="9916551" y="3161219"/>
                </a:moveTo>
                <a:lnTo>
                  <a:pt x="9933638" y="3162829"/>
                </a:lnTo>
                <a:cubicBezTo>
                  <a:pt x="9966024" y="3163352"/>
                  <a:pt x="9997917" y="3166310"/>
                  <a:pt x="10029100" y="3171823"/>
                </a:cubicBezTo>
                <a:cubicBezTo>
                  <a:pt x="10034676" y="3171407"/>
                  <a:pt x="10040004" y="3172348"/>
                  <a:pt x="10045313" y="3173350"/>
                </a:cubicBezTo>
                <a:lnTo>
                  <a:pt x="10045430" y="3174489"/>
                </a:lnTo>
                <a:cubicBezTo>
                  <a:pt x="10404280" y="3233421"/>
                  <a:pt x="10685319" y="3511992"/>
                  <a:pt x="10735596" y="3862087"/>
                </a:cubicBezTo>
                <a:cubicBezTo>
                  <a:pt x="10735763" y="3862140"/>
                  <a:pt x="10735932" y="3862145"/>
                  <a:pt x="10736101" y="3862150"/>
                </a:cubicBezTo>
                <a:lnTo>
                  <a:pt x="10736641" y="3868787"/>
                </a:lnTo>
                <a:cubicBezTo>
                  <a:pt x="10741698" y="3898794"/>
                  <a:pt x="10744148" y="3929436"/>
                  <a:pt x="10744105" y="3960518"/>
                </a:cubicBezTo>
                <a:cubicBezTo>
                  <a:pt x="10745417" y="3966104"/>
                  <a:pt x="10745476" y="3971728"/>
                  <a:pt x="10745476" y="3977366"/>
                </a:cubicBezTo>
                <a:cubicBezTo>
                  <a:pt x="10745476" y="3981158"/>
                  <a:pt x="10745449" y="3984944"/>
                  <a:pt x="10744883" y="3988716"/>
                </a:cubicBezTo>
                <a:lnTo>
                  <a:pt x="10744384" y="3988683"/>
                </a:lnTo>
                <a:lnTo>
                  <a:pt x="10744358" y="3989174"/>
                </a:lnTo>
                <a:lnTo>
                  <a:pt x="10727240" y="3987561"/>
                </a:lnTo>
                <a:cubicBezTo>
                  <a:pt x="10694865" y="3987038"/>
                  <a:pt x="10662985" y="3984080"/>
                  <a:pt x="10631813" y="3978570"/>
                </a:cubicBezTo>
                <a:cubicBezTo>
                  <a:pt x="10626236" y="3978986"/>
                  <a:pt x="10620907" y="3978045"/>
                  <a:pt x="10615596" y="3977042"/>
                </a:cubicBezTo>
                <a:lnTo>
                  <a:pt x="10615480" y="3975903"/>
                </a:lnTo>
                <a:cubicBezTo>
                  <a:pt x="10256629" y="3916971"/>
                  <a:pt x="9975590" y="3638399"/>
                  <a:pt x="9925315" y="3288305"/>
                </a:cubicBezTo>
                <a:cubicBezTo>
                  <a:pt x="9925147" y="3288253"/>
                  <a:pt x="9924979" y="3288248"/>
                  <a:pt x="9924809" y="3288243"/>
                </a:cubicBezTo>
                <a:lnTo>
                  <a:pt x="9924271" y="3281619"/>
                </a:lnTo>
                <a:cubicBezTo>
                  <a:pt x="9919212" y="3251607"/>
                  <a:pt x="9916761" y="3220958"/>
                  <a:pt x="9916804" y="3189869"/>
                </a:cubicBezTo>
                <a:cubicBezTo>
                  <a:pt x="9915492" y="3184286"/>
                  <a:pt x="9915433" y="3178663"/>
                  <a:pt x="9915433" y="3173027"/>
                </a:cubicBezTo>
                <a:lnTo>
                  <a:pt x="9916027" y="3161677"/>
                </a:lnTo>
                <a:lnTo>
                  <a:pt x="9916525" y="3161709"/>
                </a:lnTo>
                <a:close/>
                <a:moveTo>
                  <a:pt x="9902763" y="3161219"/>
                </a:moveTo>
                <a:lnTo>
                  <a:pt x="9902789" y="3161709"/>
                </a:lnTo>
                <a:lnTo>
                  <a:pt x="9903287" y="3161677"/>
                </a:lnTo>
                <a:lnTo>
                  <a:pt x="9903881" y="3173027"/>
                </a:lnTo>
                <a:cubicBezTo>
                  <a:pt x="9903881" y="3178663"/>
                  <a:pt x="9903822" y="3184286"/>
                  <a:pt x="9902510" y="3189869"/>
                </a:cubicBezTo>
                <a:cubicBezTo>
                  <a:pt x="9902553" y="3220958"/>
                  <a:pt x="9900102" y="3251607"/>
                  <a:pt x="9895043" y="3281619"/>
                </a:cubicBezTo>
                <a:lnTo>
                  <a:pt x="9894505" y="3288243"/>
                </a:lnTo>
                <a:cubicBezTo>
                  <a:pt x="9894335" y="3288248"/>
                  <a:pt x="9894167" y="3288253"/>
                  <a:pt x="9893999" y="3288305"/>
                </a:cubicBezTo>
                <a:cubicBezTo>
                  <a:pt x="9843724" y="3638399"/>
                  <a:pt x="9562685" y="3916971"/>
                  <a:pt x="9203834" y="3975903"/>
                </a:cubicBezTo>
                <a:lnTo>
                  <a:pt x="9203718" y="3977042"/>
                </a:lnTo>
                <a:cubicBezTo>
                  <a:pt x="9198407" y="3978045"/>
                  <a:pt x="9193078" y="3978986"/>
                  <a:pt x="9187501" y="3978570"/>
                </a:cubicBezTo>
                <a:cubicBezTo>
                  <a:pt x="9156329" y="3984080"/>
                  <a:pt x="9124449" y="3987038"/>
                  <a:pt x="9092074" y="3987561"/>
                </a:cubicBezTo>
                <a:lnTo>
                  <a:pt x="9074956" y="3989174"/>
                </a:lnTo>
                <a:lnTo>
                  <a:pt x="9074930" y="3988683"/>
                </a:lnTo>
                <a:lnTo>
                  <a:pt x="9074431" y="3988716"/>
                </a:lnTo>
                <a:cubicBezTo>
                  <a:pt x="9073865" y="3984944"/>
                  <a:pt x="9073838" y="3981158"/>
                  <a:pt x="9073838" y="3977366"/>
                </a:cubicBezTo>
                <a:cubicBezTo>
                  <a:pt x="9073838" y="3971728"/>
                  <a:pt x="9073897" y="3966104"/>
                  <a:pt x="9075209" y="3960518"/>
                </a:cubicBezTo>
                <a:cubicBezTo>
                  <a:pt x="9075166" y="3929436"/>
                  <a:pt x="9077616" y="3898794"/>
                  <a:pt x="9082673" y="3868787"/>
                </a:cubicBezTo>
                <a:lnTo>
                  <a:pt x="9083213" y="3862150"/>
                </a:lnTo>
                <a:cubicBezTo>
                  <a:pt x="9083382" y="3862145"/>
                  <a:pt x="9083551" y="3862140"/>
                  <a:pt x="9083718" y="3862087"/>
                </a:cubicBezTo>
                <a:cubicBezTo>
                  <a:pt x="9133995" y="3511992"/>
                  <a:pt x="9415034" y="3233421"/>
                  <a:pt x="9773884" y="3174489"/>
                </a:cubicBezTo>
                <a:lnTo>
                  <a:pt x="9774001" y="3173350"/>
                </a:lnTo>
                <a:cubicBezTo>
                  <a:pt x="9779310" y="3172348"/>
                  <a:pt x="9784638" y="3171407"/>
                  <a:pt x="9790214" y="3171823"/>
                </a:cubicBezTo>
                <a:cubicBezTo>
                  <a:pt x="9821397" y="3166310"/>
                  <a:pt x="9853290" y="3163352"/>
                  <a:pt x="9885676" y="3162829"/>
                </a:cubicBezTo>
                <a:close/>
                <a:moveTo>
                  <a:pt x="8224400" y="3161219"/>
                </a:moveTo>
                <a:lnTo>
                  <a:pt x="8241488" y="3162829"/>
                </a:lnTo>
                <a:cubicBezTo>
                  <a:pt x="8273873" y="3163352"/>
                  <a:pt x="8305766" y="3166310"/>
                  <a:pt x="8336949" y="3171823"/>
                </a:cubicBezTo>
                <a:cubicBezTo>
                  <a:pt x="8342525" y="3171407"/>
                  <a:pt x="8347853" y="3172348"/>
                  <a:pt x="8353162" y="3173350"/>
                </a:cubicBezTo>
                <a:lnTo>
                  <a:pt x="8353279" y="3174489"/>
                </a:lnTo>
                <a:cubicBezTo>
                  <a:pt x="8712129" y="3233421"/>
                  <a:pt x="8993168" y="3511992"/>
                  <a:pt x="9043444" y="3862087"/>
                </a:cubicBezTo>
                <a:cubicBezTo>
                  <a:pt x="9043612" y="3862140"/>
                  <a:pt x="9043781" y="3862145"/>
                  <a:pt x="9043950" y="3862150"/>
                </a:cubicBezTo>
                <a:lnTo>
                  <a:pt x="9044490" y="3868787"/>
                </a:lnTo>
                <a:cubicBezTo>
                  <a:pt x="9049547" y="3898794"/>
                  <a:pt x="9051997" y="3929436"/>
                  <a:pt x="9051954" y="3960518"/>
                </a:cubicBezTo>
                <a:cubicBezTo>
                  <a:pt x="9053266" y="3966104"/>
                  <a:pt x="9053325" y="3971728"/>
                  <a:pt x="9053325" y="3977366"/>
                </a:cubicBezTo>
                <a:cubicBezTo>
                  <a:pt x="9053325" y="3981158"/>
                  <a:pt x="9053298" y="3984944"/>
                  <a:pt x="9052732" y="3988716"/>
                </a:cubicBezTo>
                <a:lnTo>
                  <a:pt x="9052233" y="3988683"/>
                </a:lnTo>
                <a:lnTo>
                  <a:pt x="9052207" y="3989174"/>
                </a:lnTo>
                <a:lnTo>
                  <a:pt x="9035089" y="3987561"/>
                </a:lnTo>
                <a:cubicBezTo>
                  <a:pt x="9002714" y="3987038"/>
                  <a:pt x="8970834" y="3984080"/>
                  <a:pt x="8939662" y="3978570"/>
                </a:cubicBezTo>
                <a:cubicBezTo>
                  <a:pt x="8934085" y="3978986"/>
                  <a:pt x="8928756" y="3978045"/>
                  <a:pt x="8923445" y="3977042"/>
                </a:cubicBezTo>
                <a:lnTo>
                  <a:pt x="8923329" y="3975903"/>
                </a:lnTo>
                <a:cubicBezTo>
                  <a:pt x="8564478" y="3916971"/>
                  <a:pt x="8283439" y="3638399"/>
                  <a:pt x="8233164" y="3288305"/>
                </a:cubicBezTo>
                <a:cubicBezTo>
                  <a:pt x="8232996" y="3288253"/>
                  <a:pt x="8232828" y="3288248"/>
                  <a:pt x="8232658" y="3288243"/>
                </a:cubicBezTo>
                <a:lnTo>
                  <a:pt x="8232120" y="3281619"/>
                </a:lnTo>
                <a:cubicBezTo>
                  <a:pt x="8227061" y="3251607"/>
                  <a:pt x="8224611" y="3220958"/>
                  <a:pt x="8224653" y="3189869"/>
                </a:cubicBezTo>
                <a:cubicBezTo>
                  <a:pt x="8223341" y="3184286"/>
                  <a:pt x="8223282" y="3178663"/>
                  <a:pt x="8223282" y="3173027"/>
                </a:cubicBezTo>
                <a:lnTo>
                  <a:pt x="8223876" y="3161677"/>
                </a:lnTo>
                <a:lnTo>
                  <a:pt x="8224374" y="3161709"/>
                </a:lnTo>
                <a:close/>
                <a:moveTo>
                  <a:pt x="8210612" y="3161219"/>
                </a:moveTo>
                <a:lnTo>
                  <a:pt x="8210638" y="3161709"/>
                </a:lnTo>
                <a:lnTo>
                  <a:pt x="8211136" y="3161677"/>
                </a:lnTo>
                <a:lnTo>
                  <a:pt x="8211730" y="3173027"/>
                </a:lnTo>
                <a:cubicBezTo>
                  <a:pt x="8211730" y="3178663"/>
                  <a:pt x="8211672" y="3184286"/>
                  <a:pt x="8210360" y="3189869"/>
                </a:cubicBezTo>
                <a:cubicBezTo>
                  <a:pt x="8210402" y="3220958"/>
                  <a:pt x="8207951" y="3251607"/>
                  <a:pt x="8202893" y="3281619"/>
                </a:cubicBezTo>
                <a:lnTo>
                  <a:pt x="8202354" y="3288243"/>
                </a:lnTo>
                <a:cubicBezTo>
                  <a:pt x="8202185" y="3288248"/>
                  <a:pt x="8202016" y="3288253"/>
                  <a:pt x="8201849" y="3288305"/>
                </a:cubicBezTo>
                <a:cubicBezTo>
                  <a:pt x="8151573" y="3638399"/>
                  <a:pt x="7870534" y="3916971"/>
                  <a:pt x="7511683" y="3975903"/>
                </a:cubicBezTo>
                <a:lnTo>
                  <a:pt x="7511567" y="3977042"/>
                </a:lnTo>
                <a:cubicBezTo>
                  <a:pt x="7506256" y="3978045"/>
                  <a:pt x="7500927" y="3978986"/>
                  <a:pt x="7495350" y="3978570"/>
                </a:cubicBezTo>
                <a:cubicBezTo>
                  <a:pt x="7464178" y="3984080"/>
                  <a:pt x="7432298" y="3987038"/>
                  <a:pt x="7399924" y="3987561"/>
                </a:cubicBezTo>
                <a:lnTo>
                  <a:pt x="7382805" y="3989174"/>
                </a:lnTo>
                <a:lnTo>
                  <a:pt x="7382779" y="3988683"/>
                </a:lnTo>
                <a:lnTo>
                  <a:pt x="7382280" y="3988716"/>
                </a:lnTo>
                <a:cubicBezTo>
                  <a:pt x="7381714" y="3984944"/>
                  <a:pt x="7381687" y="3981158"/>
                  <a:pt x="7381687" y="3977366"/>
                </a:cubicBezTo>
                <a:cubicBezTo>
                  <a:pt x="7381687" y="3971728"/>
                  <a:pt x="7381746" y="3966104"/>
                  <a:pt x="7383058" y="3960518"/>
                </a:cubicBezTo>
                <a:cubicBezTo>
                  <a:pt x="7383016" y="3929436"/>
                  <a:pt x="7385465" y="3898794"/>
                  <a:pt x="7390522" y="3868787"/>
                </a:cubicBezTo>
                <a:lnTo>
                  <a:pt x="7391062" y="3862150"/>
                </a:lnTo>
                <a:cubicBezTo>
                  <a:pt x="7391231" y="3862145"/>
                  <a:pt x="7391400" y="3862140"/>
                  <a:pt x="7391568" y="3862087"/>
                </a:cubicBezTo>
                <a:cubicBezTo>
                  <a:pt x="7441844" y="3511992"/>
                  <a:pt x="7722883" y="3233421"/>
                  <a:pt x="8081734" y="3174489"/>
                </a:cubicBezTo>
                <a:lnTo>
                  <a:pt x="8081851" y="3173350"/>
                </a:lnTo>
                <a:cubicBezTo>
                  <a:pt x="8087159" y="3172348"/>
                  <a:pt x="8092487" y="3171407"/>
                  <a:pt x="8098063" y="3171823"/>
                </a:cubicBezTo>
                <a:cubicBezTo>
                  <a:pt x="8129247" y="3166310"/>
                  <a:pt x="8161139" y="3163352"/>
                  <a:pt x="8193525" y="3162829"/>
                </a:cubicBezTo>
                <a:close/>
                <a:moveTo>
                  <a:pt x="6532249" y="3161219"/>
                </a:moveTo>
                <a:lnTo>
                  <a:pt x="6549337" y="3162829"/>
                </a:lnTo>
                <a:cubicBezTo>
                  <a:pt x="6581722" y="3163352"/>
                  <a:pt x="6613615" y="3166310"/>
                  <a:pt x="6644798" y="3171823"/>
                </a:cubicBezTo>
                <a:cubicBezTo>
                  <a:pt x="6650374" y="3171407"/>
                  <a:pt x="6655702" y="3172348"/>
                  <a:pt x="6661011" y="3173350"/>
                </a:cubicBezTo>
                <a:lnTo>
                  <a:pt x="6661128" y="3174489"/>
                </a:lnTo>
                <a:cubicBezTo>
                  <a:pt x="7019978" y="3233421"/>
                  <a:pt x="7301017" y="3511992"/>
                  <a:pt x="7351294" y="3862087"/>
                </a:cubicBezTo>
                <a:cubicBezTo>
                  <a:pt x="7351461" y="3862140"/>
                  <a:pt x="7351631" y="3862145"/>
                  <a:pt x="7351799" y="3862150"/>
                </a:cubicBezTo>
                <a:lnTo>
                  <a:pt x="7352340" y="3868787"/>
                </a:lnTo>
                <a:cubicBezTo>
                  <a:pt x="7357396" y="3898794"/>
                  <a:pt x="7359846" y="3929436"/>
                  <a:pt x="7359804" y="3960518"/>
                </a:cubicBezTo>
                <a:cubicBezTo>
                  <a:pt x="7361116" y="3966104"/>
                  <a:pt x="7361174" y="3971728"/>
                  <a:pt x="7361174" y="3977366"/>
                </a:cubicBezTo>
                <a:cubicBezTo>
                  <a:pt x="7361174" y="3981158"/>
                  <a:pt x="7361147" y="3984944"/>
                  <a:pt x="7360581" y="3988716"/>
                </a:cubicBezTo>
                <a:lnTo>
                  <a:pt x="7360082" y="3988683"/>
                </a:lnTo>
                <a:lnTo>
                  <a:pt x="7360056" y="3989174"/>
                </a:lnTo>
                <a:lnTo>
                  <a:pt x="7342938" y="3987561"/>
                </a:lnTo>
                <a:cubicBezTo>
                  <a:pt x="7310564" y="3987038"/>
                  <a:pt x="7278683" y="3984080"/>
                  <a:pt x="7247511" y="3978570"/>
                </a:cubicBezTo>
                <a:cubicBezTo>
                  <a:pt x="7241934" y="3978986"/>
                  <a:pt x="7236605" y="3978045"/>
                  <a:pt x="7231295" y="3977042"/>
                </a:cubicBezTo>
                <a:lnTo>
                  <a:pt x="7231179" y="3975903"/>
                </a:lnTo>
                <a:cubicBezTo>
                  <a:pt x="6872327" y="3916971"/>
                  <a:pt x="6591288" y="3638399"/>
                  <a:pt x="6541013" y="3288305"/>
                </a:cubicBezTo>
                <a:cubicBezTo>
                  <a:pt x="6540845" y="3288253"/>
                  <a:pt x="6540677" y="3288248"/>
                  <a:pt x="6540507" y="3288243"/>
                </a:cubicBezTo>
                <a:lnTo>
                  <a:pt x="6539969" y="3281619"/>
                </a:lnTo>
                <a:cubicBezTo>
                  <a:pt x="6534910" y="3251607"/>
                  <a:pt x="6532460" y="3220958"/>
                  <a:pt x="6532502" y="3189869"/>
                </a:cubicBezTo>
                <a:cubicBezTo>
                  <a:pt x="6531190" y="3184286"/>
                  <a:pt x="6531131" y="3178663"/>
                  <a:pt x="6531131" y="3173027"/>
                </a:cubicBezTo>
                <a:lnTo>
                  <a:pt x="6531725" y="3161677"/>
                </a:lnTo>
                <a:lnTo>
                  <a:pt x="6532223" y="3161709"/>
                </a:lnTo>
                <a:close/>
                <a:moveTo>
                  <a:pt x="6518461" y="3161219"/>
                </a:moveTo>
                <a:lnTo>
                  <a:pt x="6518487" y="3161709"/>
                </a:lnTo>
                <a:lnTo>
                  <a:pt x="6518985" y="3161677"/>
                </a:lnTo>
                <a:lnTo>
                  <a:pt x="6519579" y="3173027"/>
                </a:lnTo>
                <a:cubicBezTo>
                  <a:pt x="6519579" y="3178663"/>
                  <a:pt x="6519520" y="3184286"/>
                  <a:pt x="6518208" y="3189869"/>
                </a:cubicBezTo>
                <a:cubicBezTo>
                  <a:pt x="6518250" y="3220958"/>
                  <a:pt x="6515800" y="3251607"/>
                  <a:pt x="6510741" y="3281619"/>
                </a:cubicBezTo>
                <a:lnTo>
                  <a:pt x="6510203" y="3288243"/>
                </a:lnTo>
                <a:cubicBezTo>
                  <a:pt x="6510033" y="3288248"/>
                  <a:pt x="6509865" y="3288253"/>
                  <a:pt x="6509697" y="3288305"/>
                </a:cubicBezTo>
                <a:cubicBezTo>
                  <a:pt x="6459422" y="3638399"/>
                  <a:pt x="6178383" y="3916971"/>
                  <a:pt x="5819531" y="3975903"/>
                </a:cubicBezTo>
                <a:lnTo>
                  <a:pt x="5819415" y="3977042"/>
                </a:lnTo>
                <a:cubicBezTo>
                  <a:pt x="5814105" y="3978045"/>
                  <a:pt x="5808776" y="3978986"/>
                  <a:pt x="5803199" y="3978570"/>
                </a:cubicBezTo>
                <a:cubicBezTo>
                  <a:pt x="5772027" y="3984080"/>
                  <a:pt x="5740146" y="3987038"/>
                  <a:pt x="5707772" y="3987561"/>
                </a:cubicBezTo>
                <a:lnTo>
                  <a:pt x="5690654" y="3989174"/>
                </a:lnTo>
                <a:lnTo>
                  <a:pt x="5690628" y="3988683"/>
                </a:lnTo>
                <a:lnTo>
                  <a:pt x="5690129" y="3988716"/>
                </a:lnTo>
                <a:cubicBezTo>
                  <a:pt x="5689563" y="3984944"/>
                  <a:pt x="5689536" y="3981158"/>
                  <a:pt x="5689536" y="3977366"/>
                </a:cubicBezTo>
                <a:cubicBezTo>
                  <a:pt x="5689536" y="3971728"/>
                  <a:pt x="5689594" y="3966104"/>
                  <a:pt x="5690906" y="3960518"/>
                </a:cubicBezTo>
                <a:cubicBezTo>
                  <a:pt x="5690864" y="3929436"/>
                  <a:pt x="5693314" y="3898794"/>
                  <a:pt x="5698370" y="3868787"/>
                </a:cubicBezTo>
                <a:lnTo>
                  <a:pt x="5698911" y="3862150"/>
                </a:lnTo>
                <a:cubicBezTo>
                  <a:pt x="5699079" y="3862145"/>
                  <a:pt x="5699249" y="3862140"/>
                  <a:pt x="5699416" y="3862087"/>
                </a:cubicBezTo>
                <a:cubicBezTo>
                  <a:pt x="5749693" y="3511992"/>
                  <a:pt x="6030732" y="3233421"/>
                  <a:pt x="6389582" y="3174489"/>
                </a:cubicBezTo>
                <a:lnTo>
                  <a:pt x="6389699" y="3173350"/>
                </a:lnTo>
                <a:cubicBezTo>
                  <a:pt x="6395008" y="3172348"/>
                  <a:pt x="6400336" y="3171407"/>
                  <a:pt x="6405912" y="3171823"/>
                </a:cubicBezTo>
                <a:cubicBezTo>
                  <a:pt x="6437095" y="3166310"/>
                  <a:pt x="6468988" y="3163352"/>
                  <a:pt x="6501373" y="3162829"/>
                </a:cubicBezTo>
                <a:close/>
                <a:moveTo>
                  <a:pt x="4840098" y="3161219"/>
                </a:moveTo>
                <a:lnTo>
                  <a:pt x="4857185" y="3162829"/>
                </a:lnTo>
                <a:cubicBezTo>
                  <a:pt x="4889571" y="3163352"/>
                  <a:pt x="4921463" y="3166310"/>
                  <a:pt x="4952647" y="3171823"/>
                </a:cubicBezTo>
                <a:cubicBezTo>
                  <a:pt x="4958223" y="3171407"/>
                  <a:pt x="4963551" y="3172348"/>
                  <a:pt x="4968859" y="3173350"/>
                </a:cubicBezTo>
                <a:lnTo>
                  <a:pt x="4968976" y="3174489"/>
                </a:lnTo>
                <a:cubicBezTo>
                  <a:pt x="5327827" y="3233421"/>
                  <a:pt x="5608866" y="3511992"/>
                  <a:pt x="5659142" y="3862087"/>
                </a:cubicBezTo>
                <a:cubicBezTo>
                  <a:pt x="5659310" y="3862140"/>
                  <a:pt x="5659479" y="3862145"/>
                  <a:pt x="5659648" y="3862150"/>
                </a:cubicBezTo>
                <a:lnTo>
                  <a:pt x="5660188" y="3868787"/>
                </a:lnTo>
                <a:cubicBezTo>
                  <a:pt x="5665245" y="3898794"/>
                  <a:pt x="5667694" y="3929436"/>
                  <a:pt x="5667652" y="3960518"/>
                </a:cubicBezTo>
                <a:cubicBezTo>
                  <a:pt x="5668964" y="3966104"/>
                  <a:pt x="5669023" y="3971728"/>
                  <a:pt x="5669023" y="3977366"/>
                </a:cubicBezTo>
                <a:cubicBezTo>
                  <a:pt x="5669023" y="3981158"/>
                  <a:pt x="5668996" y="3984944"/>
                  <a:pt x="5668430" y="3988716"/>
                </a:cubicBezTo>
                <a:lnTo>
                  <a:pt x="5667931" y="3988683"/>
                </a:lnTo>
                <a:lnTo>
                  <a:pt x="5667905" y="3989174"/>
                </a:lnTo>
                <a:lnTo>
                  <a:pt x="5650786" y="3987561"/>
                </a:lnTo>
                <a:cubicBezTo>
                  <a:pt x="5618412" y="3987038"/>
                  <a:pt x="5586532" y="3984080"/>
                  <a:pt x="5555360" y="3978570"/>
                </a:cubicBezTo>
                <a:cubicBezTo>
                  <a:pt x="5549783" y="3978986"/>
                  <a:pt x="5544454" y="3978045"/>
                  <a:pt x="5539143" y="3977042"/>
                </a:cubicBezTo>
                <a:lnTo>
                  <a:pt x="5539027" y="3975903"/>
                </a:lnTo>
                <a:cubicBezTo>
                  <a:pt x="5180176" y="3916971"/>
                  <a:pt x="4899137" y="3638399"/>
                  <a:pt x="4848861" y="3288305"/>
                </a:cubicBezTo>
                <a:cubicBezTo>
                  <a:pt x="4848694" y="3288253"/>
                  <a:pt x="4848525" y="3288248"/>
                  <a:pt x="4848356" y="3288243"/>
                </a:cubicBezTo>
                <a:lnTo>
                  <a:pt x="4847817" y="3281619"/>
                </a:lnTo>
                <a:cubicBezTo>
                  <a:pt x="4842759" y="3251607"/>
                  <a:pt x="4840308" y="3220958"/>
                  <a:pt x="4840350" y="3189869"/>
                </a:cubicBezTo>
                <a:cubicBezTo>
                  <a:pt x="4839038" y="3184286"/>
                  <a:pt x="4838980" y="3178663"/>
                  <a:pt x="4838980" y="3173027"/>
                </a:cubicBezTo>
                <a:lnTo>
                  <a:pt x="4839574" y="3161677"/>
                </a:lnTo>
                <a:lnTo>
                  <a:pt x="4840072" y="3161709"/>
                </a:lnTo>
                <a:close/>
                <a:moveTo>
                  <a:pt x="4826310" y="3161219"/>
                </a:moveTo>
                <a:lnTo>
                  <a:pt x="4826336" y="3161709"/>
                </a:lnTo>
                <a:lnTo>
                  <a:pt x="4826834" y="3161677"/>
                </a:lnTo>
                <a:lnTo>
                  <a:pt x="4827428" y="3173027"/>
                </a:lnTo>
                <a:cubicBezTo>
                  <a:pt x="4827428" y="3178663"/>
                  <a:pt x="4827369" y="3184286"/>
                  <a:pt x="4826057" y="3189869"/>
                </a:cubicBezTo>
                <a:cubicBezTo>
                  <a:pt x="4826099" y="3220958"/>
                  <a:pt x="4823649" y="3251607"/>
                  <a:pt x="4818590" y="3281619"/>
                </a:cubicBezTo>
                <a:lnTo>
                  <a:pt x="4818052" y="3288243"/>
                </a:lnTo>
                <a:cubicBezTo>
                  <a:pt x="4817882" y="3288248"/>
                  <a:pt x="4817714" y="3288253"/>
                  <a:pt x="4817546" y="3288305"/>
                </a:cubicBezTo>
                <a:cubicBezTo>
                  <a:pt x="4767271" y="3638399"/>
                  <a:pt x="4486232" y="3916971"/>
                  <a:pt x="4127381" y="3975903"/>
                </a:cubicBezTo>
                <a:lnTo>
                  <a:pt x="4127264" y="3977042"/>
                </a:lnTo>
                <a:cubicBezTo>
                  <a:pt x="4121954" y="3978045"/>
                  <a:pt x="4116625" y="3978986"/>
                  <a:pt x="4111048" y="3978570"/>
                </a:cubicBezTo>
                <a:cubicBezTo>
                  <a:pt x="4079876" y="3984080"/>
                  <a:pt x="4047996" y="3987038"/>
                  <a:pt x="4015621" y="3987561"/>
                </a:cubicBezTo>
                <a:lnTo>
                  <a:pt x="3998503" y="3989174"/>
                </a:lnTo>
                <a:lnTo>
                  <a:pt x="3998477" y="3988683"/>
                </a:lnTo>
                <a:lnTo>
                  <a:pt x="3997978" y="3988716"/>
                </a:lnTo>
                <a:cubicBezTo>
                  <a:pt x="3997412" y="3984944"/>
                  <a:pt x="3997385" y="3981158"/>
                  <a:pt x="3997385" y="3977366"/>
                </a:cubicBezTo>
                <a:cubicBezTo>
                  <a:pt x="3997385" y="3971728"/>
                  <a:pt x="3997443" y="3966104"/>
                  <a:pt x="3998755" y="3960518"/>
                </a:cubicBezTo>
                <a:cubicBezTo>
                  <a:pt x="3998713" y="3929436"/>
                  <a:pt x="4001163" y="3898794"/>
                  <a:pt x="4006219" y="3868787"/>
                </a:cubicBezTo>
                <a:lnTo>
                  <a:pt x="4006760" y="3862150"/>
                </a:lnTo>
                <a:cubicBezTo>
                  <a:pt x="4006928" y="3862145"/>
                  <a:pt x="4007098" y="3862140"/>
                  <a:pt x="4007265" y="3862087"/>
                </a:cubicBezTo>
                <a:cubicBezTo>
                  <a:pt x="4057542" y="3511992"/>
                  <a:pt x="4338581" y="3233421"/>
                  <a:pt x="4697431" y="3174489"/>
                </a:cubicBezTo>
                <a:lnTo>
                  <a:pt x="4697548" y="3173350"/>
                </a:lnTo>
                <a:cubicBezTo>
                  <a:pt x="4702857" y="3172348"/>
                  <a:pt x="4708185" y="3171407"/>
                  <a:pt x="4713761" y="3171823"/>
                </a:cubicBezTo>
                <a:cubicBezTo>
                  <a:pt x="4744944" y="3166310"/>
                  <a:pt x="4776837" y="3163352"/>
                  <a:pt x="4809222" y="3162829"/>
                </a:cubicBezTo>
                <a:close/>
                <a:moveTo>
                  <a:pt x="3147947" y="3161219"/>
                </a:moveTo>
                <a:lnTo>
                  <a:pt x="3165034" y="3162829"/>
                </a:lnTo>
                <a:cubicBezTo>
                  <a:pt x="3197420" y="3163352"/>
                  <a:pt x="3229312" y="3166310"/>
                  <a:pt x="3260496" y="3171823"/>
                </a:cubicBezTo>
                <a:cubicBezTo>
                  <a:pt x="3266072" y="3171407"/>
                  <a:pt x="3271400" y="3172348"/>
                  <a:pt x="3276708" y="3173350"/>
                </a:cubicBezTo>
                <a:lnTo>
                  <a:pt x="3276826" y="3174489"/>
                </a:lnTo>
                <a:cubicBezTo>
                  <a:pt x="3635676" y="3233421"/>
                  <a:pt x="3916715" y="3511992"/>
                  <a:pt x="3966991" y="3862087"/>
                </a:cubicBezTo>
                <a:cubicBezTo>
                  <a:pt x="3967159" y="3862140"/>
                  <a:pt x="3967328" y="3862145"/>
                  <a:pt x="3967497" y="3862150"/>
                </a:cubicBezTo>
                <a:lnTo>
                  <a:pt x="3968037" y="3868787"/>
                </a:lnTo>
                <a:cubicBezTo>
                  <a:pt x="3973094" y="3898794"/>
                  <a:pt x="3975543" y="3929436"/>
                  <a:pt x="3975501" y="3960518"/>
                </a:cubicBezTo>
                <a:cubicBezTo>
                  <a:pt x="3976813" y="3966104"/>
                  <a:pt x="3976872" y="3971728"/>
                  <a:pt x="3976872" y="3977366"/>
                </a:cubicBezTo>
                <a:cubicBezTo>
                  <a:pt x="3976872" y="3981158"/>
                  <a:pt x="3976845" y="3984944"/>
                  <a:pt x="3976279" y="3988716"/>
                </a:cubicBezTo>
                <a:lnTo>
                  <a:pt x="3975780" y="3988683"/>
                </a:lnTo>
                <a:lnTo>
                  <a:pt x="3975754" y="3989174"/>
                </a:lnTo>
                <a:lnTo>
                  <a:pt x="3958635" y="3987561"/>
                </a:lnTo>
                <a:cubicBezTo>
                  <a:pt x="3926261" y="3987038"/>
                  <a:pt x="3894381" y="3984080"/>
                  <a:pt x="3863209" y="3978570"/>
                </a:cubicBezTo>
                <a:cubicBezTo>
                  <a:pt x="3857632" y="3978986"/>
                  <a:pt x="3852303" y="3978045"/>
                  <a:pt x="3846992" y="3977042"/>
                </a:cubicBezTo>
                <a:lnTo>
                  <a:pt x="3846876" y="3975903"/>
                </a:lnTo>
                <a:cubicBezTo>
                  <a:pt x="3488025" y="3916971"/>
                  <a:pt x="3206986" y="3638399"/>
                  <a:pt x="3156710" y="3288305"/>
                </a:cubicBezTo>
                <a:cubicBezTo>
                  <a:pt x="3156543" y="3288253"/>
                  <a:pt x="3156374" y="3288248"/>
                  <a:pt x="3156205" y="3288243"/>
                </a:cubicBezTo>
                <a:lnTo>
                  <a:pt x="3155667" y="3281619"/>
                </a:lnTo>
                <a:cubicBezTo>
                  <a:pt x="3150608" y="3251607"/>
                  <a:pt x="3148157" y="3220958"/>
                  <a:pt x="3148199" y="3189869"/>
                </a:cubicBezTo>
                <a:cubicBezTo>
                  <a:pt x="3146887" y="3184286"/>
                  <a:pt x="3146829" y="3178663"/>
                  <a:pt x="3146829" y="3173027"/>
                </a:cubicBezTo>
                <a:lnTo>
                  <a:pt x="3147423" y="3161677"/>
                </a:lnTo>
                <a:lnTo>
                  <a:pt x="3147921" y="3161709"/>
                </a:lnTo>
                <a:close/>
                <a:moveTo>
                  <a:pt x="3134159" y="3161219"/>
                </a:moveTo>
                <a:lnTo>
                  <a:pt x="3134185" y="3161709"/>
                </a:lnTo>
                <a:lnTo>
                  <a:pt x="3134683" y="3161677"/>
                </a:lnTo>
                <a:lnTo>
                  <a:pt x="3135277" y="3173027"/>
                </a:lnTo>
                <a:cubicBezTo>
                  <a:pt x="3135277" y="3178663"/>
                  <a:pt x="3135218" y="3184286"/>
                  <a:pt x="3133906" y="3189869"/>
                </a:cubicBezTo>
                <a:cubicBezTo>
                  <a:pt x="3133948" y="3220958"/>
                  <a:pt x="3131498" y="3251607"/>
                  <a:pt x="3126439" y="3281619"/>
                </a:cubicBezTo>
                <a:lnTo>
                  <a:pt x="3125901" y="3288243"/>
                </a:lnTo>
                <a:cubicBezTo>
                  <a:pt x="3125731" y="3288248"/>
                  <a:pt x="3125563" y="3288253"/>
                  <a:pt x="3125395" y="3288305"/>
                </a:cubicBezTo>
                <a:cubicBezTo>
                  <a:pt x="3075120" y="3638399"/>
                  <a:pt x="2794081" y="3916971"/>
                  <a:pt x="2435230" y="3975903"/>
                </a:cubicBezTo>
                <a:lnTo>
                  <a:pt x="2435113" y="3977042"/>
                </a:lnTo>
                <a:cubicBezTo>
                  <a:pt x="2429803" y="3978045"/>
                  <a:pt x="2424474" y="3978986"/>
                  <a:pt x="2418897" y="3978570"/>
                </a:cubicBezTo>
                <a:cubicBezTo>
                  <a:pt x="2387725" y="3984080"/>
                  <a:pt x="2355845" y="3987038"/>
                  <a:pt x="2323470" y="3987561"/>
                </a:cubicBezTo>
                <a:lnTo>
                  <a:pt x="2306352" y="3989174"/>
                </a:lnTo>
                <a:lnTo>
                  <a:pt x="2306326" y="3988683"/>
                </a:lnTo>
                <a:lnTo>
                  <a:pt x="2305827" y="3988716"/>
                </a:lnTo>
                <a:cubicBezTo>
                  <a:pt x="2305261" y="3984944"/>
                  <a:pt x="2305234" y="3981158"/>
                  <a:pt x="2305234" y="3977366"/>
                </a:cubicBezTo>
                <a:cubicBezTo>
                  <a:pt x="2305234" y="3971728"/>
                  <a:pt x="2305292" y="3966104"/>
                  <a:pt x="2306604" y="3960518"/>
                </a:cubicBezTo>
                <a:cubicBezTo>
                  <a:pt x="2306562" y="3929436"/>
                  <a:pt x="2309012" y="3898794"/>
                  <a:pt x="2314068" y="3868787"/>
                </a:cubicBezTo>
                <a:lnTo>
                  <a:pt x="2314609" y="3862150"/>
                </a:lnTo>
                <a:cubicBezTo>
                  <a:pt x="2314777" y="3862145"/>
                  <a:pt x="2314947" y="3862140"/>
                  <a:pt x="2315114" y="3862087"/>
                </a:cubicBezTo>
                <a:cubicBezTo>
                  <a:pt x="2365391" y="3511992"/>
                  <a:pt x="2646430" y="3233421"/>
                  <a:pt x="3005280" y="3174489"/>
                </a:cubicBezTo>
                <a:lnTo>
                  <a:pt x="3005397" y="3173350"/>
                </a:lnTo>
                <a:cubicBezTo>
                  <a:pt x="3010706" y="3172348"/>
                  <a:pt x="3016034" y="3171407"/>
                  <a:pt x="3021610" y="3171823"/>
                </a:cubicBezTo>
                <a:cubicBezTo>
                  <a:pt x="3052793" y="3166310"/>
                  <a:pt x="3084686" y="3163352"/>
                  <a:pt x="3117071" y="3162829"/>
                </a:cubicBezTo>
                <a:close/>
                <a:moveTo>
                  <a:pt x="1455796" y="3161219"/>
                </a:moveTo>
                <a:lnTo>
                  <a:pt x="1472883" y="3162829"/>
                </a:lnTo>
                <a:cubicBezTo>
                  <a:pt x="1505269" y="3163352"/>
                  <a:pt x="1537161" y="3166310"/>
                  <a:pt x="1568345" y="3171823"/>
                </a:cubicBezTo>
                <a:cubicBezTo>
                  <a:pt x="1573921" y="3171407"/>
                  <a:pt x="1579249" y="3172348"/>
                  <a:pt x="1584557" y="3173350"/>
                </a:cubicBezTo>
                <a:lnTo>
                  <a:pt x="1584675" y="3174489"/>
                </a:lnTo>
                <a:cubicBezTo>
                  <a:pt x="1943525" y="3233421"/>
                  <a:pt x="2224564" y="3511992"/>
                  <a:pt x="2274840" y="3862087"/>
                </a:cubicBezTo>
                <a:cubicBezTo>
                  <a:pt x="2275008" y="3862140"/>
                  <a:pt x="2275177" y="3862145"/>
                  <a:pt x="2275346" y="3862150"/>
                </a:cubicBezTo>
                <a:lnTo>
                  <a:pt x="2275886" y="3868787"/>
                </a:lnTo>
                <a:cubicBezTo>
                  <a:pt x="2280943" y="3898794"/>
                  <a:pt x="2283392" y="3929436"/>
                  <a:pt x="2283350" y="3960518"/>
                </a:cubicBezTo>
                <a:cubicBezTo>
                  <a:pt x="2284662" y="3966104"/>
                  <a:pt x="2284721" y="3971728"/>
                  <a:pt x="2284721" y="3977366"/>
                </a:cubicBezTo>
                <a:cubicBezTo>
                  <a:pt x="2284721" y="3981158"/>
                  <a:pt x="2284694" y="3984944"/>
                  <a:pt x="2284128" y="3988716"/>
                </a:cubicBezTo>
                <a:lnTo>
                  <a:pt x="2283629" y="3988683"/>
                </a:lnTo>
                <a:lnTo>
                  <a:pt x="2283603" y="3989174"/>
                </a:lnTo>
                <a:lnTo>
                  <a:pt x="2266484" y="3987561"/>
                </a:lnTo>
                <a:cubicBezTo>
                  <a:pt x="2234110" y="3987038"/>
                  <a:pt x="2202230" y="3984080"/>
                  <a:pt x="2171058" y="3978570"/>
                </a:cubicBezTo>
                <a:cubicBezTo>
                  <a:pt x="2165481" y="3978986"/>
                  <a:pt x="2160152" y="3978045"/>
                  <a:pt x="2154841" y="3977042"/>
                </a:cubicBezTo>
                <a:lnTo>
                  <a:pt x="2154725" y="3975903"/>
                </a:lnTo>
                <a:cubicBezTo>
                  <a:pt x="1795874" y="3916971"/>
                  <a:pt x="1514835" y="3638399"/>
                  <a:pt x="1464559" y="3288305"/>
                </a:cubicBezTo>
                <a:cubicBezTo>
                  <a:pt x="1464392" y="3288253"/>
                  <a:pt x="1464223" y="3288248"/>
                  <a:pt x="1464054" y="3288243"/>
                </a:cubicBezTo>
                <a:lnTo>
                  <a:pt x="1463515" y="3281619"/>
                </a:lnTo>
                <a:cubicBezTo>
                  <a:pt x="1458457" y="3251607"/>
                  <a:pt x="1456006" y="3220958"/>
                  <a:pt x="1456048" y="3189869"/>
                </a:cubicBezTo>
                <a:cubicBezTo>
                  <a:pt x="1454736" y="3184286"/>
                  <a:pt x="1454678" y="3178663"/>
                  <a:pt x="1454678" y="3173027"/>
                </a:cubicBezTo>
                <a:lnTo>
                  <a:pt x="1455272" y="3161677"/>
                </a:lnTo>
                <a:lnTo>
                  <a:pt x="1455770" y="3161709"/>
                </a:lnTo>
                <a:close/>
                <a:moveTo>
                  <a:pt x="1442008" y="3161219"/>
                </a:moveTo>
                <a:lnTo>
                  <a:pt x="1442034" y="3161709"/>
                </a:lnTo>
                <a:lnTo>
                  <a:pt x="1442532" y="3161677"/>
                </a:lnTo>
                <a:lnTo>
                  <a:pt x="1443126" y="3173027"/>
                </a:lnTo>
                <a:cubicBezTo>
                  <a:pt x="1443126" y="3178663"/>
                  <a:pt x="1443067" y="3184286"/>
                  <a:pt x="1441755" y="3189869"/>
                </a:cubicBezTo>
                <a:cubicBezTo>
                  <a:pt x="1441797" y="3220958"/>
                  <a:pt x="1439347" y="3251607"/>
                  <a:pt x="1434288" y="3281619"/>
                </a:cubicBezTo>
                <a:lnTo>
                  <a:pt x="1433750" y="3288243"/>
                </a:lnTo>
                <a:cubicBezTo>
                  <a:pt x="1433580" y="3288248"/>
                  <a:pt x="1433412" y="3288253"/>
                  <a:pt x="1433244" y="3288305"/>
                </a:cubicBezTo>
                <a:cubicBezTo>
                  <a:pt x="1382969" y="3638399"/>
                  <a:pt x="1101930" y="3916971"/>
                  <a:pt x="743079" y="3975903"/>
                </a:cubicBezTo>
                <a:lnTo>
                  <a:pt x="742962" y="3977042"/>
                </a:lnTo>
                <a:cubicBezTo>
                  <a:pt x="737652" y="3978045"/>
                  <a:pt x="732323" y="3978986"/>
                  <a:pt x="726746" y="3978570"/>
                </a:cubicBezTo>
                <a:cubicBezTo>
                  <a:pt x="695574" y="3984080"/>
                  <a:pt x="663693" y="3987038"/>
                  <a:pt x="631319" y="3987561"/>
                </a:cubicBezTo>
                <a:lnTo>
                  <a:pt x="614201" y="3989174"/>
                </a:lnTo>
                <a:lnTo>
                  <a:pt x="614175" y="3988683"/>
                </a:lnTo>
                <a:lnTo>
                  <a:pt x="613676" y="3988716"/>
                </a:lnTo>
                <a:cubicBezTo>
                  <a:pt x="613110" y="3984944"/>
                  <a:pt x="613083" y="3981158"/>
                  <a:pt x="613083" y="3977366"/>
                </a:cubicBezTo>
                <a:cubicBezTo>
                  <a:pt x="613083" y="3971728"/>
                  <a:pt x="613141" y="3966104"/>
                  <a:pt x="614453" y="3960518"/>
                </a:cubicBezTo>
                <a:cubicBezTo>
                  <a:pt x="614411" y="3929436"/>
                  <a:pt x="616861" y="3898794"/>
                  <a:pt x="621917" y="3868787"/>
                </a:cubicBezTo>
                <a:lnTo>
                  <a:pt x="622458" y="3862150"/>
                </a:lnTo>
                <a:cubicBezTo>
                  <a:pt x="622626" y="3862145"/>
                  <a:pt x="622796" y="3862140"/>
                  <a:pt x="622963" y="3862087"/>
                </a:cubicBezTo>
                <a:cubicBezTo>
                  <a:pt x="673240" y="3511992"/>
                  <a:pt x="954279" y="3233421"/>
                  <a:pt x="1313129" y="3174489"/>
                </a:cubicBezTo>
                <a:lnTo>
                  <a:pt x="1313246" y="3173350"/>
                </a:lnTo>
                <a:cubicBezTo>
                  <a:pt x="1318555" y="3172348"/>
                  <a:pt x="1323883" y="3171407"/>
                  <a:pt x="1329459" y="3171823"/>
                </a:cubicBezTo>
                <a:cubicBezTo>
                  <a:pt x="1360642" y="3166310"/>
                  <a:pt x="1392535" y="3163352"/>
                  <a:pt x="1424920" y="3162829"/>
                </a:cubicBezTo>
                <a:close/>
                <a:moveTo>
                  <a:pt x="10909360" y="2447425"/>
                </a:moveTo>
                <a:cubicBezTo>
                  <a:pt x="10962636" y="2718331"/>
                  <a:pt x="11177479" y="2933128"/>
                  <a:pt x="11452669" y="2992271"/>
                </a:cubicBezTo>
                <a:cubicBezTo>
                  <a:pt x="11399394" y="2721365"/>
                  <a:pt x="11184550" y="2506568"/>
                  <a:pt x="10909360" y="2447425"/>
                </a:cubicBezTo>
                <a:close/>
                <a:moveTo>
                  <a:pt x="10602109" y="2447425"/>
                </a:moveTo>
                <a:cubicBezTo>
                  <a:pt x="10326919" y="2506568"/>
                  <a:pt x="10112075" y="2721365"/>
                  <a:pt x="10058800" y="2992271"/>
                </a:cubicBezTo>
                <a:cubicBezTo>
                  <a:pt x="10333990" y="2933128"/>
                  <a:pt x="10548833" y="2718331"/>
                  <a:pt x="10602109" y="2447425"/>
                </a:cubicBezTo>
                <a:close/>
                <a:moveTo>
                  <a:pt x="9217207" y="2447425"/>
                </a:moveTo>
                <a:cubicBezTo>
                  <a:pt x="9270483" y="2718331"/>
                  <a:pt x="9485326" y="2933128"/>
                  <a:pt x="9760516" y="2992271"/>
                </a:cubicBezTo>
                <a:cubicBezTo>
                  <a:pt x="9707241" y="2721365"/>
                  <a:pt x="9492397" y="2506568"/>
                  <a:pt x="9217207" y="2447425"/>
                </a:cubicBezTo>
                <a:close/>
                <a:moveTo>
                  <a:pt x="8909958" y="2447425"/>
                </a:moveTo>
                <a:cubicBezTo>
                  <a:pt x="8634768" y="2506568"/>
                  <a:pt x="8419924" y="2721365"/>
                  <a:pt x="8366649" y="2992271"/>
                </a:cubicBezTo>
                <a:cubicBezTo>
                  <a:pt x="8641839" y="2933128"/>
                  <a:pt x="8856682" y="2718331"/>
                  <a:pt x="8909958" y="2447425"/>
                </a:cubicBezTo>
                <a:close/>
                <a:moveTo>
                  <a:pt x="7525056" y="2447425"/>
                </a:moveTo>
                <a:cubicBezTo>
                  <a:pt x="7578332" y="2718331"/>
                  <a:pt x="7793175" y="2933128"/>
                  <a:pt x="8068365" y="2992271"/>
                </a:cubicBezTo>
                <a:cubicBezTo>
                  <a:pt x="8015090" y="2721365"/>
                  <a:pt x="7800246" y="2506568"/>
                  <a:pt x="7525056" y="2447425"/>
                </a:cubicBezTo>
                <a:close/>
                <a:moveTo>
                  <a:pt x="7217807" y="2447425"/>
                </a:moveTo>
                <a:cubicBezTo>
                  <a:pt x="6942617" y="2506568"/>
                  <a:pt x="6727773" y="2721365"/>
                  <a:pt x="6674498" y="2992271"/>
                </a:cubicBezTo>
                <a:cubicBezTo>
                  <a:pt x="6949688" y="2933128"/>
                  <a:pt x="7164531" y="2718331"/>
                  <a:pt x="7217807" y="2447425"/>
                </a:cubicBezTo>
                <a:close/>
                <a:moveTo>
                  <a:pt x="5832905" y="2447425"/>
                </a:moveTo>
                <a:cubicBezTo>
                  <a:pt x="5886181" y="2718331"/>
                  <a:pt x="6101024" y="2933128"/>
                  <a:pt x="6376214" y="2992271"/>
                </a:cubicBezTo>
                <a:cubicBezTo>
                  <a:pt x="6322939" y="2721365"/>
                  <a:pt x="6108095" y="2506568"/>
                  <a:pt x="5832905" y="2447425"/>
                </a:cubicBezTo>
                <a:close/>
                <a:moveTo>
                  <a:pt x="5525656" y="2447425"/>
                </a:moveTo>
                <a:cubicBezTo>
                  <a:pt x="5250466" y="2506568"/>
                  <a:pt x="5035622" y="2721365"/>
                  <a:pt x="4982347" y="2992271"/>
                </a:cubicBezTo>
                <a:cubicBezTo>
                  <a:pt x="5257537" y="2933128"/>
                  <a:pt x="5472380" y="2718331"/>
                  <a:pt x="5525656" y="2447425"/>
                </a:cubicBezTo>
                <a:close/>
                <a:moveTo>
                  <a:pt x="4140754" y="2447425"/>
                </a:moveTo>
                <a:cubicBezTo>
                  <a:pt x="4194030" y="2718331"/>
                  <a:pt x="4408873" y="2933128"/>
                  <a:pt x="4684063" y="2992271"/>
                </a:cubicBezTo>
                <a:cubicBezTo>
                  <a:pt x="4630788" y="2721365"/>
                  <a:pt x="4415944" y="2506568"/>
                  <a:pt x="4140754" y="2447425"/>
                </a:cubicBezTo>
                <a:close/>
                <a:moveTo>
                  <a:pt x="3833505" y="2447425"/>
                </a:moveTo>
                <a:cubicBezTo>
                  <a:pt x="3558315" y="2506568"/>
                  <a:pt x="3343471" y="2721365"/>
                  <a:pt x="3290196" y="2992271"/>
                </a:cubicBezTo>
                <a:cubicBezTo>
                  <a:pt x="3565386" y="2933128"/>
                  <a:pt x="3780229" y="2718331"/>
                  <a:pt x="3833505" y="2447425"/>
                </a:cubicBezTo>
                <a:close/>
                <a:moveTo>
                  <a:pt x="2448603" y="2447425"/>
                </a:moveTo>
                <a:cubicBezTo>
                  <a:pt x="2501879" y="2718331"/>
                  <a:pt x="2716722" y="2933128"/>
                  <a:pt x="2991912" y="2992271"/>
                </a:cubicBezTo>
                <a:cubicBezTo>
                  <a:pt x="2938637" y="2721365"/>
                  <a:pt x="2723793" y="2506568"/>
                  <a:pt x="2448603" y="2447425"/>
                </a:cubicBezTo>
                <a:close/>
                <a:moveTo>
                  <a:pt x="2141354" y="2447425"/>
                </a:moveTo>
                <a:cubicBezTo>
                  <a:pt x="1866164" y="2506568"/>
                  <a:pt x="1651320" y="2721365"/>
                  <a:pt x="1598045" y="2992271"/>
                </a:cubicBezTo>
                <a:cubicBezTo>
                  <a:pt x="1873235" y="2933128"/>
                  <a:pt x="2088078" y="2718331"/>
                  <a:pt x="2141354" y="2447425"/>
                </a:cubicBezTo>
                <a:close/>
                <a:moveTo>
                  <a:pt x="756452" y="2447425"/>
                </a:moveTo>
                <a:cubicBezTo>
                  <a:pt x="809728" y="2718331"/>
                  <a:pt x="1024571" y="2933128"/>
                  <a:pt x="1299761" y="2992271"/>
                </a:cubicBezTo>
                <a:cubicBezTo>
                  <a:pt x="1246486" y="2721365"/>
                  <a:pt x="1031642" y="2506568"/>
                  <a:pt x="756452" y="2447425"/>
                </a:cubicBezTo>
                <a:close/>
                <a:moveTo>
                  <a:pt x="12192000" y="2344615"/>
                </a:moveTo>
                <a:lnTo>
                  <a:pt x="12192000" y="2477663"/>
                </a:lnTo>
                <a:cubicBezTo>
                  <a:pt x="11966807" y="2562375"/>
                  <a:pt x="11797421" y="2755980"/>
                  <a:pt x="11750953" y="2992271"/>
                </a:cubicBezTo>
                <a:cubicBezTo>
                  <a:pt x="11935988" y="2952504"/>
                  <a:pt x="12093739" y="2842365"/>
                  <a:pt x="12192000" y="2691161"/>
                </a:cubicBezTo>
                <a:lnTo>
                  <a:pt x="12192000" y="2892735"/>
                </a:lnTo>
                <a:cubicBezTo>
                  <a:pt x="12071770" y="3011736"/>
                  <a:pt x="11914089" y="3094511"/>
                  <a:pt x="11737582" y="3123727"/>
                </a:cubicBezTo>
                <a:lnTo>
                  <a:pt x="11737466" y="3124875"/>
                </a:lnTo>
                <a:cubicBezTo>
                  <a:pt x="11732155" y="3125886"/>
                  <a:pt x="11726826" y="3126834"/>
                  <a:pt x="11721249" y="3126415"/>
                </a:cubicBezTo>
                <a:cubicBezTo>
                  <a:pt x="11690077" y="3131969"/>
                  <a:pt x="11658197" y="3134950"/>
                  <a:pt x="11625822" y="3135477"/>
                </a:cubicBezTo>
                <a:lnTo>
                  <a:pt x="11608704" y="3137103"/>
                </a:lnTo>
                <a:lnTo>
                  <a:pt x="11608678" y="3136608"/>
                </a:lnTo>
                <a:lnTo>
                  <a:pt x="11608179" y="3136641"/>
                </a:lnTo>
                <a:cubicBezTo>
                  <a:pt x="11607613" y="3132839"/>
                  <a:pt x="11607586" y="3129023"/>
                  <a:pt x="11607586" y="3125201"/>
                </a:cubicBezTo>
                <a:cubicBezTo>
                  <a:pt x="11607586" y="3119519"/>
                  <a:pt x="11607645" y="3113850"/>
                  <a:pt x="11608957" y="3108220"/>
                </a:cubicBezTo>
                <a:cubicBezTo>
                  <a:pt x="11608914" y="3076892"/>
                  <a:pt x="11611364" y="3046007"/>
                  <a:pt x="11616421" y="3015763"/>
                </a:cubicBezTo>
                <a:lnTo>
                  <a:pt x="11616961" y="3009073"/>
                </a:lnTo>
                <a:cubicBezTo>
                  <a:pt x="11617130" y="3009068"/>
                  <a:pt x="11617299" y="3009063"/>
                  <a:pt x="11617466" y="3009010"/>
                </a:cubicBezTo>
                <a:cubicBezTo>
                  <a:pt x="11662185" y="2695154"/>
                  <a:pt x="11889463" y="2438329"/>
                  <a:pt x="12192000" y="2344615"/>
                </a:cubicBezTo>
                <a:close/>
                <a:moveTo>
                  <a:pt x="10767111" y="2302594"/>
                </a:moveTo>
                <a:lnTo>
                  <a:pt x="10784198" y="2304217"/>
                </a:lnTo>
                <a:cubicBezTo>
                  <a:pt x="10816584" y="2304744"/>
                  <a:pt x="10848477" y="2307725"/>
                  <a:pt x="10879660" y="2313282"/>
                </a:cubicBezTo>
                <a:cubicBezTo>
                  <a:pt x="10885236" y="2312863"/>
                  <a:pt x="10890564" y="2313811"/>
                  <a:pt x="10895873" y="2314821"/>
                </a:cubicBezTo>
                <a:lnTo>
                  <a:pt x="10895990" y="2315969"/>
                </a:lnTo>
                <a:cubicBezTo>
                  <a:pt x="11254840" y="2375367"/>
                  <a:pt x="11535879" y="2656144"/>
                  <a:pt x="11586156" y="3009010"/>
                </a:cubicBezTo>
                <a:cubicBezTo>
                  <a:pt x="11586323" y="3009063"/>
                  <a:pt x="11586492" y="3009068"/>
                  <a:pt x="11586661" y="3009073"/>
                </a:cubicBezTo>
                <a:lnTo>
                  <a:pt x="11587201" y="3015763"/>
                </a:lnTo>
                <a:cubicBezTo>
                  <a:pt x="11592258" y="3046007"/>
                  <a:pt x="11594708" y="3076892"/>
                  <a:pt x="11594665" y="3108220"/>
                </a:cubicBezTo>
                <a:cubicBezTo>
                  <a:pt x="11595977" y="3113850"/>
                  <a:pt x="11596036" y="3119519"/>
                  <a:pt x="11596036" y="3125201"/>
                </a:cubicBezTo>
                <a:cubicBezTo>
                  <a:pt x="11596036" y="3129023"/>
                  <a:pt x="11596009" y="3132839"/>
                  <a:pt x="11595443" y="3136641"/>
                </a:cubicBezTo>
                <a:lnTo>
                  <a:pt x="11594944" y="3136608"/>
                </a:lnTo>
                <a:lnTo>
                  <a:pt x="11594918" y="3137103"/>
                </a:lnTo>
                <a:lnTo>
                  <a:pt x="11577800" y="3135477"/>
                </a:lnTo>
                <a:cubicBezTo>
                  <a:pt x="11545425" y="3134950"/>
                  <a:pt x="11513545" y="3131969"/>
                  <a:pt x="11482373" y="3126415"/>
                </a:cubicBezTo>
                <a:cubicBezTo>
                  <a:pt x="11476796" y="3126834"/>
                  <a:pt x="11471467" y="3125886"/>
                  <a:pt x="11466156" y="3124875"/>
                </a:cubicBezTo>
                <a:lnTo>
                  <a:pt x="11466040" y="3123727"/>
                </a:lnTo>
                <a:cubicBezTo>
                  <a:pt x="11107189" y="3064328"/>
                  <a:pt x="10826150" y="2783551"/>
                  <a:pt x="10775875" y="2430686"/>
                </a:cubicBezTo>
                <a:cubicBezTo>
                  <a:pt x="10775707" y="2430633"/>
                  <a:pt x="10775539" y="2430628"/>
                  <a:pt x="10775369" y="2430623"/>
                </a:cubicBezTo>
                <a:lnTo>
                  <a:pt x="10774831" y="2423947"/>
                </a:lnTo>
                <a:cubicBezTo>
                  <a:pt x="10769772" y="2393697"/>
                  <a:pt x="10767321" y="2362806"/>
                  <a:pt x="10767364" y="2331471"/>
                </a:cubicBezTo>
                <a:cubicBezTo>
                  <a:pt x="10766052" y="2325843"/>
                  <a:pt x="10765993" y="2320176"/>
                  <a:pt x="10765993" y="2314495"/>
                </a:cubicBezTo>
                <a:lnTo>
                  <a:pt x="10766587" y="2303055"/>
                </a:lnTo>
                <a:lnTo>
                  <a:pt x="10767085" y="2303088"/>
                </a:lnTo>
                <a:close/>
                <a:moveTo>
                  <a:pt x="10744358" y="2302594"/>
                </a:moveTo>
                <a:lnTo>
                  <a:pt x="10744384" y="2303088"/>
                </a:lnTo>
                <a:lnTo>
                  <a:pt x="10744882" y="2303055"/>
                </a:lnTo>
                <a:lnTo>
                  <a:pt x="10745476" y="2314495"/>
                </a:lnTo>
                <a:cubicBezTo>
                  <a:pt x="10745476" y="2320176"/>
                  <a:pt x="10745417" y="2325843"/>
                  <a:pt x="10744105" y="2331471"/>
                </a:cubicBezTo>
                <a:cubicBezTo>
                  <a:pt x="10744148" y="2362806"/>
                  <a:pt x="10741697" y="2393697"/>
                  <a:pt x="10736638" y="2423947"/>
                </a:cubicBezTo>
                <a:lnTo>
                  <a:pt x="10736100" y="2430623"/>
                </a:lnTo>
                <a:cubicBezTo>
                  <a:pt x="10735930" y="2430628"/>
                  <a:pt x="10735762" y="2430633"/>
                  <a:pt x="10735594" y="2430686"/>
                </a:cubicBezTo>
                <a:cubicBezTo>
                  <a:pt x="10685319" y="2783551"/>
                  <a:pt x="10404280" y="3064328"/>
                  <a:pt x="10045429" y="3123727"/>
                </a:cubicBezTo>
                <a:lnTo>
                  <a:pt x="10045313" y="3124875"/>
                </a:lnTo>
                <a:cubicBezTo>
                  <a:pt x="10040002" y="3125886"/>
                  <a:pt x="10034673" y="3126834"/>
                  <a:pt x="10029096" y="3126415"/>
                </a:cubicBezTo>
                <a:cubicBezTo>
                  <a:pt x="9997924" y="3131969"/>
                  <a:pt x="9966044" y="3134950"/>
                  <a:pt x="9933669" y="3135477"/>
                </a:cubicBezTo>
                <a:lnTo>
                  <a:pt x="9916551" y="3137103"/>
                </a:lnTo>
                <a:lnTo>
                  <a:pt x="9916525" y="3136608"/>
                </a:lnTo>
                <a:lnTo>
                  <a:pt x="9916026" y="3136641"/>
                </a:lnTo>
                <a:cubicBezTo>
                  <a:pt x="9915460" y="3132839"/>
                  <a:pt x="9915433" y="3129023"/>
                  <a:pt x="9915433" y="3125201"/>
                </a:cubicBezTo>
                <a:cubicBezTo>
                  <a:pt x="9915433" y="3119519"/>
                  <a:pt x="9915492" y="3113850"/>
                  <a:pt x="9916804" y="3108220"/>
                </a:cubicBezTo>
                <a:cubicBezTo>
                  <a:pt x="9916761" y="3076892"/>
                  <a:pt x="9919211" y="3046007"/>
                  <a:pt x="9924268" y="3015763"/>
                </a:cubicBezTo>
                <a:lnTo>
                  <a:pt x="9924808" y="3009073"/>
                </a:lnTo>
                <a:cubicBezTo>
                  <a:pt x="9924977" y="3009068"/>
                  <a:pt x="9925146" y="3009063"/>
                  <a:pt x="9925314" y="3009010"/>
                </a:cubicBezTo>
                <a:cubicBezTo>
                  <a:pt x="9975590" y="2656144"/>
                  <a:pt x="10256629" y="2375367"/>
                  <a:pt x="10615479" y="2315969"/>
                </a:cubicBezTo>
                <a:lnTo>
                  <a:pt x="10615596" y="2314821"/>
                </a:lnTo>
                <a:cubicBezTo>
                  <a:pt x="10620905" y="2313811"/>
                  <a:pt x="10626233" y="2312863"/>
                  <a:pt x="10631809" y="2313282"/>
                </a:cubicBezTo>
                <a:cubicBezTo>
                  <a:pt x="10662992" y="2307725"/>
                  <a:pt x="10694885" y="2304744"/>
                  <a:pt x="10727271" y="2304217"/>
                </a:cubicBezTo>
                <a:close/>
                <a:moveTo>
                  <a:pt x="9074958" y="2302594"/>
                </a:moveTo>
                <a:lnTo>
                  <a:pt x="9092045" y="2304217"/>
                </a:lnTo>
                <a:cubicBezTo>
                  <a:pt x="9124431" y="2304744"/>
                  <a:pt x="9156324" y="2307725"/>
                  <a:pt x="9187507" y="2313282"/>
                </a:cubicBezTo>
                <a:cubicBezTo>
                  <a:pt x="9193083" y="2312863"/>
                  <a:pt x="9198411" y="2313811"/>
                  <a:pt x="9203720" y="2314821"/>
                </a:cubicBezTo>
                <a:lnTo>
                  <a:pt x="9203837" y="2315969"/>
                </a:lnTo>
                <a:cubicBezTo>
                  <a:pt x="9562687" y="2375367"/>
                  <a:pt x="9843726" y="2656144"/>
                  <a:pt x="9894002" y="3009010"/>
                </a:cubicBezTo>
                <a:cubicBezTo>
                  <a:pt x="9894170" y="3009063"/>
                  <a:pt x="9894339" y="3009068"/>
                  <a:pt x="9894508" y="3009073"/>
                </a:cubicBezTo>
                <a:lnTo>
                  <a:pt x="9895048" y="3015763"/>
                </a:lnTo>
                <a:cubicBezTo>
                  <a:pt x="9900105" y="3046007"/>
                  <a:pt x="9902555" y="3076892"/>
                  <a:pt x="9902512" y="3108220"/>
                </a:cubicBezTo>
                <a:cubicBezTo>
                  <a:pt x="9903824" y="3113850"/>
                  <a:pt x="9903883" y="3119519"/>
                  <a:pt x="9903883" y="3125201"/>
                </a:cubicBezTo>
                <a:cubicBezTo>
                  <a:pt x="9903883" y="3129023"/>
                  <a:pt x="9903856" y="3132839"/>
                  <a:pt x="9903290" y="3136641"/>
                </a:cubicBezTo>
                <a:lnTo>
                  <a:pt x="9902791" y="3136608"/>
                </a:lnTo>
                <a:lnTo>
                  <a:pt x="9902765" y="3137103"/>
                </a:lnTo>
                <a:lnTo>
                  <a:pt x="9885647" y="3135477"/>
                </a:lnTo>
                <a:cubicBezTo>
                  <a:pt x="9853272" y="3134950"/>
                  <a:pt x="9821392" y="3131969"/>
                  <a:pt x="9790220" y="3126415"/>
                </a:cubicBezTo>
                <a:cubicBezTo>
                  <a:pt x="9784643" y="3126834"/>
                  <a:pt x="9779314" y="3125886"/>
                  <a:pt x="9774003" y="3124875"/>
                </a:cubicBezTo>
                <a:lnTo>
                  <a:pt x="9773887" y="3123727"/>
                </a:lnTo>
                <a:cubicBezTo>
                  <a:pt x="9415036" y="3064328"/>
                  <a:pt x="9133997" y="2783551"/>
                  <a:pt x="9083722" y="2430686"/>
                </a:cubicBezTo>
                <a:cubicBezTo>
                  <a:pt x="9083554" y="2430633"/>
                  <a:pt x="9083386" y="2430628"/>
                  <a:pt x="9083216" y="2430623"/>
                </a:cubicBezTo>
                <a:lnTo>
                  <a:pt x="9082678" y="2423947"/>
                </a:lnTo>
                <a:cubicBezTo>
                  <a:pt x="9077619" y="2393697"/>
                  <a:pt x="9075168" y="2362806"/>
                  <a:pt x="9075211" y="2331471"/>
                </a:cubicBezTo>
                <a:cubicBezTo>
                  <a:pt x="9073899" y="2325843"/>
                  <a:pt x="9073840" y="2320176"/>
                  <a:pt x="9073840" y="2314495"/>
                </a:cubicBezTo>
                <a:lnTo>
                  <a:pt x="9074434" y="2303055"/>
                </a:lnTo>
                <a:lnTo>
                  <a:pt x="9074932" y="2303088"/>
                </a:lnTo>
                <a:close/>
                <a:moveTo>
                  <a:pt x="9052207" y="2302594"/>
                </a:moveTo>
                <a:lnTo>
                  <a:pt x="9052233" y="2303088"/>
                </a:lnTo>
                <a:lnTo>
                  <a:pt x="9052731" y="2303055"/>
                </a:lnTo>
                <a:lnTo>
                  <a:pt x="9053325" y="2314495"/>
                </a:lnTo>
                <a:cubicBezTo>
                  <a:pt x="9053325" y="2320176"/>
                  <a:pt x="9053266" y="2325843"/>
                  <a:pt x="9051954" y="2331471"/>
                </a:cubicBezTo>
                <a:cubicBezTo>
                  <a:pt x="9051997" y="2362806"/>
                  <a:pt x="9049546" y="2393697"/>
                  <a:pt x="9044487" y="2423947"/>
                </a:cubicBezTo>
                <a:lnTo>
                  <a:pt x="9043949" y="2430623"/>
                </a:lnTo>
                <a:cubicBezTo>
                  <a:pt x="9043779" y="2430628"/>
                  <a:pt x="9043611" y="2430633"/>
                  <a:pt x="9043443" y="2430686"/>
                </a:cubicBezTo>
                <a:cubicBezTo>
                  <a:pt x="8993168" y="2783551"/>
                  <a:pt x="8712129" y="3064328"/>
                  <a:pt x="8353278" y="3123727"/>
                </a:cubicBezTo>
                <a:lnTo>
                  <a:pt x="8353162" y="3124875"/>
                </a:lnTo>
                <a:cubicBezTo>
                  <a:pt x="8347851" y="3125886"/>
                  <a:pt x="8342522" y="3126834"/>
                  <a:pt x="8336945" y="3126415"/>
                </a:cubicBezTo>
                <a:cubicBezTo>
                  <a:pt x="8305773" y="3131969"/>
                  <a:pt x="8273893" y="3134950"/>
                  <a:pt x="8241519" y="3135477"/>
                </a:cubicBezTo>
                <a:lnTo>
                  <a:pt x="8224400" y="3137103"/>
                </a:lnTo>
                <a:lnTo>
                  <a:pt x="8224374" y="3136608"/>
                </a:lnTo>
                <a:lnTo>
                  <a:pt x="8223875" y="3136641"/>
                </a:lnTo>
                <a:cubicBezTo>
                  <a:pt x="8223309" y="3132839"/>
                  <a:pt x="8223282" y="3129023"/>
                  <a:pt x="8223282" y="3125201"/>
                </a:cubicBezTo>
                <a:cubicBezTo>
                  <a:pt x="8223282" y="3119519"/>
                  <a:pt x="8223341" y="3113850"/>
                  <a:pt x="8224653" y="3108220"/>
                </a:cubicBezTo>
                <a:cubicBezTo>
                  <a:pt x="8224611" y="3076892"/>
                  <a:pt x="8227060" y="3046007"/>
                  <a:pt x="8232117" y="3015763"/>
                </a:cubicBezTo>
                <a:lnTo>
                  <a:pt x="8232657" y="3009073"/>
                </a:lnTo>
                <a:cubicBezTo>
                  <a:pt x="8232826" y="3009068"/>
                  <a:pt x="8232995" y="3009063"/>
                  <a:pt x="8233163" y="3009010"/>
                </a:cubicBezTo>
                <a:cubicBezTo>
                  <a:pt x="8283439" y="2656144"/>
                  <a:pt x="8564478" y="2375367"/>
                  <a:pt x="8923328" y="2315969"/>
                </a:cubicBezTo>
                <a:lnTo>
                  <a:pt x="8923445" y="2314821"/>
                </a:lnTo>
                <a:cubicBezTo>
                  <a:pt x="8928754" y="2313811"/>
                  <a:pt x="8934082" y="2312863"/>
                  <a:pt x="8939658" y="2313282"/>
                </a:cubicBezTo>
                <a:cubicBezTo>
                  <a:pt x="8970841" y="2307725"/>
                  <a:pt x="9002734" y="2304744"/>
                  <a:pt x="9035120" y="2304217"/>
                </a:cubicBezTo>
                <a:close/>
                <a:moveTo>
                  <a:pt x="7382807" y="2302594"/>
                </a:moveTo>
                <a:lnTo>
                  <a:pt x="7399895" y="2304217"/>
                </a:lnTo>
                <a:cubicBezTo>
                  <a:pt x="7432280" y="2304744"/>
                  <a:pt x="7464173" y="2307725"/>
                  <a:pt x="7495356" y="2313282"/>
                </a:cubicBezTo>
                <a:cubicBezTo>
                  <a:pt x="7500932" y="2312863"/>
                  <a:pt x="7506260" y="2313811"/>
                  <a:pt x="7511569" y="2314821"/>
                </a:cubicBezTo>
                <a:lnTo>
                  <a:pt x="7511686" y="2315969"/>
                </a:lnTo>
                <a:cubicBezTo>
                  <a:pt x="7870536" y="2375367"/>
                  <a:pt x="8151575" y="2656144"/>
                  <a:pt x="8201852" y="3009010"/>
                </a:cubicBezTo>
                <a:cubicBezTo>
                  <a:pt x="8202019" y="3009063"/>
                  <a:pt x="8202189" y="3009068"/>
                  <a:pt x="8202357" y="3009073"/>
                </a:cubicBezTo>
                <a:lnTo>
                  <a:pt x="8202898" y="3015763"/>
                </a:lnTo>
                <a:cubicBezTo>
                  <a:pt x="8207954" y="3046007"/>
                  <a:pt x="8210404" y="3076892"/>
                  <a:pt x="8210362" y="3108220"/>
                </a:cubicBezTo>
                <a:cubicBezTo>
                  <a:pt x="8211674" y="3113850"/>
                  <a:pt x="8211732" y="3119519"/>
                  <a:pt x="8211732" y="3125201"/>
                </a:cubicBezTo>
                <a:cubicBezTo>
                  <a:pt x="8211732" y="3129023"/>
                  <a:pt x="8211705" y="3132839"/>
                  <a:pt x="8211139" y="3136641"/>
                </a:cubicBezTo>
                <a:lnTo>
                  <a:pt x="8210640" y="3136608"/>
                </a:lnTo>
                <a:lnTo>
                  <a:pt x="8210614" y="3137103"/>
                </a:lnTo>
                <a:lnTo>
                  <a:pt x="8193496" y="3135477"/>
                </a:lnTo>
                <a:cubicBezTo>
                  <a:pt x="8161122" y="3134950"/>
                  <a:pt x="8129241" y="3131969"/>
                  <a:pt x="8098069" y="3126415"/>
                </a:cubicBezTo>
                <a:cubicBezTo>
                  <a:pt x="8092492" y="3126834"/>
                  <a:pt x="8087163" y="3125886"/>
                  <a:pt x="8081853" y="3124875"/>
                </a:cubicBezTo>
                <a:lnTo>
                  <a:pt x="8081737" y="3123727"/>
                </a:lnTo>
                <a:cubicBezTo>
                  <a:pt x="7722885" y="3064328"/>
                  <a:pt x="7441846" y="2783551"/>
                  <a:pt x="7391571" y="2430686"/>
                </a:cubicBezTo>
                <a:cubicBezTo>
                  <a:pt x="7391403" y="2430633"/>
                  <a:pt x="7391235" y="2430628"/>
                  <a:pt x="7391065" y="2430623"/>
                </a:cubicBezTo>
                <a:lnTo>
                  <a:pt x="7390527" y="2423947"/>
                </a:lnTo>
                <a:cubicBezTo>
                  <a:pt x="7385468" y="2393697"/>
                  <a:pt x="7383018" y="2362806"/>
                  <a:pt x="7383060" y="2331471"/>
                </a:cubicBezTo>
                <a:cubicBezTo>
                  <a:pt x="7381748" y="2325843"/>
                  <a:pt x="7381689" y="2320176"/>
                  <a:pt x="7381689" y="2314495"/>
                </a:cubicBezTo>
                <a:lnTo>
                  <a:pt x="7382283" y="2303055"/>
                </a:lnTo>
                <a:lnTo>
                  <a:pt x="7382781" y="2303088"/>
                </a:lnTo>
                <a:close/>
                <a:moveTo>
                  <a:pt x="7360056" y="2302594"/>
                </a:moveTo>
                <a:lnTo>
                  <a:pt x="7360082" y="2303088"/>
                </a:lnTo>
                <a:lnTo>
                  <a:pt x="7360580" y="2303055"/>
                </a:lnTo>
                <a:lnTo>
                  <a:pt x="7361174" y="2314495"/>
                </a:lnTo>
                <a:cubicBezTo>
                  <a:pt x="7361174" y="2320176"/>
                  <a:pt x="7361116" y="2325843"/>
                  <a:pt x="7359804" y="2331471"/>
                </a:cubicBezTo>
                <a:cubicBezTo>
                  <a:pt x="7359846" y="2362806"/>
                  <a:pt x="7357395" y="2393697"/>
                  <a:pt x="7352337" y="2423947"/>
                </a:cubicBezTo>
                <a:lnTo>
                  <a:pt x="7351798" y="2430623"/>
                </a:lnTo>
                <a:cubicBezTo>
                  <a:pt x="7351629" y="2430628"/>
                  <a:pt x="7351460" y="2430633"/>
                  <a:pt x="7351293" y="2430686"/>
                </a:cubicBezTo>
                <a:cubicBezTo>
                  <a:pt x="7301017" y="2783551"/>
                  <a:pt x="7019978" y="3064328"/>
                  <a:pt x="6661127" y="3123727"/>
                </a:cubicBezTo>
                <a:lnTo>
                  <a:pt x="6661011" y="3124875"/>
                </a:lnTo>
                <a:cubicBezTo>
                  <a:pt x="6655700" y="3125886"/>
                  <a:pt x="6650371" y="3126834"/>
                  <a:pt x="6644794" y="3126415"/>
                </a:cubicBezTo>
                <a:cubicBezTo>
                  <a:pt x="6613622" y="3131969"/>
                  <a:pt x="6581742" y="3134950"/>
                  <a:pt x="6549368" y="3135477"/>
                </a:cubicBezTo>
                <a:lnTo>
                  <a:pt x="6532249" y="3137103"/>
                </a:lnTo>
                <a:lnTo>
                  <a:pt x="6532223" y="3136608"/>
                </a:lnTo>
                <a:lnTo>
                  <a:pt x="6531724" y="3136641"/>
                </a:lnTo>
                <a:cubicBezTo>
                  <a:pt x="6531158" y="3132839"/>
                  <a:pt x="6531131" y="3129023"/>
                  <a:pt x="6531131" y="3125201"/>
                </a:cubicBezTo>
                <a:cubicBezTo>
                  <a:pt x="6531131" y="3119519"/>
                  <a:pt x="6531190" y="3113850"/>
                  <a:pt x="6532502" y="3108220"/>
                </a:cubicBezTo>
                <a:cubicBezTo>
                  <a:pt x="6532460" y="3076892"/>
                  <a:pt x="6534909" y="3046007"/>
                  <a:pt x="6539966" y="3015763"/>
                </a:cubicBezTo>
                <a:lnTo>
                  <a:pt x="6540506" y="3009073"/>
                </a:lnTo>
                <a:cubicBezTo>
                  <a:pt x="6540675" y="3009068"/>
                  <a:pt x="6540844" y="3009063"/>
                  <a:pt x="6541012" y="3009010"/>
                </a:cubicBezTo>
                <a:cubicBezTo>
                  <a:pt x="6591288" y="2656144"/>
                  <a:pt x="6872327" y="2375367"/>
                  <a:pt x="7231178" y="2315969"/>
                </a:cubicBezTo>
                <a:lnTo>
                  <a:pt x="7231295" y="2314821"/>
                </a:lnTo>
                <a:cubicBezTo>
                  <a:pt x="7236603" y="2313811"/>
                  <a:pt x="7241931" y="2312863"/>
                  <a:pt x="7247507" y="2313282"/>
                </a:cubicBezTo>
                <a:cubicBezTo>
                  <a:pt x="7278691" y="2307725"/>
                  <a:pt x="7310583" y="2304744"/>
                  <a:pt x="7342969" y="2304217"/>
                </a:cubicBezTo>
                <a:close/>
                <a:moveTo>
                  <a:pt x="5690656" y="2302594"/>
                </a:moveTo>
                <a:lnTo>
                  <a:pt x="5707743" y="2304217"/>
                </a:lnTo>
                <a:cubicBezTo>
                  <a:pt x="5740129" y="2304744"/>
                  <a:pt x="5772021" y="2307725"/>
                  <a:pt x="5803205" y="2313282"/>
                </a:cubicBezTo>
                <a:cubicBezTo>
                  <a:pt x="5808781" y="2312863"/>
                  <a:pt x="5814109" y="2313811"/>
                  <a:pt x="5819417" y="2314821"/>
                </a:cubicBezTo>
                <a:lnTo>
                  <a:pt x="5819534" y="2315969"/>
                </a:lnTo>
                <a:cubicBezTo>
                  <a:pt x="6178385" y="2375367"/>
                  <a:pt x="6459424" y="2656144"/>
                  <a:pt x="6509700" y="3009010"/>
                </a:cubicBezTo>
                <a:cubicBezTo>
                  <a:pt x="6509868" y="3009063"/>
                  <a:pt x="6510037" y="3009068"/>
                  <a:pt x="6510206" y="3009073"/>
                </a:cubicBezTo>
                <a:lnTo>
                  <a:pt x="6510746" y="3015763"/>
                </a:lnTo>
                <a:cubicBezTo>
                  <a:pt x="6515803" y="3046007"/>
                  <a:pt x="6518252" y="3076892"/>
                  <a:pt x="6518210" y="3108220"/>
                </a:cubicBezTo>
                <a:cubicBezTo>
                  <a:pt x="6519522" y="3113850"/>
                  <a:pt x="6519581" y="3119519"/>
                  <a:pt x="6519581" y="3125201"/>
                </a:cubicBezTo>
                <a:cubicBezTo>
                  <a:pt x="6519581" y="3129023"/>
                  <a:pt x="6519554" y="3132839"/>
                  <a:pt x="6518988" y="3136641"/>
                </a:cubicBezTo>
                <a:lnTo>
                  <a:pt x="6518489" y="3136608"/>
                </a:lnTo>
                <a:lnTo>
                  <a:pt x="6518463" y="3137103"/>
                </a:lnTo>
                <a:lnTo>
                  <a:pt x="6501344" y="3135477"/>
                </a:lnTo>
                <a:cubicBezTo>
                  <a:pt x="6468970" y="3134950"/>
                  <a:pt x="6437090" y="3131969"/>
                  <a:pt x="6405918" y="3126415"/>
                </a:cubicBezTo>
                <a:cubicBezTo>
                  <a:pt x="6400341" y="3126834"/>
                  <a:pt x="6395012" y="3125886"/>
                  <a:pt x="6389701" y="3124875"/>
                </a:cubicBezTo>
                <a:lnTo>
                  <a:pt x="6389585" y="3123727"/>
                </a:lnTo>
                <a:cubicBezTo>
                  <a:pt x="6030734" y="3064328"/>
                  <a:pt x="5749695" y="2783551"/>
                  <a:pt x="5699419" y="2430686"/>
                </a:cubicBezTo>
                <a:cubicBezTo>
                  <a:pt x="5699252" y="2430633"/>
                  <a:pt x="5699083" y="2430628"/>
                  <a:pt x="5698914" y="2430623"/>
                </a:cubicBezTo>
                <a:lnTo>
                  <a:pt x="5698375" y="2423947"/>
                </a:lnTo>
                <a:cubicBezTo>
                  <a:pt x="5693317" y="2393697"/>
                  <a:pt x="5690866" y="2362806"/>
                  <a:pt x="5690908" y="2331471"/>
                </a:cubicBezTo>
                <a:cubicBezTo>
                  <a:pt x="5689596" y="2325843"/>
                  <a:pt x="5689538" y="2320176"/>
                  <a:pt x="5689538" y="2314495"/>
                </a:cubicBezTo>
                <a:lnTo>
                  <a:pt x="5690132" y="2303055"/>
                </a:lnTo>
                <a:lnTo>
                  <a:pt x="5690630" y="2303088"/>
                </a:lnTo>
                <a:close/>
                <a:moveTo>
                  <a:pt x="5667905" y="2302594"/>
                </a:moveTo>
                <a:lnTo>
                  <a:pt x="5667931" y="2303088"/>
                </a:lnTo>
                <a:lnTo>
                  <a:pt x="5668429" y="2303055"/>
                </a:lnTo>
                <a:lnTo>
                  <a:pt x="5669023" y="2314495"/>
                </a:lnTo>
                <a:cubicBezTo>
                  <a:pt x="5669023" y="2320176"/>
                  <a:pt x="5668964" y="2325843"/>
                  <a:pt x="5667652" y="2331471"/>
                </a:cubicBezTo>
                <a:cubicBezTo>
                  <a:pt x="5667694" y="2362806"/>
                  <a:pt x="5665244" y="2393697"/>
                  <a:pt x="5660185" y="2423947"/>
                </a:cubicBezTo>
                <a:lnTo>
                  <a:pt x="5659647" y="2430623"/>
                </a:lnTo>
                <a:cubicBezTo>
                  <a:pt x="5659477" y="2430628"/>
                  <a:pt x="5659309" y="2430633"/>
                  <a:pt x="5659141" y="2430686"/>
                </a:cubicBezTo>
                <a:cubicBezTo>
                  <a:pt x="5608866" y="2783551"/>
                  <a:pt x="5327827" y="3064328"/>
                  <a:pt x="4968975" y="3123727"/>
                </a:cubicBezTo>
                <a:lnTo>
                  <a:pt x="4968859" y="3124875"/>
                </a:lnTo>
                <a:cubicBezTo>
                  <a:pt x="4963549" y="3125886"/>
                  <a:pt x="4958220" y="3126834"/>
                  <a:pt x="4952643" y="3126415"/>
                </a:cubicBezTo>
                <a:cubicBezTo>
                  <a:pt x="4921471" y="3131969"/>
                  <a:pt x="4889590" y="3134950"/>
                  <a:pt x="4857216" y="3135477"/>
                </a:cubicBezTo>
                <a:lnTo>
                  <a:pt x="4840098" y="3137103"/>
                </a:lnTo>
                <a:lnTo>
                  <a:pt x="4840072" y="3136608"/>
                </a:lnTo>
                <a:lnTo>
                  <a:pt x="4839573" y="3136641"/>
                </a:lnTo>
                <a:cubicBezTo>
                  <a:pt x="4839007" y="3132839"/>
                  <a:pt x="4838980" y="3129023"/>
                  <a:pt x="4838980" y="3125201"/>
                </a:cubicBezTo>
                <a:cubicBezTo>
                  <a:pt x="4838980" y="3119519"/>
                  <a:pt x="4839038" y="3113850"/>
                  <a:pt x="4840350" y="3108220"/>
                </a:cubicBezTo>
                <a:cubicBezTo>
                  <a:pt x="4840308" y="3076892"/>
                  <a:pt x="4842758" y="3046007"/>
                  <a:pt x="4847814" y="3015763"/>
                </a:cubicBezTo>
                <a:lnTo>
                  <a:pt x="4848355" y="3009073"/>
                </a:lnTo>
                <a:cubicBezTo>
                  <a:pt x="4848523" y="3009068"/>
                  <a:pt x="4848693" y="3009063"/>
                  <a:pt x="4848860" y="3009010"/>
                </a:cubicBezTo>
                <a:cubicBezTo>
                  <a:pt x="4899137" y="2656144"/>
                  <a:pt x="5180176" y="2375367"/>
                  <a:pt x="5539026" y="2315969"/>
                </a:cubicBezTo>
                <a:lnTo>
                  <a:pt x="5539143" y="2314821"/>
                </a:lnTo>
                <a:cubicBezTo>
                  <a:pt x="5544452" y="2313811"/>
                  <a:pt x="5549780" y="2312863"/>
                  <a:pt x="5555356" y="2313282"/>
                </a:cubicBezTo>
                <a:cubicBezTo>
                  <a:pt x="5586539" y="2307725"/>
                  <a:pt x="5618432" y="2304744"/>
                  <a:pt x="5650817" y="2304217"/>
                </a:cubicBezTo>
                <a:close/>
                <a:moveTo>
                  <a:pt x="3998505" y="2302594"/>
                </a:moveTo>
                <a:lnTo>
                  <a:pt x="4015592" y="2304217"/>
                </a:lnTo>
                <a:cubicBezTo>
                  <a:pt x="4047978" y="2304744"/>
                  <a:pt x="4079870" y="2307725"/>
                  <a:pt x="4111054" y="2313282"/>
                </a:cubicBezTo>
                <a:cubicBezTo>
                  <a:pt x="4116630" y="2312863"/>
                  <a:pt x="4121958" y="2313811"/>
                  <a:pt x="4127266" y="2314821"/>
                </a:cubicBezTo>
                <a:lnTo>
                  <a:pt x="4127384" y="2315969"/>
                </a:lnTo>
                <a:cubicBezTo>
                  <a:pt x="4486234" y="2375367"/>
                  <a:pt x="4767273" y="2656144"/>
                  <a:pt x="4817549" y="3009010"/>
                </a:cubicBezTo>
                <a:cubicBezTo>
                  <a:pt x="4817717" y="3009063"/>
                  <a:pt x="4817886" y="3009068"/>
                  <a:pt x="4818055" y="3009073"/>
                </a:cubicBezTo>
                <a:lnTo>
                  <a:pt x="4818595" y="3015763"/>
                </a:lnTo>
                <a:cubicBezTo>
                  <a:pt x="4823652" y="3046007"/>
                  <a:pt x="4826101" y="3076892"/>
                  <a:pt x="4826059" y="3108220"/>
                </a:cubicBezTo>
                <a:cubicBezTo>
                  <a:pt x="4827371" y="3113850"/>
                  <a:pt x="4827430" y="3119519"/>
                  <a:pt x="4827430" y="3125201"/>
                </a:cubicBezTo>
                <a:cubicBezTo>
                  <a:pt x="4827430" y="3129023"/>
                  <a:pt x="4827403" y="3132839"/>
                  <a:pt x="4826837" y="3136641"/>
                </a:cubicBezTo>
                <a:lnTo>
                  <a:pt x="4826338" y="3136608"/>
                </a:lnTo>
                <a:lnTo>
                  <a:pt x="4826312" y="3137103"/>
                </a:lnTo>
                <a:lnTo>
                  <a:pt x="4809193" y="3135477"/>
                </a:lnTo>
                <a:cubicBezTo>
                  <a:pt x="4776819" y="3134950"/>
                  <a:pt x="4744939" y="3131969"/>
                  <a:pt x="4713767" y="3126415"/>
                </a:cubicBezTo>
                <a:cubicBezTo>
                  <a:pt x="4708190" y="3126834"/>
                  <a:pt x="4702861" y="3125886"/>
                  <a:pt x="4697550" y="3124875"/>
                </a:cubicBezTo>
                <a:lnTo>
                  <a:pt x="4697434" y="3123727"/>
                </a:lnTo>
                <a:cubicBezTo>
                  <a:pt x="4338583" y="3064328"/>
                  <a:pt x="4057544" y="2783551"/>
                  <a:pt x="4007268" y="2430686"/>
                </a:cubicBezTo>
                <a:cubicBezTo>
                  <a:pt x="4007101" y="2430633"/>
                  <a:pt x="4006932" y="2430628"/>
                  <a:pt x="4006763" y="2430623"/>
                </a:cubicBezTo>
                <a:lnTo>
                  <a:pt x="4006225" y="2423947"/>
                </a:lnTo>
                <a:cubicBezTo>
                  <a:pt x="4001166" y="2393697"/>
                  <a:pt x="3998715" y="2362806"/>
                  <a:pt x="3998757" y="2331471"/>
                </a:cubicBezTo>
                <a:cubicBezTo>
                  <a:pt x="3997445" y="2325843"/>
                  <a:pt x="3997387" y="2320176"/>
                  <a:pt x="3997387" y="2314495"/>
                </a:cubicBezTo>
                <a:lnTo>
                  <a:pt x="3997981" y="2303055"/>
                </a:lnTo>
                <a:lnTo>
                  <a:pt x="3998479" y="2303088"/>
                </a:lnTo>
                <a:close/>
                <a:moveTo>
                  <a:pt x="3975754" y="2302594"/>
                </a:moveTo>
                <a:lnTo>
                  <a:pt x="3975780" y="2303088"/>
                </a:lnTo>
                <a:lnTo>
                  <a:pt x="3976278" y="2303055"/>
                </a:lnTo>
                <a:lnTo>
                  <a:pt x="3976872" y="2314495"/>
                </a:lnTo>
                <a:cubicBezTo>
                  <a:pt x="3976872" y="2320176"/>
                  <a:pt x="3976813" y="2325843"/>
                  <a:pt x="3975501" y="2331471"/>
                </a:cubicBezTo>
                <a:cubicBezTo>
                  <a:pt x="3975543" y="2362806"/>
                  <a:pt x="3973093" y="2393697"/>
                  <a:pt x="3968034" y="2423947"/>
                </a:cubicBezTo>
                <a:lnTo>
                  <a:pt x="3967496" y="2430623"/>
                </a:lnTo>
                <a:cubicBezTo>
                  <a:pt x="3967326" y="2430628"/>
                  <a:pt x="3967158" y="2430633"/>
                  <a:pt x="3966990" y="2430686"/>
                </a:cubicBezTo>
                <a:cubicBezTo>
                  <a:pt x="3916715" y="2783551"/>
                  <a:pt x="3635676" y="3064328"/>
                  <a:pt x="3276825" y="3123727"/>
                </a:cubicBezTo>
                <a:lnTo>
                  <a:pt x="3276708" y="3124875"/>
                </a:lnTo>
                <a:cubicBezTo>
                  <a:pt x="3271398" y="3125886"/>
                  <a:pt x="3266069" y="3126834"/>
                  <a:pt x="3260492" y="3126415"/>
                </a:cubicBezTo>
                <a:cubicBezTo>
                  <a:pt x="3229320" y="3131969"/>
                  <a:pt x="3197440" y="3134950"/>
                  <a:pt x="3165065" y="3135477"/>
                </a:cubicBezTo>
                <a:lnTo>
                  <a:pt x="3147947" y="3137103"/>
                </a:lnTo>
                <a:lnTo>
                  <a:pt x="3147921" y="3136608"/>
                </a:lnTo>
                <a:lnTo>
                  <a:pt x="3147422" y="3136641"/>
                </a:lnTo>
                <a:cubicBezTo>
                  <a:pt x="3146856" y="3132839"/>
                  <a:pt x="3146829" y="3129023"/>
                  <a:pt x="3146829" y="3125201"/>
                </a:cubicBezTo>
                <a:cubicBezTo>
                  <a:pt x="3146829" y="3119519"/>
                  <a:pt x="3146887" y="3113850"/>
                  <a:pt x="3148199" y="3108220"/>
                </a:cubicBezTo>
                <a:cubicBezTo>
                  <a:pt x="3148157" y="3076892"/>
                  <a:pt x="3150607" y="3046007"/>
                  <a:pt x="3155663" y="3015763"/>
                </a:cubicBezTo>
                <a:lnTo>
                  <a:pt x="3156204" y="3009073"/>
                </a:lnTo>
                <a:cubicBezTo>
                  <a:pt x="3156372" y="3009068"/>
                  <a:pt x="3156542" y="3009063"/>
                  <a:pt x="3156709" y="3009010"/>
                </a:cubicBezTo>
                <a:cubicBezTo>
                  <a:pt x="3206986" y="2656144"/>
                  <a:pt x="3488025" y="2375367"/>
                  <a:pt x="3846875" y="2315969"/>
                </a:cubicBezTo>
                <a:lnTo>
                  <a:pt x="3846992" y="2314821"/>
                </a:lnTo>
                <a:cubicBezTo>
                  <a:pt x="3852301" y="2313811"/>
                  <a:pt x="3857629" y="2312863"/>
                  <a:pt x="3863205" y="2313282"/>
                </a:cubicBezTo>
                <a:cubicBezTo>
                  <a:pt x="3894388" y="2307725"/>
                  <a:pt x="3926281" y="2304744"/>
                  <a:pt x="3958666" y="2304217"/>
                </a:cubicBezTo>
                <a:close/>
                <a:moveTo>
                  <a:pt x="2306354" y="2302594"/>
                </a:moveTo>
                <a:lnTo>
                  <a:pt x="2323441" y="2304217"/>
                </a:lnTo>
                <a:cubicBezTo>
                  <a:pt x="2355827" y="2304744"/>
                  <a:pt x="2387719" y="2307725"/>
                  <a:pt x="2418903" y="2313282"/>
                </a:cubicBezTo>
                <a:cubicBezTo>
                  <a:pt x="2424479" y="2312863"/>
                  <a:pt x="2429807" y="2313811"/>
                  <a:pt x="2435115" y="2314821"/>
                </a:cubicBezTo>
                <a:lnTo>
                  <a:pt x="2435233" y="2315969"/>
                </a:lnTo>
                <a:cubicBezTo>
                  <a:pt x="2794083" y="2375367"/>
                  <a:pt x="3075122" y="2656144"/>
                  <a:pt x="3125398" y="3009010"/>
                </a:cubicBezTo>
                <a:cubicBezTo>
                  <a:pt x="3125566" y="3009063"/>
                  <a:pt x="3125735" y="3009068"/>
                  <a:pt x="3125904" y="3009073"/>
                </a:cubicBezTo>
                <a:lnTo>
                  <a:pt x="3126444" y="3015763"/>
                </a:lnTo>
                <a:cubicBezTo>
                  <a:pt x="3131501" y="3046007"/>
                  <a:pt x="3133950" y="3076892"/>
                  <a:pt x="3133908" y="3108220"/>
                </a:cubicBezTo>
                <a:cubicBezTo>
                  <a:pt x="3135220" y="3113850"/>
                  <a:pt x="3135279" y="3119519"/>
                  <a:pt x="3135279" y="3125201"/>
                </a:cubicBezTo>
                <a:cubicBezTo>
                  <a:pt x="3135279" y="3129023"/>
                  <a:pt x="3135252" y="3132839"/>
                  <a:pt x="3134686" y="3136641"/>
                </a:cubicBezTo>
                <a:lnTo>
                  <a:pt x="3134187" y="3136608"/>
                </a:lnTo>
                <a:lnTo>
                  <a:pt x="3134161" y="3137103"/>
                </a:lnTo>
                <a:lnTo>
                  <a:pt x="3117042" y="3135477"/>
                </a:lnTo>
                <a:cubicBezTo>
                  <a:pt x="3084668" y="3134950"/>
                  <a:pt x="3052788" y="3131969"/>
                  <a:pt x="3021616" y="3126415"/>
                </a:cubicBezTo>
                <a:cubicBezTo>
                  <a:pt x="3016039" y="3126834"/>
                  <a:pt x="3010710" y="3125886"/>
                  <a:pt x="3005399" y="3124875"/>
                </a:cubicBezTo>
                <a:lnTo>
                  <a:pt x="3005283" y="3123727"/>
                </a:lnTo>
                <a:cubicBezTo>
                  <a:pt x="2646432" y="3064328"/>
                  <a:pt x="2365393" y="2783551"/>
                  <a:pt x="2315117" y="2430686"/>
                </a:cubicBezTo>
                <a:cubicBezTo>
                  <a:pt x="2314950" y="2430633"/>
                  <a:pt x="2314781" y="2430628"/>
                  <a:pt x="2314612" y="2430623"/>
                </a:cubicBezTo>
                <a:lnTo>
                  <a:pt x="2314074" y="2423947"/>
                </a:lnTo>
                <a:cubicBezTo>
                  <a:pt x="2309015" y="2393697"/>
                  <a:pt x="2306564" y="2362806"/>
                  <a:pt x="2306606" y="2331471"/>
                </a:cubicBezTo>
                <a:cubicBezTo>
                  <a:pt x="2305294" y="2325843"/>
                  <a:pt x="2305236" y="2320176"/>
                  <a:pt x="2305236" y="2314495"/>
                </a:cubicBezTo>
                <a:lnTo>
                  <a:pt x="2305830" y="2303055"/>
                </a:lnTo>
                <a:lnTo>
                  <a:pt x="2306328" y="2303088"/>
                </a:lnTo>
                <a:close/>
                <a:moveTo>
                  <a:pt x="2283603" y="2302594"/>
                </a:moveTo>
                <a:lnTo>
                  <a:pt x="2283629" y="2303088"/>
                </a:lnTo>
                <a:lnTo>
                  <a:pt x="2284127" y="2303055"/>
                </a:lnTo>
                <a:lnTo>
                  <a:pt x="2284721" y="2314495"/>
                </a:lnTo>
                <a:cubicBezTo>
                  <a:pt x="2284721" y="2320176"/>
                  <a:pt x="2284662" y="2325843"/>
                  <a:pt x="2283350" y="2331471"/>
                </a:cubicBezTo>
                <a:cubicBezTo>
                  <a:pt x="2283392" y="2362806"/>
                  <a:pt x="2280942" y="2393697"/>
                  <a:pt x="2275883" y="2423947"/>
                </a:cubicBezTo>
                <a:lnTo>
                  <a:pt x="2275345" y="2430623"/>
                </a:lnTo>
                <a:cubicBezTo>
                  <a:pt x="2275175" y="2430628"/>
                  <a:pt x="2275007" y="2430633"/>
                  <a:pt x="2274839" y="2430686"/>
                </a:cubicBezTo>
                <a:cubicBezTo>
                  <a:pt x="2224564" y="2783551"/>
                  <a:pt x="1943525" y="3064328"/>
                  <a:pt x="1584673" y="3123727"/>
                </a:cubicBezTo>
                <a:lnTo>
                  <a:pt x="1584557" y="3124875"/>
                </a:lnTo>
                <a:cubicBezTo>
                  <a:pt x="1579247" y="3125886"/>
                  <a:pt x="1573918" y="3126834"/>
                  <a:pt x="1568341" y="3126415"/>
                </a:cubicBezTo>
                <a:cubicBezTo>
                  <a:pt x="1537169" y="3131969"/>
                  <a:pt x="1505289" y="3134950"/>
                  <a:pt x="1472914" y="3135477"/>
                </a:cubicBezTo>
                <a:lnTo>
                  <a:pt x="1455796" y="3137103"/>
                </a:lnTo>
                <a:lnTo>
                  <a:pt x="1455770" y="3136608"/>
                </a:lnTo>
                <a:lnTo>
                  <a:pt x="1455271" y="3136641"/>
                </a:lnTo>
                <a:cubicBezTo>
                  <a:pt x="1454705" y="3132839"/>
                  <a:pt x="1454678" y="3129023"/>
                  <a:pt x="1454678" y="3125201"/>
                </a:cubicBezTo>
                <a:cubicBezTo>
                  <a:pt x="1454678" y="3119519"/>
                  <a:pt x="1454736" y="3113850"/>
                  <a:pt x="1456048" y="3108220"/>
                </a:cubicBezTo>
                <a:cubicBezTo>
                  <a:pt x="1456006" y="3076892"/>
                  <a:pt x="1458456" y="3046007"/>
                  <a:pt x="1463513" y="3015763"/>
                </a:cubicBezTo>
                <a:lnTo>
                  <a:pt x="1464053" y="3009073"/>
                </a:lnTo>
                <a:cubicBezTo>
                  <a:pt x="1464221" y="3009068"/>
                  <a:pt x="1464391" y="3009063"/>
                  <a:pt x="1464558" y="3009010"/>
                </a:cubicBezTo>
                <a:cubicBezTo>
                  <a:pt x="1514835" y="2656144"/>
                  <a:pt x="1795874" y="2375367"/>
                  <a:pt x="2154724" y="2315969"/>
                </a:cubicBezTo>
                <a:lnTo>
                  <a:pt x="2154841" y="2314821"/>
                </a:lnTo>
                <a:cubicBezTo>
                  <a:pt x="2160150" y="2313811"/>
                  <a:pt x="2165478" y="2312863"/>
                  <a:pt x="2171054" y="2313282"/>
                </a:cubicBezTo>
                <a:cubicBezTo>
                  <a:pt x="2202237" y="2307725"/>
                  <a:pt x="2234130" y="2304744"/>
                  <a:pt x="2266515" y="2304217"/>
                </a:cubicBezTo>
                <a:close/>
                <a:moveTo>
                  <a:pt x="614203" y="2302594"/>
                </a:moveTo>
                <a:lnTo>
                  <a:pt x="631290" y="2304217"/>
                </a:lnTo>
                <a:cubicBezTo>
                  <a:pt x="663676" y="2304744"/>
                  <a:pt x="695568" y="2307725"/>
                  <a:pt x="726752" y="2313282"/>
                </a:cubicBezTo>
                <a:cubicBezTo>
                  <a:pt x="732328" y="2312863"/>
                  <a:pt x="737656" y="2313811"/>
                  <a:pt x="742964" y="2314821"/>
                </a:cubicBezTo>
                <a:lnTo>
                  <a:pt x="743081" y="2315969"/>
                </a:lnTo>
                <a:cubicBezTo>
                  <a:pt x="1101932" y="2375367"/>
                  <a:pt x="1382971" y="2656144"/>
                  <a:pt x="1433247" y="3009010"/>
                </a:cubicBezTo>
                <a:cubicBezTo>
                  <a:pt x="1433415" y="3009063"/>
                  <a:pt x="1433584" y="3009068"/>
                  <a:pt x="1433753" y="3009073"/>
                </a:cubicBezTo>
                <a:lnTo>
                  <a:pt x="1434293" y="3015763"/>
                </a:lnTo>
                <a:cubicBezTo>
                  <a:pt x="1439350" y="3046007"/>
                  <a:pt x="1441799" y="3076892"/>
                  <a:pt x="1441757" y="3108220"/>
                </a:cubicBezTo>
                <a:cubicBezTo>
                  <a:pt x="1443069" y="3113850"/>
                  <a:pt x="1443128" y="3119519"/>
                  <a:pt x="1443128" y="3125201"/>
                </a:cubicBezTo>
                <a:cubicBezTo>
                  <a:pt x="1443128" y="3129023"/>
                  <a:pt x="1443101" y="3132839"/>
                  <a:pt x="1442535" y="3136641"/>
                </a:cubicBezTo>
                <a:lnTo>
                  <a:pt x="1442036" y="3136608"/>
                </a:lnTo>
                <a:lnTo>
                  <a:pt x="1442010" y="3137103"/>
                </a:lnTo>
                <a:lnTo>
                  <a:pt x="1424891" y="3135477"/>
                </a:lnTo>
                <a:cubicBezTo>
                  <a:pt x="1392517" y="3134950"/>
                  <a:pt x="1360637" y="3131969"/>
                  <a:pt x="1329465" y="3126415"/>
                </a:cubicBezTo>
                <a:cubicBezTo>
                  <a:pt x="1323888" y="3126834"/>
                  <a:pt x="1318559" y="3125886"/>
                  <a:pt x="1313248" y="3124875"/>
                </a:cubicBezTo>
                <a:lnTo>
                  <a:pt x="1313132" y="3123727"/>
                </a:lnTo>
                <a:cubicBezTo>
                  <a:pt x="954281" y="3064328"/>
                  <a:pt x="673242" y="2783551"/>
                  <a:pt x="622966" y="2430686"/>
                </a:cubicBezTo>
                <a:cubicBezTo>
                  <a:pt x="622799" y="2430633"/>
                  <a:pt x="622630" y="2430628"/>
                  <a:pt x="622461" y="2430623"/>
                </a:cubicBezTo>
                <a:lnTo>
                  <a:pt x="621923" y="2423947"/>
                </a:lnTo>
                <a:cubicBezTo>
                  <a:pt x="616864" y="2393697"/>
                  <a:pt x="614413" y="2362806"/>
                  <a:pt x="614455" y="2331471"/>
                </a:cubicBezTo>
                <a:cubicBezTo>
                  <a:pt x="613143" y="2325843"/>
                  <a:pt x="613085" y="2320176"/>
                  <a:pt x="613085" y="2314495"/>
                </a:cubicBezTo>
                <a:lnTo>
                  <a:pt x="613679" y="2303055"/>
                </a:lnTo>
                <a:lnTo>
                  <a:pt x="614177" y="2303088"/>
                </a:lnTo>
                <a:close/>
                <a:moveTo>
                  <a:pt x="591452" y="2302594"/>
                </a:moveTo>
                <a:lnTo>
                  <a:pt x="591478" y="2303088"/>
                </a:lnTo>
                <a:lnTo>
                  <a:pt x="591976" y="2303055"/>
                </a:lnTo>
                <a:lnTo>
                  <a:pt x="592570" y="2314495"/>
                </a:lnTo>
                <a:cubicBezTo>
                  <a:pt x="592570" y="2320176"/>
                  <a:pt x="592511" y="2325843"/>
                  <a:pt x="591199" y="2331471"/>
                </a:cubicBezTo>
                <a:cubicBezTo>
                  <a:pt x="591242" y="2362806"/>
                  <a:pt x="588791" y="2393697"/>
                  <a:pt x="583732" y="2423947"/>
                </a:cubicBezTo>
                <a:lnTo>
                  <a:pt x="583194" y="2430623"/>
                </a:lnTo>
                <a:cubicBezTo>
                  <a:pt x="583024" y="2430628"/>
                  <a:pt x="582856" y="2430633"/>
                  <a:pt x="582689" y="2430686"/>
                </a:cubicBezTo>
                <a:cubicBezTo>
                  <a:pt x="537576" y="2747315"/>
                  <a:pt x="306662" y="3005901"/>
                  <a:pt x="0" y="3097101"/>
                </a:cubicBezTo>
                <a:lnTo>
                  <a:pt x="0" y="2964763"/>
                </a:lnTo>
                <a:cubicBezTo>
                  <a:pt x="229298" y="2881926"/>
                  <a:pt x="402181" y="2686530"/>
                  <a:pt x="449203" y="2447425"/>
                </a:cubicBezTo>
                <a:cubicBezTo>
                  <a:pt x="258971" y="2488309"/>
                  <a:pt x="97576" y="2603574"/>
                  <a:pt x="0" y="2761314"/>
                </a:cubicBezTo>
                <a:lnTo>
                  <a:pt x="0" y="2554520"/>
                </a:lnTo>
                <a:cubicBezTo>
                  <a:pt x="121484" y="2431613"/>
                  <a:pt x="282199" y="2345825"/>
                  <a:pt x="462573" y="2315969"/>
                </a:cubicBezTo>
                <a:lnTo>
                  <a:pt x="462690" y="2314821"/>
                </a:lnTo>
                <a:cubicBezTo>
                  <a:pt x="467999" y="2313811"/>
                  <a:pt x="473327" y="2312863"/>
                  <a:pt x="478903" y="2313282"/>
                </a:cubicBezTo>
                <a:cubicBezTo>
                  <a:pt x="510086" y="2307725"/>
                  <a:pt x="541979" y="2304744"/>
                  <a:pt x="574365" y="2304217"/>
                </a:cubicBezTo>
                <a:close/>
                <a:moveTo>
                  <a:pt x="11452667" y="1608087"/>
                </a:moveTo>
                <a:cubicBezTo>
                  <a:pt x="11177477" y="1666766"/>
                  <a:pt x="10962633" y="1879876"/>
                  <a:pt x="10909358" y="2148655"/>
                </a:cubicBezTo>
                <a:cubicBezTo>
                  <a:pt x="11184548" y="2089976"/>
                  <a:pt x="11399391" y="1876866"/>
                  <a:pt x="11452667" y="1608087"/>
                </a:cubicBezTo>
                <a:close/>
                <a:moveTo>
                  <a:pt x="10058800" y="1608087"/>
                </a:moveTo>
                <a:cubicBezTo>
                  <a:pt x="10112076" y="1876866"/>
                  <a:pt x="10326919" y="2089976"/>
                  <a:pt x="10602109" y="2148655"/>
                </a:cubicBezTo>
                <a:cubicBezTo>
                  <a:pt x="10548834" y="1879876"/>
                  <a:pt x="10333990" y="1666766"/>
                  <a:pt x="10058800" y="1608087"/>
                </a:cubicBezTo>
                <a:close/>
                <a:moveTo>
                  <a:pt x="9760514" y="1608087"/>
                </a:moveTo>
                <a:cubicBezTo>
                  <a:pt x="9485324" y="1666766"/>
                  <a:pt x="9270480" y="1879876"/>
                  <a:pt x="9217205" y="2148655"/>
                </a:cubicBezTo>
                <a:cubicBezTo>
                  <a:pt x="9492395" y="2089976"/>
                  <a:pt x="9707238" y="1876866"/>
                  <a:pt x="9760514" y="1608087"/>
                </a:cubicBezTo>
                <a:close/>
                <a:moveTo>
                  <a:pt x="8366649" y="1608087"/>
                </a:moveTo>
                <a:cubicBezTo>
                  <a:pt x="8419925" y="1876866"/>
                  <a:pt x="8634768" y="2089976"/>
                  <a:pt x="8909958" y="2148655"/>
                </a:cubicBezTo>
                <a:cubicBezTo>
                  <a:pt x="8856683" y="1879876"/>
                  <a:pt x="8641839" y="1666766"/>
                  <a:pt x="8366649" y="1608087"/>
                </a:cubicBezTo>
                <a:close/>
                <a:moveTo>
                  <a:pt x="8068363" y="1608087"/>
                </a:moveTo>
                <a:cubicBezTo>
                  <a:pt x="7793173" y="1666766"/>
                  <a:pt x="7578329" y="1879876"/>
                  <a:pt x="7525054" y="2148655"/>
                </a:cubicBezTo>
                <a:cubicBezTo>
                  <a:pt x="7800244" y="2089976"/>
                  <a:pt x="8015087" y="1876866"/>
                  <a:pt x="8068363" y="1608087"/>
                </a:cubicBezTo>
                <a:close/>
                <a:moveTo>
                  <a:pt x="6674498" y="1608087"/>
                </a:moveTo>
                <a:cubicBezTo>
                  <a:pt x="6727774" y="1876866"/>
                  <a:pt x="6942617" y="2089976"/>
                  <a:pt x="7217807" y="2148655"/>
                </a:cubicBezTo>
                <a:cubicBezTo>
                  <a:pt x="7164532" y="1879876"/>
                  <a:pt x="6949688" y="1666766"/>
                  <a:pt x="6674498" y="1608087"/>
                </a:cubicBezTo>
                <a:close/>
                <a:moveTo>
                  <a:pt x="6376212" y="1608087"/>
                </a:moveTo>
                <a:cubicBezTo>
                  <a:pt x="6101022" y="1666766"/>
                  <a:pt x="5886178" y="1879876"/>
                  <a:pt x="5832903" y="2148655"/>
                </a:cubicBezTo>
                <a:cubicBezTo>
                  <a:pt x="6108093" y="2089976"/>
                  <a:pt x="6322936" y="1876866"/>
                  <a:pt x="6376212" y="1608087"/>
                </a:cubicBezTo>
                <a:close/>
                <a:moveTo>
                  <a:pt x="4982347" y="1608087"/>
                </a:moveTo>
                <a:cubicBezTo>
                  <a:pt x="5035623" y="1876866"/>
                  <a:pt x="5250466" y="2089976"/>
                  <a:pt x="5525656" y="2148655"/>
                </a:cubicBezTo>
                <a:cubicBezTo>
                  <a:pt x="5472381" y="1879876"/>
                  <a:pt x="5257537" y="1666766"/>
                  <a:pt x="4982347" y="1608087"/>
                </a:cubicBezTo>
                <a:close/>
                <a:moveTo>
                  <a:pt x="4684061" y="1608087"/>
                </a:moveTo>
                <a:cubicBezTo>
                  <a:pt x="4408871" y="1666766"/>
                  <a:pt x="4194027" y="1879876"/>
                  <a:pt x="4140752" y="2148655"/>
                </a:cubicBezTo>
                <a:cubicBezTo>
                  <a:pt x="4415942" y="2089976"/>
                  <a:pt x="4630785" y="1876866"/>
                  <a:pt x="4684061" y="1608087"/>
                </a:cubicBezTo>
                <a:close/>
                <a:moveTo>
                  <a:pt x="3290196" y="1608087"/>
                </a:moveTo>
                <a:cubicBezTo>
                  <a:pt x="3343472" y="1876866"/>
                  <a:pt x="3558315" y="2089976"/>
                  <a:pt x="3833505" y="2148655"/>
                </a:cubicBezTo>
                <a:cubicBezTo>
                  <a:pt x="3780230" y="1879876"/>
                  <a:pt x="3565386" y="1666766"/>
                  <a:pt x="3290196" y="1608087"/>
                </a:cubicBezTo>
                <a:close/>
                <a:moveTo>
                  <a:pt x="2991910" y="1608087"/>
                </a:moveTo>
                <a:cubicBezTo>
                  <a:pt x="2716720" y="1666766"/>
                  <a:pt x="2501876" y="1879876"/>
                  <a:pt x="2448601" y="2148655"/>
                </a:cubicBezTo>
                <a:cubicBezTo>
                  <a:pt x="2723791" y="2089976"/>
                  <a:pt x="2938634" y="1876866"/>
                  <a:pt x="2991910" y="1608087"/>
                </a:cubicBezTo>
                <a:close/>
                <a:moveTo>
                  <a:pt x="1598045" y="1608087"/>
                </a:moveTo>
                <a:cubicBezTo>
                  <a:pt x="1651321" y="1876866"/>
                  <a:pt x="1866164" y="2089976"/>
                  <a:pt x="2141354" y="2148655"/>
                </a:cubicBezTo>
                <a:cubicBezTo>
                  <a:pt x="2088079" y="1879876"/>
                  <a:pt x="1873235" y="1666766"/>
                  <a:pt x="1598045" y="1608087"/>
                </a:cubicBezTo>
                <a:close/>
                <a:moveTo>
                  <a:pt x="1299759" y="1608087"/>
                </a:moveTo>
                <a:cubicBezTo>
                  <a:pt x="1024569" y="1666766"/>
                  <a:pt x="809725" y="1879876"/>
                  <a:pt x="756450" y="2148655"/>
                </a:cubicBezTo>
                <a:cubicBezTo>
                  <a:pt x="1031640" y="2089976"/>
                  <a:pt x="1246483" y="1876866"/>
                  <a:pt x="1299759" y="1608087"/>
                </a:cubicBezTo>
                <a:close/>
                <a:moveTo>
                  <a:pt x="0" y="1504081"/>
                </a:moveTo>
                <a:cubicBezTo>
                  <a:pt x="306658" y="1594561"/>
                  <a:pt x="537576" y="1851117"/>
                  <a:pt x="582690" y="2165262"/>
                </a:cubicBezTo>
                <a:cubicBezTo>
                  <a:pt x="582857" y="2165315"/>
                  <a:pt x="583026" y="2165320"/>
                  <a:pt x="583195" y="2165325"/>
                </a:cubicBezTo>
                <a:lnTo>
                  <a:pt x="583735" y="2171962"/>
                </a:lnTo>
                <a:cubicBezTo>
                  <a:pt x="588792" y="2201969"/>
                  <a:pt x="591242" y="2232611"/>
                  <a:pt x="591199" y="2263693"/>
                </a:cubicBezTo>
                <a:cubicBezTo>
                  <a:pt x="592511" y="2269279"/>
                  <a:pt x="592570" y="2274903"/>
                  <a:pt x="592570" y="2280541"/>
                </a:cubicBezTo>
                <a:cubicBezTo>
                  <a:pt x="592570" y="2284333"/>
                  <a:pt x="592543" y="2288119"/>
                  <a:pt x="591977" y="2291891"/>
                </a:cubicBezTo>
                <a:lnTo>
                  <a:pt x="591478" y="2291858"/>
                </a:lnTo>
                <a:lnTo>
                  <a:pt x="591452" y="2292349"/>
                </a:lnTo>
                <a:lnTo>
                  <a:pt x="574334" y="2290736"/>
                </a:lnTo>
                <a:cubicBezTo>
                  <a:pt x="541959" y="2290213"/>
                  <a:pt x="510079" y="2287255"/>
                  <a:pt x="478907" y="2281745"/>
                </a:cubicBezTo>
                <a:cubicBezTo>
                  <a:pt x="473330" y="2282161"/>
                  <a:pt x="468001" y="2281220"/>
                  <a:pt x="462690" y="2280217"/>
                </a:cubicBezTo>
                <a:lnTo>
                  <a:pt x="462574" y="2279078"/>
                </a:lnTo>
                <a:cubicBezTo>
                  <a:pt x="282200" y="2249456"/>
                  <a:pt x="121485" y="2164343"/>
                  <a:pt x="0" y="2042401"/>
                </a:cubicBezTo>
                <a:lnTo>
                  <a:pt x="0" y="1837231"/>
                </a:lnTo>
                <a:cubicBezTo>
                  <a:pt x="97584" y="1993737"/>
                  <a:pt x="258975" y="2108093"/>
                  <a:pt x="449203" y="2148655"/>
                </a:cubicBezTo>
                <a:cubicBezTo>
                  <a:pt x="402182" y="1911427"/>
                  <a:pt x="229297" y="1717565"/>
                  <a:pt x="0" y="1635380"/>
                </a:cubicBezTo>
                <a:close/>
                <a:moveTo>
                  <a:pt x="11608704" y="1464394"/>
                </a:moveTo>
                <a:lnTo>
                  <a:pt x="11625791" y="1466004"/>
                </a:lnTo>
                <a:cubicBezTo>
                  <a:pt x="11658177" y="1466527"/>
                  <a:pt x="11690070" y="1469485"/>
                  <a:pt x="11721253" y="1474998"/>
                </a:cubicBezTo>
                <a:cubicBezTo>
                  <a:pt x="11726829" y="1474582"/>
                  <a:pt x="11732157" y="1475523"/>
                  <a:pt x="11737466" y="1476525"/>
                </a:cubicBezTo>
                <a:lnTo>
                  <a:pt x="11737583" y="1477664"/>
                </a:lnTo>
                <a:cubicBezTo>
                  <a:pt x="11914088" y="1506650"/>
                  <a:pt x="12071767" y="1588774"/>
                  <a:pt x="12192000" y="1706842"/>
                </a:cubicBezTo>
                <a:lnTo>
                  <a:pt x="12192000" y="1906833"/>
                </a:lnTo>
                <a:cubicBezTo>
                  <a:pt x="12093732" y="1756811"/>
                  <a:pt x="11935983" y="1647542"/>
                  <a:pt x="11750953" y="1608088"/>
                </a:cubicBezTo>
                <a:cubicBezTo>
                  <a:pt x="11797422" y="1842524"/>
                  <a:pt x="11966808" y="2034608"/>
                  <a:pt x="12192000" y="2118654"/>
                </a:cubicBezTo>
                <a:lnTo>
                  <a:pt x="12192000" y="2250657"/>
                </a:lnTo>
                <a:cubicBezTo>
                  <a:pt x="11889465" y="2157681"/>
                  <a:pt x="11662185" y="1902872"/>
                  <a:pt x="11617468" y="1591480"/>
                </a:cubicBezTo>
                <a:cubicBezTo>
                  <a:pt x="11617300" y="1591427"/>
                  <a:pt x="11617132" y="1591423"/>
                  <a:pt x="11616962" y="1591418"/>
                </a:cubicBezTo>
                <a:lnTo>
                  <a:pt x="11616424" y="1584794"/>
                </a:lnTo>
                <a:cubicBezTo>
                  <a:pt x="11611365" y="1554782"/>
                  <a:pt x="11608914" y="1524133"/>
                  <a:pt x="11608957" y="1493044"/>
                </a:cubicBezTo>
                <a:cubicBezTo>
                  <a:pt x="11607645" y="1487460"/>
                  <a:pt x="11607586" y="1481838"/>
                  <a:pt x="11607586" y="1476202"/>
                </a:cubicBezTo>
                <a:lnTo>
                  <a:pt x="11608180" y="1464851"/>
                </a:lnTo>
                <a:lnTo>
                  <a:pt x="11608678" y="1464884"/>
                </a:lnTo>
                <a:close/>
                <a:moveTo>
                  <a:pt x="11594916" y="1464394"/>
                </a:moveTo>
                <a:lnTo>
                  <a:pt x="11594942" y="1464884"/>
                </a:lnTo>
                <a:lnTo>
                  <a:pt x="11595440" y="1464852"/>
                </a:lnTo>
                <a:lnTo>
                  <a:pt x="11596034" y="1476202"/>
                </a:lnTo>
                <a:cubicBezTo>
                  <a:pt x="11596034" y="1481838"/>
                  <a:pt x="11595975" y="1487460"/>
                  <a:pt x="11594663" y="1493044"/>
                </a:cubicBezTo>
                <a:cubicBezTo>
                  <a:pt x="11594706" y="1524133"/>
                  <a:pt x="11592255" y="1554782"/>
                  <a:pt x="11587196" y="1584794"/>
                </a:cubicBezTo>
                <a:lnTo>
                  <a:pt x="11586658" y="1591418"/>
                </a:lnTo>
                <a:cubicBezTo>
                  <a:pt x="11586488" y="1591423"/>
                  <a:pt x="11586320" y="1591427"/>
                  <a:pt x="11586152" y="1591480"/>
                </a:cubicBezTo>
                <a:cubicBezTo>
                  <a:pt x="11535877" y="1941574"/>
                  <a:pt x="11254838" y="2220146"/>
                  <a:pt x="10895987" y="2279078"/>
                </a:cubicBezTo>
                <a:lnTo>
                  <a:pt x="10895871" y="2280217"/>
                </a:lnTo>
                <a:cubicBezTo>
                  <a:pt x="10890560" y="2281220"/>
                  <a:pt x="10885231" y="2282161"/>
                  <a:pt x="10879654" y="2281745"/>
                </a:cubicBezTo>
                <a:cubicBezTo>
                  <a:pt x="10848482" y="2287255"/>
                  <a:pt x="10816602" y="2290213"/>
                  <a:pt x="10784227" y="2290736"/>
                </a:cubicBezTo>
                <a:lnTo>
                  <a:pt x="10767109" y="2292349"/>
                </a:lnTo>
                <a:lnTo>
                  <a:pt x="10767083" y="2291858"/>
                </a:lnTo>
                <a:lnTo>
                  <a:pt x="10766584" y="2291891"/>
                </a:lnTo>
                <a:cubicBezTo>
                  <a:pt x="10766018" y="2288119"/>
                  <a:pt x="10765991" y="2284333"/>
                  <a:pt x="10765991" y="2280541"/>
                </a:cubicBezTo>
                <a:cubicBezTo>
                  <a:pt x="10765991" y="2274903"/>
                  <a:pt x="10766050" y="2269279"/>
                  <a:pt x="10767362" y="2263693"/>
                </a:cubicBezTo>
                <a:cubicBezTo>
                  <a:pt x="10767319" y="2232611"/>
                  <a:pt x="10769769" y="2201969"/>
                  <a:pt x="10774826" y="2171962"/>
                </a:cubicBezTo>
                <a:lnTo>
                  <a:pt x="10775366" y="2165325"/>
                </a:lnTo>
                <a:cubicBezTo>
                  <a:pt x="10775535" y="2165320"/>
                  <a:pt x="10775704" y="2165315"/>
                  <a:pt x="10775872" y="2165262"/>
                </a:cubicBezTo>
                <a:cubicBezTo>
                  <a:pt x="10826148" y="1815167"/>
                  <a:pt x="11107187" y="1536596"/>
                  <a:pt x="11466037" y="1477664"/>
                </a:cubicBezTo>
                <a:lnTo>
                  <a:pt x="11466154" y="1476525"/>
                </a:lnTo>
                <a:cubicBezTo>
                  <a:pt x="11471463" y="1475523"/>
                  <a:pt x="11476791" y="1474582"/>
                  <a:pt x="11482367" y="1474998"/>
                </a:cubicBezTo>
                <a:cubicBezTo>
                  <a:pt x="11513550" y="1469485"/>
                  <a:pt x="11545443" y="1466527"/>
                  <a:pt x="11577829" y="1466004"/>
                </a:cubicBezTo>
                <a:close/>
                <a:moveTo>
                  <a:pt x="9916551" y="1464394"/>
                </a:moveTo>
                <a:lnTo>
                  <a:pt x="9933638" y="1466004"/>
                </a:lnTo>
                <a:cubicBezTo>
                  <a:pt x="9966024" y="1466527"/>
                  <a:pt x="9997917" y="1469485"/>
                  <a:pt x="10029100" y="1474998"/>
                </a:cubicBezTo>
                <a:cubicBezTo>
                  <a:pt x="10034676" y="1474582"/>
                  <a:pt x="10040004" y="1475523"/>
                  <a:pt x="10045313" y="1476525"/>
                </a:cubicBezTo>
                <a:lnTo>
                  <a:pt x="10045430" y="1477664"/>
                </a:lnTo>
                <a:cubicBezTo>
                  <a:pt x="10404280" y="1536596"/>
                  <a:pt x="10685319" y="1815167"/>
                  <a:pt x="10735596" y="2165262"/>
                </a:cubicBezTo>
                <a:cubicBezTo>
                  <a:pt x="10735763" y="2165315"/>
                  <a:pt x="10735932" y="2165320"/>
                  <a:pt x="10736101" y="2165325"/>
                </a:cubicBezTo>
                <a:lnTo>
                  <a:pt x="10736641" y="2171962"/>
                </a:lnTo>
                <a:cubicBezTo>
                  <a:pt x="10741698" y="2201969"/>
                  <a:pt x="10744148" y="2232611"/>
                  <a:pt x="10744105" y="2263693"/>
                </a:cubicBezTo>
                <a:cubicBezTo>
                  <a:pt x="10745417" y="2269279"/>
                  <a:pt x="10745476" y="2274903"/>
                  <a:pt x="10745476" y="2280541"/>
                </a:cubicBezTo>
                <a:cubicBezTo>
                  <a:pt x="10745476" y="2284333"/>
                  <a:pt x="10745449" y="2288119"/>
                  <a:pt x="10744883" y="2291891"/>
                </a:cubicBezTo>
                <a:lnTo>
                  <a:pt x="10744384" y="2291858"/>
                </a:lnTo>
                <a:lnTo>
                  <a:pt x="10744358" y="2292349"/>
                </a:lnTo>
                <a:lnTo>
                  <a:pt x="10727240" y="2290736"/>
                </a:lnTo>
                <a:cubicBezTo>
                  <a:pt x="10694865" y="2290213"/>
                  <a:pt x="10662985" y="2287255"/>
                  <a:pt x="10631813" y="2281745"/>
                </a:cubicBezTo>
                <a:cubicBezTo>
                  <a:pt x="10626236" y="2282161"/>
                  <a:pt x="10620907" y="2281220"/>
                  <a:pt x="10615596" y="2280217"/>
                </a:cubicBezTo>
                <a:lnTo>
                  <a:pt x="10615480" y="2279078"/>
                </a:lnTo>
                <a:cubicBezTo>
                  <a:pt x="10256629" y="2220146"/>
                  <a:pt x="9975590" y="1941574"/>
                  <a:pt x="9925315" y="1591480"/>
                </a:cubicBezTo>
                <a:cubicBezTo>
                  <a:pt x="9925147" y="1591427"/>
                  <a:pt x="9924979" y="1591423"/>
                  <a:pt x="9924809" y="1591418"/>
                </a:cubicBezTo>
                <a:lnTo>
                  <a:pt x="9924271" y="1584794"/>
                </a:lnTo>
                <a:cubicBezTo>
                  <a:pt x="9919212" y="1554782"/>
                  <a:pt x="9916761" y="1524133"/>
                  <a:pt x="9916804" y="1493044"/>
                </a:cubicBezTo>
                <a:cubicBezTo>
                  <a:pt x="9915492" y="1487460"/>
                  <a:pt x="9915433" y="1481838"/>
                  <a:pt x="9915433" y="1476202"/>
                </a:cubicBezTo>
                <a:lnTo>
                  <a:pt x="9916027" y="1464852"/>
                </a:lnTo>
                <a:lnTo>
                  <a:pt x="9916525" y="1464884"/>
                </a:lnTo>
                <a:close/>
                <a:moveTo>
                  <a:pt x="9902763" y="1464394"/>
                </a:moveTo>
                <a:lnTo>
                  <a:pt x="9902789" y="1464884"/>
                </a:lnTo>
                <a:lnTo>
                  <a:pt x="9903287" y="1464852"/>
                </a:lnTo>
                <a:lnTo>
                  <a:pt x="9903881" y="1476202"/>
                </a:lnTo>
                <a:cubicBezTo>
                  <a:pt x="9903881" y="1481838"/>
                  <a:pt x="9903822" y="1487460"/>
                  <a:pt x="9902510" y="1493044"/>
                </a:cubicBezTo>
                <a:cubicBezTo>
                  <a:pt x="9902553" y="1524133"/>
                  <a:pt x="9900102" y="1554782"/>
                  <a:pt x="9895043" y="1584794"/>
                </a:cubicBezTo>
                <a:lnTo>
                  <a:pt x="9894505" y="1591418"/>
                </a:lnTo>
                <a:cubicBezTo>
                  <a:pt x="9894335" y="1591423"/>
                  <a:pt x="9894167" y="1591427"/>
                  <a:pt x="9893999" y="1591480"/>
                </a:cubicBezTo>
                <a:cubicBezTo>
                  <a:pt x="9843724" y="1941574"/>
                  <a:pt x="9562685" y="2220146"/>
                  <a:pt x="9203834" y="2279078"/>
                </a:cubicBezTo>
                <a:lnTo>
                  <a:pt x="9203718" y="2280217"/>
                </a:lnTo>
                <a:cubicBezTo>
                  <a:pt x="9198407" y="2281220"/>
                  <a:pt x="9193078" y="2282161"/>
                  <a:pt x="9187501" y="2281745"/>
                </a:cubicBezTo>
                <a:cubicBezTo>
                  <a:pt x="9156329" y="2287255"/>
                  <a:pt x="9124449" y="2290213"/>
                  <a:pt x="9092074" y="2290736"/>
                </a:cubicBezTo>
                <a:lnTo>
                  <a:pt x="9074956" y="2292349"/>
                </a:lnTo>
                <a:lnTo>
                  <a:pt x="9074930" y="2291858"/>
                </a:lnTo>
                <a:lnTo>
                  <a:pt x="9074431" y="2291891"/>
                </a:lnTo>
                <a:cubicBezTo>
                  <a:pt x="9073865" y="2288119"/>
                  <a:pt x="9073838" y="2284333"/>
                  <a:pt x="9073838" y="2280541"/>
                </a:cubicBezTo>
                <a:cubicBezTo>
                  <a:pt x="9073838" y="2274903"/>
                  <a:pt x="9073897" y="2269279"/>
                  <a:pt x="9075209" y="2263693"/>
                </a:cubicBezTo>
                <a:cubicBezTo>
                  <a:pt x="9075166" y="2232611"/>
                  <a:pt x="9077616" y="2201969"/>
                  <a:pt x="9082673" y="2171962"/>
                </a:cubicBezTo>
                <a:lnTo>
                  <a:pt x="9083213" y="2165325"/>
                </a:lnTo>
                <a:cubicBezTo>
                  <a:pt x="9083382" y="2165320"/>
                  <a:pt x="9083551" y="2165315"/>
                  <a:pt x="9083718" y="2165262"/>
                </a:cubicBezTo>
                <a:cubicBezTo>
                  <a:pt x="9133995" y="1815167"/>
                  <a:pt x="9415034" y="1536596"/>
                  <a:pt x="9773884" y="1477664"/>
                </a:cubicBezTo>
                <a:lnTo>
                  <a:pt x="9774001" y="1476525"/>
                </a:lnTo>
                <a:cubicBezTo>
                  <a:pt x="9779310" y="1475523"/>
                  <a:pt x="9784638" y="1474582"/>
                  <a:pt x="9790214" y="1474998"/>
                </a:cubicBezTo>
                <a:cubicBezTo>
                  <a:pt x="9821397" y="1469485"/>
                  <a:pt x="9853290" y="1466527"/>
                  <a:pt x="9885676" y="1466004"/>
                </a:cubicBezTo>
                <a:close/>
                <a:moveTo>
                  <a:pt x="8224400" y="1464394"/>
                </a:moveTo>
                <a:lnTo>
                  <a:pt x="8241488" y="1466004"/>
                </a:lnTo>
                <a:cubicBezTo>
                  <a:pt x="8273873" y="1466527"/>
                  <a:pt x="8305766" y="1469485"/>
                  <a:pt x="8336949" y="1474998"/>
                </a:cubicBezTo>
                <a:cubicBezTo>
                  <a:pt x="8342525" y="1474582"/>
                  <a:pt x="8347853" y="1475523"/>
                  <a:pt x="8353162" y="1476525"/>
                </a:cubicBezTo>
                <a:lnTo>
                  <a:pt x="8353279" y="1477664"/>
                </a:lnTo>
                <a:cubicBezTo>
                  <a:pt x="8712129" y="1536596"/>
                  <a:pt x="8993168" y="1815167"/>
                  <a:pt x="9043444" y="2165262"/>
                </a:cubicBezTo>
                <a:cubicBezTo>
                  <a:pt x="9043612" y="2165315"/>
                  <a:pt x="9043781" y="2165320"/>
                  <a:pt x="9043950" y="2165325"/>
                </a:cubicBezTo>
                <a:lnTo>
                  <a:pt x="9044490" y="2171962"/>
                </a:lnTo>
                <a:cubicBezTo>
                  <a:pt x="9049547" y="2201969"/>
                  <a:pt x="9051997" y="2232611"/>
                  <a:pt x="9051954" y="2263693"/>
                </a:cubicBezTo>
                <a:cubicBezTo>
                  <a:pt x="9053266" y="2269279"/>
                  <a:pt x="9053325" y="2274903"/>
                  <a:pt x="9053325" y="2280541"/>
                </a:cubicBezTo>
                <a:cubicBezTo>
                  <a:pt x="9053325" y="2284333"/>
                  <a:pt x="9053298" y="2288119"/>
                  <a:pt x="9052732" y="2291891"/>
                </a:cubicBezTo>
                <a:lnTo>
                  <a:pt x="9052233" y="2291858"/>
                </a:lnTo>
                <a:lnTo>
                  <a:pt x="9052207" y="2292349"/>
                </a:lnTo>
                <a:lnTo>
                  <a:pt x="9035089" y="2290736"/>
                </a:lnTo>
                <a:cubicBezTo>
                  <a:pt x="9002714" y="2290213"/>
                  <a:pt x="8970834" y="2287255"/>
                  <a:pt x="8939662" y="2281745"/>
                </a:cubicBezTo>
                <a:cubicBezTo>
                  <a:pt x="8934085" y="2282161"/>
                  <a:pt x="8928756" y="2281220"/>
                  <a:pt x="8923445" y="2280217"/>
                </a:cubicBezTo>
                <a:lnTo>
                  <a:pt x="8923329" y="2279078"/>
                </a:lnTo>
                <a:cubicBezTo>
                  <a:pt x="8564478" y="2220146"/>
                  <a:pt x="8283439" y="1941574"/>
                  <a:pt x="8233164" y="1591480"/>
                </a:cubicBezTo>
                <a:cubicBezTo>
                  <a:pt x="8232996" y="1591427"/>
                  <a:pt x="8232828" y="1591423"/>
                  <a:pt x="8232658" y="1591418"/>
                </a:cubicBezTo>
                <a:lnTo>
                  <a:pt x="8232120" y="1584794"/>
                </a:lnTo>
                <a:cubicBezTo>
                  <a:pt x="8227061" y="1554782"/>
                  <a:pt x="8224611" y="1524133"/>
                  <a:pt x="8224653" y="1493044"/>
                </a:cubicBezTo>
                <a:cubicBezTo>
                  <a:pt x="8223341" y="1487460"/>
                  <a:pt x="8223282" y="1481838"/>
                  <a:pt x="8223282" y="1476202"/>
                </a:cubicBezTo>
                <a:lnTo>
                  <a:pt x="8223876" y="1464852"/>
                </a:lnTo>
                <a:lnTo>
                  <a:pt x="8224374" y="1464884"/>
                </a:lnTo>
                <a:close/>
                <a:moveTo>
                  <a:pt x="8210612" y="1464394"/>
                </a:moveTo>
                <a:lnTo>
                  <a:pt x="8210638" y="1464884"/>
                </a:lnTo>
                <a:lnTo>
                  <a:pt x="8211136" y="1464852"/>
                </a:lnTo>
                <a:lnTo>
                  <a:pt x="8211730" y="1476202"/>
                </a:lnTo>
                <a:cubicBezTo>
                  <a:pt x="8211730" y="1481838"/>
                  <a:pt x="8211672" y="1487460"/>
                  <a:pt x="8210360" y="1493044"/>
                </a:cubicBezTo>
                <a:cubicBezTo>
                  <a:pt x="8210402" y="1524133"/>
                  <a:pt x="8207951" y="1554782"/>
                  <a:pt x="8202893" y="1584794"/>
                </a:cubicBezTo>
                <a:lnTo>
                  <a:pt x="8202354" y="1591418"/>
                </a:lnTo>
                <a:cubicBezTo>
                  <a:pt x="8202185" y="1591423"/>
                  <a:pt x="8202016" y="1591427"/>
                  <a:pt x="8201849" y="1591480"/>
                </a:cubicBezTo>
                <a:cubicBezTo>
                  <a:pt x="8151573" y="1941574"/>
                  <a:pt x="7870534" y="2220146"/>
                  <a:pt x="7511683" y="2279078"/>
                </a:cubicBezTo>
                <a:lnTo>
                  <a:pt x="7511567" y="2280217"/>
                </a:lnTo>
                <a:cubicBezTo>
                  <a:pt x="7506256" y="2281220"/>
                  <a:pt x="7500927" y="2282161"/>
                  <a:pt x="7495350" y="2281745"/>
                </a:cubicBezTo>
                <a:cubicBezTo>
                  <a:pt x="7464178" y="2287255"/>
                  <a:pt x="7432298" y="2290213"/>
                  <a:pt x="7399924" y="2290736"/>
                </a:cubicBezTo>
                <a:lnTo>
                  <a:pt x="7382805" y="2292349"/>
                </a:lnTo>
                <a:lnTo>
                  <a:pt x="7382779" y="2291858"/>
                </a:lnTo>
                <a:lnTo>
                  <a:pt x="7382280" y="2291891"/>
                </a:lnTo>
                <a:cubicBezTo>
                  <a:pt x="7381714" y="2288119"/>
                  <a:pt x="7381687" y="2284333"/>
                  <a:pt x="7381687" y="2280541"/>
                </a:cubicBezTo>
                <a:cubicBezTo>
                  <a:pt x="7381687" y="2274903"/>
                  <a:pt x="7381746" y="2269279"/>
                  <a:pt x="7383058" y="2263693"/>
                </a:cubicBezTo>
                <a:cubicBezTo>
                  <a:pt x="7383016" y="2232611"/>
                  <a:pt x="7385465" y="2201969"/>
                  <a:pt x="7390522" y="2171962"/>
                </a:cubicBezTo>
                <a:lnTo>
                  <a:pt x="7391062" y="2165325"/>
                </a:lnTo>
                <a:cubicBezTo>
                  <a:pt x="7391231" y="2165320"/>
                  <a:pt x="7391400" y="2165315"/>
                  <a:pt x="7391568" y="2165262"/>
                </a:cubicBezTo>
                <a:cubicBezTo>
                  <a:pt x="7441844" y="1815167"/>
                  <a:pt x="7722883" y="1536596"/>
                  <a:pt x="8081734" y="1477664"/>
                </a:cubicBezTo>
                <a:lnTo>
                  <a:pt x="8081851" y="1476525"/>
                </a:lnTo>
                <a:cubicBezTo>
                  <a:pt x="8087159" y="1475523"/>
                  <a:pt x="8092487" y="1474582"/>
                  <a:pt x="8098063" y="1474998"/>
                </a:cubicBezTo>
                <a:cubicBezTo>
                  <a:pt x="8129247" y="1469485"/>
                  <a:pt x="8161139" y="1466527"/>
                  <a:pt x="8193525" y="1466004"/>
                </a:cubicBezTo>
                <a:close/>
                <a:moveTo>
                  <a:pt x="6532249" y="1464394"/>
                </a:moveTo>
                <a:lnTo>
                  <a:pt x="6549337" y="1466004"/>
                </a:lnTo>
                <a:cubicBezTo>
                  <a:pt x="6581722" y="1466527"/>
                  <a:pt x="6613615" y="1469485"/>
                  <a:pt x="6644798" y="1474998"/>
                </a:cubicBezTo>
                <a:cubicBezTo>
                  <a:pt x="6650374" y="1474582"/>
                  <a:pt x="6655702" y="1475523"/>
                  <a:pt x="6661011" y="1476525"/>
                </a:cubicBezTo>
                <a:lnTo>
                  <a:pt x="6661128" y="1477664"/>
                </a:lnTo>
                <a:cubicBezTo>
                  <a:pt x="7019978" y="1536596"/>
                  <a:pt x="7301017" y="1815167"/>
                  <a:pt x="7351294" y="2165262"/>
                </a:cubicBezTo>
                <a:cubicBezTo>
                  <a:pt x="7351461" y="2165315"/>
                  <a:pt x="7351631" y="2165320"/>
                  <a:pt x="7351799" y="2165325"/>
                </a:cubicBezTo>
                <a:lnTo>
                  <a:pt x="7352340" y="2171962"/>
                </a:lnTo>
                <a:cubicBezTo>
                  <a:pt x="7357396" y="2201969"/>
                  <a:pt x="7359846" y="2232611"/>
                  <a:pt x="7359804" y="2263693"/>
                </a:cubicBezTo>
                <a:cubicBezTo>
                  <a:pt x="7361116" y="2269279"/>
                  <a:pt x="7361174" y="2274903"/>
                  <a:pt x="7361174" y="2280541"/>
                </a:cubicBezTo>
                <a:cubicBezTo>
                  <a:pt x="7361174" y="2284333"/>
                  <a:pt x="7361147" y="2288119"/>
                  <a:pt x="7360581" y="2291891"/>
                </a:cubicBezTo>
                <a:lnTo>
                  <a:pt x="7360082" y="2291858"/>
                </a:lnTo>
                <a:lnTo>
                  <a:pt x="7360056" y="2292349"/>
                </a:lnTo>
                <a:lnTo>
                  <a:pt x="7342938" y="2290736"/>
                </a:lnTo>
                <a:cubicBezTo>
                  <a:pt x="7310564" y="2290213"/>
                  <a:pt x="7278683" y="2287255"/>
                  <a:pt x="7247511" y="2281745"/>
                </a:cubicBezTo>
                <a:cubicBezTo>
                  <a:pt x="7241934" y="2282161"/>
                  <a:pt x="7236605" y="2281220"/>
                  <a:pt x="7231295" y="2280217"/>
                </a:cubicBezTo>
                <a:lnTo>
                  <a:pt x="7231179" y="2279078"/>
                </a:lnTo>
                <a:cubicBezTo>
                  <a:pt x="6872327" y="2220146"/>
                  <a:pt x="6591288" y="1941574"/>
                  <a:pt x="6541013" y="1591480"/>
                </a:cubicBezTo>
                <a:cubicBezTo>
                  <a:pt x="6540845" y="1591427"/>
                  <a:pt x="6540677" y="1591423"/>
                  <a:pt x="6540507" y="1591418"/>
                </a:cubicBezTo>
                <a:lnTo>
                  <a:pt x="6539969" y="1584794"/>
                </a:lnTo>
                <a:cubicBezTo>
                  <a:pt x="6534910" y="1554782"/>
                  <a:pt x="6532460" y="1524133"/>
                  <a:pt x="6532502" y="1493044"/>
                </a:cubicBezTo>
                <a:cubicBezTo>
                  <a:pt x="6531190" y="1487460"/>
                  <a:pt x="6531131" y="1481838"/>
                  <a:pt x="6531131" y="1476202"/>
                </a:cubicBezTo>
                <a:lnTo>
                  <a:pt x="6531725" y="1464852"/>
                </a:lnTo>
                <a:lnTo>
                  <a:pt x="6532223" y="1464884"/>
                </a:lnTo>
                <a:close/>
                <a:moveTo>
                  <a:pt x="6518461" y="1464394"/>
                </a:moveTo>
                <a:lnTo>
                  <a:pt x="6518487" y="1464884"/>
                </a:lnTo>
                <a:lnTo>
                  <a:pt x="6518985" y="1464852"/>
                </a:lnTo>
                <a:lnTo>
                  <a:pt x="6519579" y="1476202"/>
                </a:lnTo>
                <a:cubicBezTo>
                  <a:pt x="6519579" y="1481838"/>
                  <a:pt x="6519520" y="1487460"/>
                  <a:pt x="6518208" y="1493044"/>
                </a:cubicBezTo>
                <a:cubicBezTo>
                  <a:pt x="6518250" y="1524133"/>
                  <a:pt x="6515800" y="1554782"/>
                  <a:pt x="6510741" y="1584794"/>
                </a:cubicBezTo>
                <a:lnTo>
                  <a:pt x="6510203" y="1591418"/>
                </a:lnTo>
                <a:cubicBezTo>
                  <a:pt x="6510033" y="1591423"/>
                  <a:pt x="6509865" y="1591427"/>
                  <a:pt x="6509697" y="1591480"/>
                </a:cubicBezTo>
                <a:cubicBezTo>
                  <a:pt x="6459422" y="1941574"/>
                  <a:pt x="6178383" y="2220146"/>
                  <a:pt x="5819531" y="2279078"/>
                </a:cubicBezTo>
                <a:lnTo>
                  <a:pt x="5819415" y="2280217"/>
                </a:lnTo>
                <a:cubicBezTo>
                  <a:pt x="5814105" y="2281220"/>
                  <a:pt x="5808776" y="2282161"/>
                  <a:pt x="5803199" y="2281745"/>
                </a:cubicBezTo>
                <a:cubicBezTo>
                  <a:pt x="5772027" y="2287255"/>
                  <a:pt x="5740146" y="2290213"/>
                  <a:pt x="5707772" y="2290736"/>
                </a:cubicBezTo>
                <a:lnTo>
                  <a:pt x="5690654" y="2292349"/>
                </a:lnTo>
                <a:lnTo>
                  <a:pt x="5690628" y="2291858"/>
                </a:lnTo>
                <a:lnTo>
                  <a:pt x="5690129" y="2291891"/>
                </a:lnTo>
                <a:cubicBezTo>
                  <a:pt x="5689563" y="2288119"/>
                  <a:pt x="5689536" y="2284333"/>
                  <a:pt x="5689536" y="2280541"/>
                </a:cubicBezTo>
                <a:cubicBezTo>
                  <a:pt x="5689536" y="2274903"/>
                  <a:pt x="5689594" y="2269279"/>
                  <a:pt x="5690906" y="2263693"/>
                </a:cubicBezTo>
                <a:cubicBezTo>
                  <a:pt x="5690864" y="2232611"/>
                  <a:pt x="5693314" y="2201969"/>
                  <a:pt x="5698370" y="2171962"/>
                </a:cubicBezTo>
                <a:lnTo>
                  <a:pt x="5698911" y="2165325"/>
                </a:lnTo>
                <a:cubicBezTo>
                  <a:pt x="5699079" y="2165320"/>
                  <a:pt x="5699249" y="2165315"/>
                  <a:pt x="5699416" y="2165262"/>
                </a:cubicBezTo>
                <a:cubicBezTo>
                  <a:pt x="5749693" y="1815167"/>
                  <a:pt x="6030732" y="1536596"/>
                  <a:pt x="6389582" y="1477664"/>
                </a:cubicBezTo>
                <a:lnTo>
                  <a:pt x="6389699" y="1476525"/>
                </a:lnTo>
                <a:cubicBezTo>
                  <a:pt x="6395008" y="1475523"/>
                  <a:pt x="6400336" y="1474582"/>
                  <a:pt x="6405912" y="1474998"/>
                </a:cubicBezTo>
                <a:cubicBezTo>
                  <a:pt x="6437095" y="1469485"/>
                  <a:pt x="6468988" y="1466527"/>
                  <a:pt x="6501373" y="1466004"/>
                </a:cubicBezTo>
                <a:close/>
                <a:moveTo>
                  <a:pt x="4840098" y="1464394"/>
                </a:moveTo>
                <a:lnTo>
                  <a:pt x="4857185" y="1466004"/>
                </a:lnTo>
                <a:cubicBezTo>
                  <a:pt x="4889571" y="1466527"/>
                  <a:pt x="4921463" y="1469485"/>
                  <a:pt x="4952647" y="1474998"/>
                </a:cubicBezTo>
                <a:cubicBezTo>
                  <a:pt x="4958223" y="1474582"/>
                  <a:pt x="4963551" y="1475523"/>
                  <a:pt x="4968859" y="1476525"/>
                </a:cubicBezTo>
                <a:lnTo>
                  <a:pt x="4968976" y="1477664"/>
                </a:lnTo>
                <a:cubicBezTo>
                  <a:pt x="5327827" y="1536596"/>
                  <a:pt x="5608866" y="1815167"/>
                  <a:pt x="5659142" y="2165262"/>
                </a:cubicBezTo>
                <a:cubicBezTo>
                  <a:pt x="5659310" y="2165315"/>
                  <a:pt x="5659479" y="2165320"/>
                  <a:pt x="5659648" y="2165325"/>
                </a:cubicBezTo>
                <a:lnTo>
                  <a:pt x="5660188" y="2171962"/>
                </a:lnTo>
                <a:cubicBezTo>
                  <a:pt x="5665245" y="2201969"/>
                  <a:pt x="5667694" y="2232611"/>
                  <a:pt x="5667652" y="2263693"/>
                </a:cubicBezTo>
                <a:cubicBezTo>
                  <a:pt x="5668964" y="2269279"/>
                  <a:pt x="5669023" y="2274903"/>
                  <a:pt x="5669023" y="2280541"/>
                </a:cubicBezTo>
                <a:cubicBezTo>
                  <a:pt x="5669023" y="2284333"/>
                  <a:pt x="5668996" y="2288119"/>
                  <a:pt x="5668430" y="2291891"/>
                </a:cubicBezTo>
                <a:lnTo>
                  <a:pt x="5667931" y="2291858"/>
                </a:lnTo>
                <a:lnTo>
                  <a:pt x="5667905" y="2292349"/>
                </a:lnTo>
                <a:lnTo>
                  <a:pt x="5650786" y="2290736"/>
                </a:lnTo>
                <a:cubicBezTo>
                  <a:pt x="5618412" y="2290213"/>
                  <a:pt x="5586532" y="2287255"/>
                  <a:pt x="5555360" y="2281745"/>
                </a:cubicBezTo>
                <a:cubicBezTo>
                  <a:pt x="5549783" y="2282161"/>
                  <a:pt x="5544454" y="2281220"/>
                  <a:pt x="5539143" y="2280217"/>
                </a:cubicBezTo>
                <a:lnTo>
                  <a:pt x="5539027" y="2279078"/>
                </a:lnTo>
                <a:cubicBezTo>
                  <a:pt x="5180176" y="2220146"/>
                  <a:pt x="4899137" y="1941574"/>
                  <a:pt x="4848861" y="1591480"/>
                </a:cubicBezTo>
                <a:cubicBezTo>
                  <a:pt x="4848694" y="1591427"/>
                  <a:pt x="4848525" y="1591423"/>
                  <a:pt x="4848356" y="1591418"/>
                </a:cubicBezTo>
                <a:lnTo>
                  <a:pt x="4847817" y="1584794"/>
                </a:lnTo>
                <a:cubicBezTo>
                  <a:pt x="4842759" y="1554782"/>
                  <a:pt x="4840308" y="1524133"/>
                  <a:pt x="4840350" y="1493044"/>
                </a:cubicBezTo>
                <a:cubicBezTo>
                  <a:pt x="4839038" y="1487460"/>
                  <a:pt x="4838980" y="1481838"/>
                  <a:pt x="4838980" y="1476202"/>
                </a:cubicBezTo>
                <a:lnTo>
                  <a:pt x="4839574" y="1464852"/>
                </a:lnTo>
                <a:lnTo>
                  <a:pt x="4840072" y="1464884"/>
                </a:lnTo>
                <a:close/>
                <a:moveTo>
                  <a:pt x="4826310" y="1464394"/>
                </a:moveTo>
                <a:lnTo>
                  <a:pt x="4826336" y="1464884"/>
                </a:lnTo>
                <a:lnTo>
                  <a:pt x="4826834" y="1464852"/>
                </a:lnTo>
                <a:lnTo>
                  <a:pt x="4827428" y="1476202"/>
                </a:lnTo>
                <a:cubicBezTo>
                  <a:pt x="4827428" y="1481838"/>
                  <a:pt x="4827369" y="1487460"/>
                  <a:pt x="4826057" y="1493044"/>
                </a:cubicBezTo>
                <a:cubicBezTo>
                  <a:pt x="4826099" y="1524133"/>
                  <a:pt x="4823649" y="1554782"/>
                  <a:pt x="4818590" y="1584794"/>
                </a:cubicBezTo>
                <a:lnTo>
                  <a:pt x="4818052" y="1591418"/>
                </a:lnTo>
                <a:cubicBezTo>
                  <a:pt x="4817882" y="1591423"/>
                  <a:pt x="4817714" y="1591427"/>
                  <a:pt x="4817546" y="1591480"/>
                </a:cubicBezTo>
                <a:cubicBezTo>
                  <a:pt x="4767271" y="1941574"/>
                  <a:pt x="4486232" y="2220146"/>
                  <a:pt x="4127381" y="2279078"/>
                </a:cubicBezTo>
                <a:lnTo>
                  <a:pt x="4127264" y="2280217"/>
                </a:lnTo>
                <a:cubicBezTo>
                  <a:pt x="4121954" y="2281220"/>
                  <a:pt x="4116625" y="2282161"/>
                  <a:pt x="4111048" y="2281745"/>
                </a:cubicBezTo>
                <a:cubicBezTo>
                  <a:pt x="4079876" y="2287255"/>
                  <a:pt x="4047996" y="2290213"/>
                  <a:pt x="4015621" y="2290736"/>
                </a:cubicBezTo>
                <a:lnTo>
                  <a:pt x="3998503" y="2292349"/>
                </a:lnTo>
                <a:lnTo>
                  <a:pt x="3998477" y="2291858"/>
                </a:lnTo>
                <a:lnTo>
                  <a:pt x="3997978" y="2291891"/>
                </a:lnTo>
                <a:cubicBezTo>
                  <a:pt x="3997412" y="2288119"/>
                  <a:pt x="3997385" y="2284333"/>
                  <a:pt x="3997385" y="2280541"/>
                </a:cubicBezTo>
                <a:cubicBezTo>
                  <a:pt x="3997385" y="2274903"/>
                  <a:pt x="3997443" y="2269279"/>
                  <a:pt x="3998755" y="2263693"/>
                </a:cubicBezTo>
                <a:cubicBezTo>
                  <a:pt x="3998713" y="2232611"/>
                  <a:pt x="4001163" y="2201969"/>
                  <a:pt x="4006219" y="2171962"/>
                </a:cubicBezTo>
                <a:lnTo>
                  <a:pt x="4006760" y="2165325"/>
                </a:lnTo>
                <a:cubicBezTo>
                  <a:pt x="4006928" y="2165320"/>
                  <a:pt x="4007098" y="2165315"/>
                  <a:pt x="4007265" y="2165262"/>
                </a:cubicBezTo>
                <a:cubicBezTo>
                  <a:pt x="4057542" y="1815167"/>
                  <a:pt x="4338581" y="1536596"/>
                  <a:pt x="4697431" y="1477664"/>
                </a:cubicBezTo>
                <a:lnTo>
                  <a:pt x="4697548" y="1476525"/>
                </a:lnTo>
                <a:cubicBezTo>
                  <a:pt x="4702857" y="1475523"/>
                  <a:pt x="4708185" y="1474582"/>
                  <a:pt x="4713761" y="1474998"/>
                </a:cubicBezTo>
                <a:cubicBezTo>
                  <a:pt x="4744944" y="1469485"/>
                  <a:pt x="4776837" y="1466527"/>
                  <a:pt x="4809222" y="1466004"/>
                </a:cubicBezTo>
                <a:close/>
                <a:moveTo>
                  <a:pt x="3147947" y="1464394"/>
                </a:moveTo>
                <a:lnTo>
                  <a:pt x="3165034" y="1466004"/>
                </a:lnTo>
                <a:cubicBezTo>
                  <a:pt x="3197420" y="1466527"/>
                  <a:pt x="3229312" y="1469485"/>
                  <a:pt x="3260496" y="1474998"/>
                </a:cubicBezTo>
                <a:cubicBezTo>
                  <a:pt x="3266072" y="1474582"/>
                  <a:pt x="3271400" y="1475523"/>
                  <a:pt x="3276708" y="1476525"/>
                </a:cubicBezTo>
                <a:lnTo>
                  <a:pt x="3276826" y="1477664"/>
                </a:lnTo>
                <a:cubicBezTo>
                  <a:pt x="3635676" y="1536596"/>
                  <a:pt x="3916715" y="1815167"/>
                  <a:pt x="3966991" y="2165262"/>
                </a:cubicBezTo>
                <a:cubicBezTo>
                  <a:pt x="3967159" y="2165315"/>
                  <a:pt x="3967328" y="2165320"/>
                  <a:pt x="3967497" y="2165325"/>
                </a:cubicBezTo>
                <a:lnTo>
                  <a:pt x="3968037" y="2171962"/>
                </a:lnTo>
                <a:cubicBezTo>
                  <a:pt x="3973094" y="2201969"/>
                  <a:pt x="3975543" y="2232611"/>
                  <a:pt x="3975501" y="2263693"/>
                </a:cubicBezTo>
                <a:cubicBezTo>
                  <a:pt x="3976813" y="2269279"/>
                  <a:pt x="3976872" y="2274903"/>
                  <a:pt x="3976872" y="2280541"/>
                </a:cubicBezTo>
                <a:cubicBezTo>
                  <a:pt x="3976872" y="2284333"/>
                  <a:pt x="3976845" y="2288119"/>
                  <a:pt x="3976279" y="2291891"/>
                </a:cubicBezTo>
                <a:lnTo>
                  <a:pt x="3975780" y="2291858"/>
                </a:lnTo>
                <a:lnTo>
                  <a:pt x="3975754" y="2292349"/>
                </a:lnTo>
                <a:lnTo>
                  <a:pt x="3958635" y="2290736"/>
                </a:lnTo>
                <a:cubicBezTo>
                  <a:pt x="3926261" y="2290213"/>
                  <a:pt x="3894381" y="2287255"/>
                  <a:pt x="3863209" y="2281745"/>
                </a:cubicBezTo>
                <a:cubicBezTo>
                  <a:pt x="3857632" y="2282161"/>
                  <a:pt x="3852303" y="2281220"/>
                  <a:pt x="3846992" y="2280217"/>
                </a:cubicBezTo>
                <a:lnTo>
                  <a:pt x="3846876" y="2279078"/>
                </a:lnTo>
                <a:cubicBezTo>
                  <a:pt x="3488025" y="2220146"/>
                  <a:pt x="3206986" y="1941574"/>
                  <a:pt x="3156710" y="1591480"/>
                </a:cubicBezTo>
                <a:cubicBezTo>
                  <a:pt x="3156543" y="1591427"/>
                  <a:pt x="3156374" y="1591423"/>
                  <a:pt x="3156205" y="1591418"/>
                </a:cubicBezTo>
                <a:lnTo>
                  <a:pt x="3155667" y="1584794"/>
                </a:lnTo>
                <a:cubicBezTo>
                  <a:pt x="3150608" y="1554782"/>
                  <a:pt x="3148157" y="1524133"/>
                  <a:pt x="3148199" y="1493044"/>
                </a:cubicBezTo>
                <a:cubicBezTo>
                  <a:pt x="3146887" y="1487460"/>
                  <a:pt x="3146829" y="1481838"/>
                  <a:pt x="3146829" y="1476202"/>
                </a:cubicBezTo>
                <a:lnTo>
                  <a:pt x="3147423" y="1464852"/>
                </a:lnTo>
                <a:lnTo>
                  <a:pt x="3147921" y="1464884"/>
                </a:lnTo>
                <a:close/>
                <a:moveTo>
                  <a:pt x="3134159" y="1464394"/>
                </a:moveTo>
                <a:lnTo>
                  <a:pt x="3134185" y="1464884"/>
                </a:lnTo>
                <a:lnTo>
                  <a:pt x="3134683" y="1464852"/>
                </a:lnTo>
                <a:lnTo>
                  <a:pt x="3135277" y="1476202"/>
                </a:lnTo>
                <a:cubicBezTo>
                  <a:pt x="3135277" y="1481838"/>
                  <a:pt x="3135218" y="1487460"/>
                  <a:pt x="3133906" y="1493044"/>
                </a:cubicBezTo>
                <a:cubicBezTo>
                  <a:pt x="3133948" y="1524133"/>
                  <a:pt x="3131498" y="1554782"/>
                  <a:pt x="3126439" y="1584794"/>
                </a:cubicBezTo>
                <a:lnTo>
                  <a:pt x="3125901" y="1591418"/>
                </a:lnTo>
                <a:cubicBezTo>
                  <a:pt x="3125731" y="1591423"/>
                  <a:pt x="3125563" y="1591427"/>
                  <a:pt x="3125395" y="1591480"/>
                </a:cubicBezTo>
                <a:cubicBezTo>
                  <a:pt x="3075120" y="1941574"/>
                  <a:pt x="2794081" y="2220146"/>
                  <a:pt x="2435230" y="2279078"/>
                </a:cubicBezTo>
                <a:lnTo>
                  <a:pt x="2435113" y="2280217"/>
                </a:lnTo>
                <a:cubicBezTo>
                  <a:pt x="2429803" y="2281220"/>
                  <a:pt x="2424474" y="2282161"/>
                  <a:pt x="2418897" y="2281745"/>
                </a:cubicBezTo>
                <a:cubicBezTo>
                  <a:pt x="2387725" y="2287255"/>
                  <a:pt x="2355845" y="2290213"/>
                  <a:pt x="2323470" y="2290736"/>
                </a:cubicBezTo>
                <a:lnTo>
                  <a:pt x="2306352" y="2292349"/>
                </a:lnTo>
                <a:lnTo>
                  <a:pt x="2306326" y="2291858"/>
                </a:lnTo>
                <a:lnTo>
                  <a:pt x="2305827" y="2291891"/>
                </a:lnTo>
                <a:cubicBezTo>
                  <a:pt x="2305261" y="2288119"/>
                  <a:pt x="2305234" y="2284333"/>
                  <a:pt x="2305234" y="2280541"/>
                </a:cubicBezTo>
                <a:cubicBezTo>
                  <a:pt x="2305234" y="2274903"/>
                  <a:pt x="2305292" y="2269279"/>
                  <a:pt x="2306604" y="2263693"/>
                </a:cubicBezTo>
                <a:cubicBezTo>
                  <a:pt x="2306562" y="2232611"/>
                  <a:pt x="2309012" y="2201969"/>
                  <a:pt x="2314068" y="2171962"/>
                </a:cubicBezTo>
                <a:lnTo>
                  <a:pt x="2314609" y="2165325"/>
                </a:lnTo>
                <a:cubicBezTo>
                  <a:pt x="2314777" y="2165320"/>
                  <a:pt x="2314947" y="2165315"/>
                  <a:pt x="2315114" y="2165262"/>
                </a:cubicBezTo>
                <a:cubicBezTo>
                  <a:pt x="2365391" y="1815167"/>
                  <a:pt x="2646430" y="1536596"/>
                  <a:pt x="3005280" y="1477664"/>
                </a:cubicBezTo>
                <a:lnTo>
                  <a:pt x="3005397" y="1476525"/>
                </a:lnTo>
                <a:cubicBezTo>
                  <a:pt x="3010706" y="1475523"/>
                  <a:pt x="3016034" y="1474582"/>
                  <a:pt x="3021610" y="1474998"/>
                </a:cubicBezTo>
                <a:cubicBezTo>
                  <a:pt x="3052793" y="1469485"/>
                  <a:pt x="3084686" y="1466527"/>
                  <a:pt x="3117071" y="1466004"/>
                </a:cubicBezTo>
                <a:close/>
                <a:moveTo>
                  <a:pt x="1455796" y="1464394"/>
                </a:moveTo>
                <a:lnTo>
                  <a:pt x="1472883" y="1466004"/>
                </a:lnTo>
                <a:cubicBezTo>
                  <a:pt x="1505269" y="1466527"/>
                  <a:pt x="1537161" y="1469485"/>
                  <a:pt x="1568345" y="1474998"/>
                </a:cubicBezTo>
                <a:cubicBezTo>
                  <a:pt x="1573921" y="1474582"/>
                  <a:pt x="1579249" y="1475523"/>
                  <a:pt x="1584557" y="1476525"/>
                </a:cubicBezTo>
                <a:lnTo>
                  <a:pt x="1584675" y="1477664"/>
                </a:lnTo>
                <a:cubicBezTo>
                  <a:pt x="1943525" y="1536596"/>
                  <a:pt x="2224564" y="1815167"/>
                  <a:pt x="2274840" y="2165262"/>
                </a:cubicBezTo>
                <a:cubicBezTo>
                  <a:pt x="2275008" y="2165315"/>
                  <a:pt x="2275177" y="2165320"/>
                  <a:pt x="2275346" y="2165325"/>
                </a:cubicBezTo>
                <a:lnTo>
                  <a:pt x="2275886" y="2171962"/>
                </a:lnTo>
                <a:cubicBezTo>
                  <a:pt x="2280943" y="2201969"/>
                  <a:pt x="2283392" y="2232611"/>
                  <a:pt x="2283350" y="2263693"/>
                </a:cubicBezTo>
                <a:cubicBezTo>
                  <a:pt x="2284662" y="2269279"/>
                  <a:pt x="2284721" y="2274903"/>
                  <a:pt x="2284721" y="2280541"/>
                </a:cubicBezTo>
                <a:cubicBezTo>
                  <a:pt x="2284721" y="2284333"/>
                  <a:pt x="2284694" y="2288119"/>
                  <a:pt x="2284128" y="2291891"/>
                </a:cubicBezTo>
                <a:lnTo>
                  <a:pt x="2283629" y="2291858"/>
                </a:lnTo>
                <a:lnTo>
                  <a:pt x="2283603" y="2292349"/>
                </a:lnTo>
                <a:lnTo>
                  <a:pt x="2266484" y="2290736"/>
                </a:lnTo>
                <a:cubicBezTo>
                  <a:pt x="2234110" y="2290213"/>
                  <a:pt x="2202230" y="2287255"/>
                  <a:pt x="2171058" y="2281745"/>
                </a:cubicBezTo>
                <a:cubicBezTo>
                  <a:pt x="2165481" y="2282161"/>
                  <a:pt x="2160152" y="2281220"/>
                  <a:pt x="2154841" y="2280217"/>
                </a:cubicBezTo>
                <a:lnTo>
                  <a:pt x="2154725" y="2279078"/>
                </a:lnTo>
                <a:cubicBezTo>
                  <a:pt x="1795874" y="2220146"/>
                  <a:pt x="1514835" y="1941574"/>
                  <a:pt x="1464559" y="1591480"/>
                </a:cubicBezTo>
                <a:cubicBezTo>
                  <a:pt x="1464392" y="1591427"/>
                  <a:pt x="1464223" y="1591423"/>
                  <a:pt x="1464054" y="1591418"/>
                </a:cubicBezTo>
                <a:lnTo>
                  <a:pt x="1463515" y="1584794"/>
                </a:lnTo>
                <a:cubicBezTo>
                  <a:pt x="1458457" y="1554782"/>
                  <a:pt x="1456006" y="1524133"/>
                  <a:pt x="1456048" y="1493044"/>
                </a:cubicBezTo>
                <a:cubicBezTo>
                  <a:pt x="1454736" y="1487460"/>
                  <a:pt x="1454678" y="1481838"/>
                  <a:pt x="1454678" y="1476202"/>
                </a:cubicBezTo>
                <a:lnTo>
                  <a:pt x="1455272" y="1464852"/>
                </a:lnTo>
                <a:lnTo>
                  <a:pt x="1455770" y="1464884"/>
                </a:lnTo>
                <a:close/>
                <a:moveTo>
                  <a:pt x="1442008" y="1464394"/>
                </a:moveTo>
                <a:lnTo>
                  <a:pt x="1442034" y="1464884"/>
                </a:lnTo>
                <a:lnTo>
                  <a:pt x="1442532" y="1464852"/>
                </a:lnTo>
                <a:lnTo>
                  <a:pt x="1443126" y="1476202"/>
                </a:lnTo>
                <a:cubicBezTo>
                  <a:pt x="1443126" y="1481838"/>
                  <a:pt x="1443067" y="1487460"/>
                  <a:pt x="1441755" y="1493044"/>
                </a:cubicBezTo>
                <a:cubicBezTo>
                  <a:pt x="1441797" y="1524133"/>
                  <a:pt x="1439347" y="1554782"/>
                  <a:pt x="1434288" y="1584794"/>
                </a:cubicBezTo>
                <a:lnTo>
                  <a:pt x="1433750" y="1591418"/>
                </a:lnTo>
                <a:cubicBezTo>
                  <a:pt x="1433580" y="1591423"/>
                  <a:pt x="1433412" y="1591427"/>
                  <a:pt x="1433244" y="1591480"/>
                </a:cubicBezTo>
                <a:cubicBezTo>
                  <a:pt x="1382969" y="1941574"/>
                  <a:pt x="1101930" y="2220146"/>
                  <a:pt x="743079" y="2279078"/>
                </a:cubicBezTo>
                <a:lnTo>
                  <a:pt x="742962" y="2280217"/>
                </a:lnTo>
                <a:cubicBezTo>
                  <a:pt x="737652" y="2281220"/>
                  <a:pt x="732323" y="2282161"/>
                  <a:pt x="726746" y="2281745"/>
                </a:cubicBezTo>
                <a:cubicBezTo>
                  <a:pt x="695574" y="2287255"/>
                  <a:pt x="663693" y="2290213"/>
                  <a:pt x="631319" y="2290736"/>
                </a:cubicBezTo>
                <a:lnTo>
                  <a:pt x="614201" y="2292349"/>
                </a:lnTo>
                <a:lnTo>
                  <a:pt x="614175" y="2291858"/>
                </a:lnTo>
                <a:lnTo>
                  <a:pt x="613676" y="2291891"/>
                </a:lnTo>
                <a:cubicBezTo>
                  <a:pt x="613110" y="2288119"/>
                  <a:pt x="613083" y="2284333"/>
                  <a:pt x="613083" y="2280541"/>
                </a:cubicBezTo>
                <a:cubicBezTo>
                  <a:pt x="613083" y="2274903"/>
                  <a:pt x="613141" y="2269279"/>
                  <a:pt x="614453" y="2263693"/>
                </a:cubicBezTo>
                <a:cubicBezTo>
                  <a:pt x="614411" y="2232611"/>
                  <a:pt x="616861" y="2201969"/>
                  <a:pt x="621917" y="2171962"/>
                </a:cubicBezTo>
                <a:lnTo>
                  <a:pt x="622458" y="2165325"/>
                </a:lnTo>
                <a:cubicBezTo>
                  <a:pt x="622626" y="2165320"/>
                  <a:pt x="622796" y="2165315"/>
                  <a:pt x="622963" y="2165262"/>
                </a:cubicBezTo>
                <a:cubicBezTo>
                  <a:pt x="673240" y="1815167"/>
                  <a:pt x="954279" y="1536596"/>
                  <a:pt x="1313129" y="1477664"/>
                </a:cubicBezTo>
                <a:lnTo>
                  <a:pt x="1313246" y="1476525"/>
                </a:lnTo>
                <a:cubicBezTo>
                  <a:pt x="1318555" y="1475523"/>
                  <a:pt x="1323883" y="1474582"/>
                  <a:pt x="1329459" y="1474998"/>
                </a:cubicBezTo>
                <a:cubicBezTo>
                  <a:pt x="1360642" y="1469485"/>
                  <a:pt x="1392535" y="1466527"/>
                  <a:pt x="1424920" y="1466004"/>
                </a:cubicBezTo>
                <a:close/>
                <a:moveTo>
                  <a:pt x="10909360" y="750600"/>
                </a:moveTo>
                <a:cubicBezTo>
                  <a:pt x="10962636" y="1021506"/>
                  <a:pt x="11177479" y="1236303"/>
                  <a:pt x="11452669" y="1295446"/>
                </a:cubicBezTo>
                <a:cubicBezTo>
                  <a:pt x="11399394" y="1024540"/>
                  <a:pt x="11184550" y="809743"/>
                  <a:pt x="10909360" y="750600"/>
                </a:cubicBezTo>
                <a:close/>
                <a:moveTo>
                  <a:pt x="10602109" y="750600"/>
                </a:moveTo>
                <a:cubicBezTo>
                  <a:pt x="10326919" y="809743"/>
                  <a:pt x="10112075" y="1024540"/>
                  <a:pt x="10058800" y="1295446"/>
                </a:cubicBezTo>
                <a:cubicBezTo>
                  <a:pt x="10333990" y="1236303"/>
                  <a:pt x="10548833" y="1021506"/>
                  <a:pt x="10602109" y="750600"/>
                </a:cubicBezTo>
                <a:close/>
                <a:moveTo>
                  <a:pt x="9217207" y="750600"/>
                </a:moveTo>
                <a:cubicBezTo>
                  <a:pt x="9270483" y="1021506"/>
                  <a:pt x="9485326" y="1236303"/>
                  <a:pt x="9760516" y="1295446"/>
                </a:cubicBezTo>
                <a:cubicBezTo>
                  <a:pt x="9707241" y="1024540"/>
                  <a:pt x="9492397" y="809743"/>
                  <a:pt x="9217207" y="750600"/>
                </a:cubicBezTo>
                <a:close/>
                <a:moveTo>
                  <a:pt x="8909958" y="750600"/>
                </a:moveTo>
                <a:cubicBezTo>
                  <a:pt x="8634768" y="809743"/>
                  <a:pt x="8419924" y="1024540"/>
                  <a:pt x="8366649" y="1295446"/>
                </a:cubicBezTo>
                <a:cubicBezTo>
                  <a:pt x="8641839" y="1236303"/>
                  <a:pt x="8856682" y="1021506"/>
                  <a:pt x="8909958" y="750600"/>
                </a:cubicBezTo>
                <a:close/>
                <a:moveTo>
                  <a:pt x="7525056" y="750600"/>
                </a:moveTo>
                <a:cubicBezTo>
                  <a:pt x="7578332" y="1021506"/>
                  <a:pt x="7793175" y="1236303"/>
                  <a:pt x="8068365" y="1295446"/>
                </a:cubicBezTo>
                <a:cubicBezTo>
                  <a:pt x="8015090" y="1024540"/>
                  <a:pt x="7800246" y="809743"/>
                  <a:pt x="7525056" y="750600"/>
                </a:cubicBezTo>
                <a:close/>
                <a:moveTo>
                  <a:pt x="7217807" y="750600"/>
                </a:moveTo>
                <a:cubicBezTo>
                  <a:pt x="6942617" y="809743"/>
                  <a:pt x="6727773" y="1024540"/>
                  <a:pt x="6674498" y="1295446"/>
                </a:cubicBezTo>
                <a:cubicBezTo>
                  <a:pt x="6949688" y="1236303"/>
                  <a:pt x="7164531" y="1021506"/>
                  <a:pt x="7217807" y="750600"/>
                </a:cubicBezTo>
                <a:close/>
                <a:moveTo>
                  <a:pt x="5832905" y="750600"/>
                </a:moveTo>
                <a:cubicBezTo>
                  <a:pt x="5886181" y="1021506"/>
                  <a:pt x="6101024" y="1236303"/>
                  <a:pt x="6376214" y="1295446"/>
                </a:cubicBezTo>
                <a:cubicBezTo>
                  <a:pt x="6322939" y="1024540"/>
                  <a:pt x="6108095" y="809743"/>
                  <a:pt x="5832905" y="750600"/>
                </a:cubicBezTo>
                <a:close/>
                <a:moveTo>
                  <a:pt x="5525656" y="750600"/>
                </a:moveTo>
                <a:cubicBezTo>
                  <a:pt x="5250466" y="809743"/>
                  <a:pt x="5035622" y="1024540"/>
                  <a:pt x="4982347" y="1295446"/>
                </a:cubicBezTo>
                <a:cubicBezTo>
                  <a:pt x="5257537" y="1236303"/>
                  <a:pt x="5472380" y="1021506"/>
                  <a:pt x="5525656" y="750600"/>
                </a:cubicBezTo>
                <a:close/>
                <a:moveTo>
                  <a:pt x="4140754" y="750600"/>
                </a:moveTo>
                <a:cubicBezTo>
                  <a:pt x="4194030" y="1021506"/>
                  <a:pt x="4408873" y="1236303"/>
                  <a:pt x="4684063" y="1295446"/>
                </a:cubicBezTo>
                <a:cubicBezTo>
                  <a:pt x="4630788" y="1024540"/>
                  <a:pt x="4415944" y="809743"/>
                  <a:pt x="4140754" y="750600"/>
                </a:cubicBezTo>
                <a:close/>
                <a:moveTo>
                  <a:pt x="3833505" y="750600"/>
                </a:moveTo>
                <a:cubicBezTo>
                  <a:pt x="3558315" y="809743"/>
                  <a:pt x="3343471" y="1024540"/>
                  <a:pt x="3290196" y="1295446"/>
                </a:cubicBezTo>
                <a:cubicBezTo>
                  <a:pt x="3565386" y="1236303"/>
                  <a:pt x="3780229" y="1021506"/>
                  <a:pt x="3833505" y="750600"/>
                </a:cubicBezTo>
                <a:close/>
                <a:moveTo>
                  <a:pt x="2448603" y="750600"/>
                </a:moveTo>
                <a:cubicBezTo>
                  <a:pt x="2501879" y="1021506"/>
                  <a:pt x="2716722" y="1236303"/>
                  <a:pt x="2991912" y="1295446"/>
                </a:cubicBezTo>
                <a:cubicBezTo>
                  <a:pt x="2938637" y="1024540"/>
                  <a:pt x="2723793" y="809743"/>
                  <a:pt x="2448603" y="750600"/>
                </a:cubicBezTo>
                <a:close/>
                <a:moveTo>
                  <a:pt x="2141354" y="750600"/>
                </a:moveTo>
                <a:cubicBezTo>
                  <a:pt x="1866164" y="809743"/>
                  <a:pt x="1651320" y="1024540"/>
                  <a:pt x="1598045" y="1295446"/>
                </a:cubicBezTo>
                <a:cubicBezTo>
                  <a:pt x="1873235" y="1236303"/>
                  <a:pt x="2088078" y="1021506"/>
                  <a:pt x="2141354" y="750600"/>
                </a:cubicBezTo>
                <a:close/>
                <a:moveTo>
                  <a:pt x="756452" y="750600"/>
                </a:moveTo>
                <a:cubicBezTo>
                  <a:pt x="809728" y="1021506"/>
                  <a:pt x="1024571" y="1236303"/>
                  <a:pt x="1299761" y="1295446"/>
                </a:cubicBezTo>
                <a:cubicBezTo>
                  <a:pt x="1246486" y="1024540"/>
                  <a:pt x="1031642" y="809743"/>
                  <a:pt x="756452" y="750600"/>
                </a:cubicBezTo>
                <a:close/>
                <a:moveTo>
                  <a:pt x="12192000" y="647790"/>
                </a:moveTo>
                <a:lnTo>
                  <a:pt x="12192000" y="780838"/>
                </a:lnTo>
                <a:cubicBezTo>
                  <a:pt x="11966807" y="865550"/>
                  <a:pt x="11797421" y="1059155"/>
                  <a:pt x="11750953" y="1295446"/>
                </a:cubicBezTo>
                <a:cubicBezTo>
                  <a:pt x="11935988" y="1255679"/>
                  <a:pt x="12093739" y="1145540"/>
                  <a:pt x="12192000" y="994335"/>
                </a:cubicBezTo>
                <a:lnTo>
                  <a:pt x="12192000" y="1195909"/>
                </a:lnTo>
                <a:cubicBezTo>
                  <a:pt x="12071770" y="1314911"/>
                  <a:pt x="11914089" y="1397686"/>
                  <a:pt x="11737582" y="1426902"/>
                </a:cubicBezTo>
                <a:lnTo>
                  <a:pt x="11737466" y="1428050"/>
                </a:lnTo>
                <a:cubicBezTo>
                  <a:pt x="11732155" y="1429061"/>
                  <a:pt x="11726826" y="1430009"/>
                  <a:pt x="11721249" y="1429590"/>
                </a:cubicBezTo>
                <a:cubicBezTo>
                  <a:pt x="11690077" y="1435144"/>
                  <a:pt x="11658197" y="1438125"/>
                  <a:pt x="11625822" y="1438652"/>
                </a:cubicBezTo>
                <a:lnTo>
                  <a:pt x="11608704" y="1440278"/>
                </a:lnTo>
                <a:lnTo>
                  <a:pt x="11608678" y="1439783"/>
                </a:lnTo>
                <a:lnTo>
                  <a:pt x="11608179" y="1439816"/>
                </a:lnTo>
                <a:cubicBezTo>
                  <a:pt x="11607613" y="1436014"/>
                  <a:pt x="11607586" y="1432198"/>
                  <a:pt x="11607586" y="1428376"/>
                </a:cubicBezTo>
                <a:cubicBezTo>
                  <a:pt x="11607586" y="1422694"/>
                  <a:pt x="11607645" y="1417025"/>
                  <a:pt x="11608957" y="1411395"/>
                </a:cubicBezTo>
                <a:cubicBezTo>
                  <a:pt x="11608914" y="1380067"/>
                  <a:pt x="11611364" y="1349182"/>
                  <a:pt x="11616421" y="1318938"/>
                </a:cubicBezTo>
                <a:lnTo>
                  <a:pt x="11616961" y="1312248"/>
                </a:lnTo>
                <a:cubicBezTo>
                  <a:pt x="11617130" y="1312243"/>
                  <a:pt x="11617299" y="1312238"/>
                  <a:pt x="11617466" y="1312185"/>
                </a:cubicBezTo>
                <a:cubicBezTo>
                  <a:pt x="11662185" y="998329"/>
                  <a:pt x="11889463" y="741504"/>
                  <a:pt x="12192000" y="647790"/>
                </a:cubicBezTo>
                <a:close/>
                <a:moveTo>
                  <a:pt x="10767111" y="605769"/>
                </a:moveTo>
                <a:lnTo>
                  <a:pt x="10784198" y="607392"/>
                </a:lnTo>
                <a:cubicBezTo>
                  <a:pt x="10816584" y="607919"/>
                  <a:pt x="10848477" y="610900"/>
                  <a:pt x="10879660" y="616457"/>
                </a:cubicBezTo>
                <a:cubicBezTo>
                  <a:pt x="10885236" y="616038"/>
                  <a:pt x="10890564" y="616986"/>
                  <a:pt x="10895873" y="617996"/>
                </a:cubicBezTo>
                <a:lnTo>
                  <a:pt x="10895990" y="619144"/>
                </a:lnTo>
                <a:cubicBezTo>
                  <a:pt x="11254840" y="678542"/>
                  <a:pt x="11535879" y="959319"/>
                  <a:pt x="11586156" y="1312185"/>
                </a:cubicBezTo>
                <a:cubicBezTo>
                  <a:pt x="11586323" y="1312238"/>
                  <a:pt x="11586492" y="1312243"/>
                  <a:pt x="11586661" y="1312248"/>
                </a:cubicBezTo>
                <a:lnTo>
                  <a:pt x="11587201" y="1318938"/>
                </a:lnTo>
                <a:cubicBezTo>
                  <a:pt x="11592258" y="1349182"/>
                  <a:pt x="11594708" y="1380067"/>
                  <a:pt x="11594665" y="1411395"/>
                </a:cubicBezTo>
                <a:cubicBezTo>
                  <a:pt x="11595977" y="1417025"/>
                  <a:pt x="11596036" y="1422694"/>
                  <a:pt x="11596036" y="1428376"/>
                </a:cubicBezTo>
                <a:cubicBezTo>
                  <a:pt x="11596036" y="1432198"/>
                  <a:pt x="11596009" y="1436014"/>
                  <a:pt x="11595443" y="1439816"/>
                </a:cubicBezTo>
                <a:lnTo>
                  <a:pt x="11594944" y="1439783"/>
                </a:lnTo>
                <a:lnTo>
                  <a:pt x="11594918" y="1440278"/>
                </a:lnTo>
                <a:lnTo>
                  <a:pt x="11577800" y="1438652"/>
                </a:lnTo>
                <a:cubicBezTo>
                  <a:pt x="11545425" y="1438125"/>
                  <a:pt x="11513545" y="1435144"/>
                  <a:pt x="11482373" y="1429590"/>
                </a:cubicBezTo>
                <a:cubicBezTo>
                  <a:pt x="11476796" y="1430009"/>
                  <a:pt x="11471467" y="1429061"/>
                  <a:pt x="11466156" y="1428050"/>
                </a:cubicBezTo>
                <a:lnTo>
                  <a:pt x="11466040" y="1426902"/>
                </a:lnTo>
                <a:cubicBezTo>
                  <a:pt x="11107189" y="1367503"/>
                  <a:pt x="10826150" y="1086726"/>
                  <a:pt x="10775875" y="733861"/>
                </a:cubicBezTo>
                <a:cubicBezTo>
                  <a:pt x="10775707" y="733808"/>
                  <a:pt x="10775539" y="733803"/>
                  <a:pt x="10775369" y="733798"/>
                </a:cubicBezTo>
                <a:lnTo>
                  <a:pt x="10774831" y="727122"/>
                </a:lnTo>
                <a:cubicBezTo>
                  <a:pt x="10769772" y="696872"/>
                  <a:pt x="10767321" y="665981"/>
                  <a:pt x="10767364" y="634646"/>
                </a:cubicBezTo>
                <a:cubicBezTo>
                  <a:pt x="10766052" y="629018"/>
                  <a:pt x="10765993" y="623351"/>
                  <a:pt x="10765993" y="617670"/>
                </a:cubicBezTo>
                <a:lnTo>
                  <a:pt x="10766587" y="606230"/>
                </a:lnTo>
                <a:lnTo>
                  <a:pt x="10767085" y="606263"/>
                </a:lnTo>
                <a:close/>
                <a:moveTo>
                  <a:pt x="10744358" y="605769"/>
                </a:moveTo>
                <a:lnTo>
                  <a:pt x="10744384" y="606263"/>
                </a:lnTo>
                <a:lnTo>
                  <a:pt x="10744882" y="606230"/>
                </a:lnTo>
                <a:lnTo>
                  <a:pt x="10745476" y="617670"/>
                </a:lnTo>
                <a:cubicBezTo>
                  <a:pt x="10745476" y="623351"/>
                  <a:pt x="10745417" y="629018"/>
                  <a:pt x="10744105" y="634646"/>
                </a:cubicBezTo>
                <a:cubicBezTo>
                  <a:pt x="10744148" y="665981"/>
                  <a:pt x="10741697" y="696872"/>
                  <a:pt x="10736638" y="727122"/>
                </a:cubicBezTo>
                <a:lnTo>
                  <a:pt x="10736100" y="733798"/>
                </a:lnTo>
                <a:cubicBezTo>
                  <a:pt x="10735930" y="733803"/>
                  <a:pt x="10735762" y="733808"/>
                  <a:pt x="10735594" y="733861"/>
                </a:cubicBezTo>
                <a:cubicBezTo>
                  <a:pt x="10685319" y="1086726"/>
                  <a:pt x="10404280" y="1367503"/>
                  <a:pt x="10045429" y="1426902"/>
                </a:cubicBezTo>
                <a:lnTo>
                  <a:pt x="10045313" y="1428050"/>
                </a:lnTo>
                <a:cubicBezTo>
                  <a:pt x="10040002" y="1429061"/>
                  <a:pt x="10034673" y="1430009"/>
                  <a:pt x="10029096" y="1429590"/>
                </a:cubicBezTo>
                <a:cubicBezTo>
                  <a:pt x="9997924" y="1435144"/>
                  <a:pt x="9966044" y="1438125"/>
                  <a:pt x="9933669" y="1438652"/>
                </a:cubicBezTo>
                <a:lnTo>
                  <a:pt x="9916551" y="1440278"/>
                </a:lnTo>
                <a:lnTo>
                  <a:pt x="9916525" y="1439783"/>
                </a:lnTo>
                <a:lnTo>
                  <a:pt x="9916026" y="1439816"/>
                </a:lnTo>
                <a:cubicBezTo>
                  <a:pt x="9915460" y="1436014"/>
                  <a:pt x="9915433" y="1432198"/>
                  <a:pt x="9915433" y="1428376"/>
                </a:cubicBezTo>
                <a:cubicBezTo>
                  <a:pt x="9915433" y="1422694"/>
                  <a:pt x="9915492" y="1417025"/>
                  <a:pt x="9916804" y="1411395"/>
                </a:cubicBezTo>
                <a:cubicBezTo>
                  <a:pt x="9916761" y="1380067"/>
                  <a:pt x="9919211" y="1349182"/>
                  <a:pt x="9924268" y="1318938"/>
                </a:cubicBezTo>
                <a:lnTo>
                  <a:pt x="9924808" y="1312248"/>
                </a:lnTo>
                <a:cubicBezTo>
                  <a:pt x="9924977" y="1312243"/>
                  <a:pt x="9925146" y="1312238"/>
                  <a:pt x="9925314" y="1312185"/>
                </a:cubicBezTo>
                <a:cubicBezTo>
                  <a:pt x="9975590" y="959319"/>
                  <a:pt x="10256629" y="678542"/>
                  <a:pt x="10615479" y="619144"/>
                </a:cubicBezTo>
                <a:lnTo>
                  <a:pt x="10615596" y="617996"/>
                </a:lnTo>
                <a:cubicBezTo>
                  <a:pt x="10620905" y="616986"/>
                  <a:pt x="10626233" y="616038"/>
                  <a:pt x="10631809" y="616457"/>
                </a:cubicBezTo>
                <a:cubicBezTo>
                  <a:pt x="10662992" y="610900"/>
                  <a:pt x="10694885" y="607919"/>
                  <a:pt x="10727271" y="607392"/>
                </a:cubicBezTo>
                <a:close/>
                <a:moveTo>
                  <a:pt x="9074958" y="605769"/>
                </a:moveTo>
                <a:lnTo>
                  <a:pt x="9092045" y="607392"/>
                </a:lnTo>
                <a:cubicBezTo>
                  <a:pt x="9124431" y="607919"/>
                  <a:pt x="9156324" y="610900"/>
                  <a:pt x="9187507" y="616457"/>
                </a:cubicBezTo>
                <a:cubicBezTo>
                  <a:pt x="9193083" y="616038"/>
                  <a:pt x="9198411" y="616986"/>
                  <a:pt x="9203720" y="617996"/>
                </a:cubicBezTo>
                <a:lnTo>
                  <a:pt x="9203837" y="619144"/>
                </a:lnTo>
                <a:cubicBezTo>
                  <a:pt x="9562687" y="678542"/>
                  <a:pt x="9843726" y="959319"/>
                  <a:pt x="9894002" y="1312185"/>
                </a:cubicBezTo>
                <a:cubicBezTo>
                  <a:pt x="9894170" y="1312238"/>
                  <a:pt x="9894339" y="1312243"/>
                  <a:pt x="9894508" y="1312248"/>
                </a:cubicBezTo>
                <a:lnTo>
                  <a:pt x="9895048" y="1318938"/>
                </a:lnTo>
                <a:cubicBezTo>
                  <a:pt x="9900105" y="1349182"/>
                  <a:pt x="9902555" y="1380067"/>
                  <a:pt x="9902512" y="1411395"/>
                </a:cubicBezTo>
                <a:cubicBezTo>
                  <a:pt x="9903824" y="1417025"/>
                  <a:pt x="9903883" y="1422694"/>
                  <a:pt x="9903883" y="1428376"/>
                </a:cubicBezTo>
                <a:cubicBezTo>
                  <a:pt x="9903883" y="1432198"/>
                  <a:pt x="9903856" y="1436014"/>
                  <a:pt x="9903290" y="1439816"/>
                </a:cubicBezTo>
                <a:lnTo>
                  <a:pt x="9902791" y="1439783"/>
                </a:lnTo>
                <a:lnTo>
                  <a:pt x="9902765" y="1440278"/>
                </a:lnTo>
                <a:lnTo>
                  <a:pt x="9885647" y="1438652"/>
                </a:lnTo>
                <a:cubicBezTo>
                  <a:pt x="9853272" y="1438125"/>
                  <a:pt x="9821392" y="1435144"/>
                  <a:pt x="9790220" y="1429590"/>
                </a:cubicBezTo>
                <a:cubicBezTo>
                  <a:pt x="9784643" y="1430009"/>
                  <a:pt x="9779314" y="1429061"/>
                  <a:pt x="9774003" y="1428050"/>
                </a:cubicBezTo>
                <a:lnTo>
                  <a:pt x="9773887" y="1426902"/>
                </a:lnTo>
                <a:cubicBezTo>
                  <a:pt x="9415036" y="1367503"/>
                  <a:pt x="9133997" y="1086726"/>
                  <a:pt x="9083722" y="733861"/>
                </a:cubicBezTo>
                <a:cubicBezTo>
                  <a:pt x="9083554" y="733808"/>
                  <a:pt x="9083386" y="733803"/>
                  <a:pt x="9083216" y="733798"/>
                </a:cubicBezTo>
                <a:lnTo>
                  <a:pt x="9082678" y="727122"/>
                </a:lnTo>
                <a:cubicBezTo>
                  <a:pt x="9077619" y="696872"/>
                  <a:pt x="9075168" y="665981"/>
                  <a:pt x="9075211" y="634646"/>
                </a:cubicBezTo>
                <a:cubicBezTo>
                  <a:pt x="9073899" y="629018"/>
                  <a:pt x="9073840" y="623351"/>
                  <a:pt x="9073840" y="617670"/>
                </a:cubicBezTo>
                <a:lnTo>
                  <a:pt x="9074434" y="606230"/>
                </a:lnTo>
                <a:lnTo>
                  <a:pt x="9074932" y="606263"/>
                </a:lnTo>
                <a:close/>
                <a:moveTo>
                  <a:pt x="9052207" y="605769"/>
                </a:moveTo>
                <a:lnTo>
                  <a:pt x="9052233" y="606263"/>
                </a:lnTo>
                <a:lnTo>
                  <a:pt x="9052731" y="606230"/>
                </a:lnTo>
                <a:lnTo>
                  <a:pt x="9053325" y="617670"/>
                </a:lnTo>
                <a:cubicBezTo>
                  <a:pt x="9053325" y="623351"/>
                  <a:pt x="9053266" y="629018"/>
                  <a:pt x="9051954" y="634646"/>
                </a:cubicBezTo>
                <a:cubicBezTo>
                  <a:pt x="9051997" y="665981"/>
                  <a:pt x="9049546" y="696872"/>
                  <a:pt x="9044487" y="727122"/>
                </a:cubicBezTo>
                <a:lnTo>
                  <a:pt x="9043949" y="733798"/>
                </a:lnTo>
                <a:cubicBezTo>
                  <a:pt x="9043779" y="733803"/>
                  <a:pt x="9043611" y="733808"/>
                  <a:pt x="9043443" y="733861"/>
                </a:cubicBezTo>
                <a:cubicBezTo>
                  <a:pt x="8993168" y="1086726"/>
                  <a:pt x="8712129" y="1367503"/>
                  <a:pt x="8353278" y="1426902"/>
                </a:cubicBezTo>
                <a:lnTo>
                  <a:pt x="8353162" y="1428050"/>
                </a:lnTo>
                <a:cubicBezTo>
                  <a:pt x="8347851" y="1429061"/>
                  <a:pt x="8342522" y="1430009"/>
                  <a:pt x="8336945" y="1429590"/>
                </a:cubicBezTo>
                <a:cubicBezTo>
                  <a:pt x="8305773" y="1435144"/>
                  <a:pt x="8273893" y="1438125"/>
                  <a:pt x="8241519" y="1438652"/>
                </a:cubicBezTo>
                <a:lnTo>
                  <a:pt x="8224400" y="1440278"/>
                </a:lnTo>
                <a:lnTo>
                  <a:pt x="8224374" y="1439783"/>
                </a:lnTo>
                <a:lnTo>
                  <a:pt x="8223875" y="1439816"/>
                </a:lnTo>
                <a:cubicBezTo>
                  <a:pt x="8223309" y="1436014"/>
                  <a:pt x="8223282" y="1432198"/>
                  <a:pt x="8223282" y="1428376"/>
                </a:cubicBezTo>
                <a:cubicBezTo>
                  <a:pt x="8223282" y="1422694"/>
                  <a:pt x="8223341" y="1417025"/>
                  <a:pt x="8224653" y="1411395"/>
                </a:cubicBezTo>
                <a:cubicBezTo>
                  <a:pt x="8224611" y="1380067"/>
                  <a:pt x="8227060" y="1349182"/>
                  <a:pt x="8232117" y="1318938"/>
                </a:cubicBezTo>
                <a:lnTo>
                  <a:pt x="8232657" y="1312248"/>
                </a:lnTo>
                <a:cubicBezTo>
                  <a:pt x="8232826" y="1312243"/>
                  <a:pt x="8232995" y="1312238"/>
                  <a:pt x="8233163" y="1312185"/>
                </a:cubicBezTo>
                <a:cubicBezTo>
                  <a:pt x="8283439" y="959319"/>
                  <a:pt x="8564478" y="678542"/>
                  <a:pt x="8923328" y="619144"/>
                </a:cubicBezTo>
                <a:lnTo>
                  <a:pt x="8923445" y="617996"/>
                </a:lnTo>
                <a:cubicBezTo>
                  <a:pt x="8928754" y="616986"/>
                  <a:pt x="8934082" y="616038"/>
                  <a:pt x="8939658" y="616457"/>
                </a:cubicBezTo>
                <a:cubicBezTo>
                  <a:pt x="8970841" y="610900"/>
                  <a:pt x="9002734" y="607919"/>
                  <a:pt x="9035120" y="607392"/>
                </a:cubicBezTo>
                <a:close/>
                <a:moveTo>
                  <a:pt x="7382807" y="605769"/>
                </a:moveTo>
                <a:lnTo>
                  <a:pt x="7399895" y="607392"/>
                </a:lnTo>
                <a:cubicBezTo>
                  <a:pt x="7432280" y="607919"/>
                  <a:pt x="7464173" y="610900"/>
                  <a:pt x="7495356" y="616457"/>
                </a:cubicBezTo>
                <a:cubicBezTo>
                  <a:pt x="7500932" y="616038"/>
                  <a:pt x="7506260" y="616986"/>
                  <a:pt x="7511569" y="617996"/>
                </a:cubicBezTo>
                <a:lnTo>
                  <a:pt x="7511686" y="619144"/>
                </a:lnTo>
                <a:cubicBezTo>
                  <a:pt x="7870536" y="678542"/>
                  <a:pt x="8151575" y="959319"/>
                  <a:pt x="8201852" y="1312185"/>
                </a:cubicBezTo>
                <a:cubicBezTo>
                  <a:pt x="8202019" y="1312238"/>
                  <a:pt x="8202189" y="1312243"/>
                  <a:pt x="8202357" y="1312248"/>
                </a:cubicBezTo>
                <a:lnTo>
                  <a:pt x="8202898" y="1318938"/>
                </a:lnTo>
                <a:cubicBezTo>
                  <a:pt x="8207954" y="1349182"/>
                  <a:pt x="8210404" y="1380067"/>
                  <a:pt x="8210362" y="1411395"/>
                </a:cubicBezTo>
                <a:cubicBezTo>
                  <a:pt x="8211674" y="1417025"/>
                  <a:pt x="8211732" y="1422694"/>
                  <a:pt x="8211732" y="1428376"/>
                </a:cubicBezTo>
                <a:cubicBezTo>
                  <a:pt x="8211732" y="1432198"/>
                  <a:pt x="8211705" y="1436014"/>
                  <a:pt x="8211139" y="1439816"/>
                </a:cubicBezTo>
                <a:lnTo>
                  <a:pt x="8210640" y="1439783"/>
                </a:lnTo>
                <a:lnTo>
                  <a:pt x="8210614" y="1440278"/>
                </a:lnTo>
                <a:lnTo>
                  <a:pt x="8193496" y="1438652"/>
                </a:lnTo>
                <a:cubicBezTo>
                  <a:pt x="8161122" y="1438125"/>
                  <a:pt x="8129241" y="1435144"/>
                  <a:pt x="8098069" y="1429590"/>
                </a:cubicBezTo>
                <a:cubicBezTo>
                  <a:pt x="8092492" y="1430009"/>
                  <a:pt x="8087163" y="1429061"/>
                  <a:pt x="8081853" y="1428050"/>
                </a:cubicBezTo>
                <a:lnTo>
                  <a:pt x="8081737" y="1426902"/>
                </a:lnTo>
                <a:cubicBezTo>
                  <a:pt x="7722885" y="1367503"/>
                  <a:pt x="7441846" y="1086726"/>
                  <a:pt x="7391571" y="733861"/>
                </a:cubicBezTo>
                <a:cubicBezTo>
                  <a:pt x="7391403" y="733808"/>
                  <a:pt x="7391235" y="733803"/>
                  <a:pt x="7391065" y="733798"/>
                </a:cubicBezTo>
                <a:lnTo>
                  <a:pt x="7390527" y="727122"/>
                </a:lnTo>
                <a:cubicBezTo>
                  <a:pt x="7385468" y="696872"/>
                  <a:pt x="7383018" y="665981"/>
                  <a:pt x="7383060" y="634646"/>
                </a:cubicBezTo>
                <a:cubicBezTo>
                  <a:pt x="7381748" y="629018"/>
                  <a:pt x="7381689" y="623351"/>
                  <a:pt x="7381689" y="617670"/>
                </a:cubicBezTo>
                <a:lnTo>
                  <a:pt x="7382283" y="606230"/>
                </a:lnTo>
                <a:lnTo>
                  <a:pt x="7382781" y="606263"/>
                </a:lnTo>
                <a:close/>
                <a:moveTo>
                  <a:pt x="5690656" y="605769"/>
                </a:moveTo>
                <a:lnTo>
                  <a:pt x="5707743" y="607392"/>
                </a:lnTo>
                <a:cubicBezTo>
                  <a:pt x="5740129" y="607919"/>
                  <a:pt x="5772021" y="610900"/>
                  <a:pt x="5803205" y="616457"/>
                </a:cubicBezTo>
                <a:cubicBezTo>
                  <a:pt x="5808781" y="616038"/>
                  <a:pt x="5814109" y="616986"/>
                  <a:pt x="5819417" y="617996"/>
                </a:cubicBezTo>
                <a:lnTo>
                  <a:pt x="5819534" y="619144"/>
                </a:lnTo>
                <a:cubicBezTo>
                  <a:pt x="6178385" y="678542"/>
                  <a:pt x="6459424" y="959319"/>
                  <a:pt x="6509700" y="1312185"/>
                </a:cubicBezTo>
                <a:cubicBezTo>
                  <a:pt x="6509868" y="1312238"/>
                  <a:pt x="6510037" y="1312243"/>
                  <a:pt x="6510206" y="1312248"/>
                </a:cubicBezTo>
                <a:lnTo>
                  <a:pt x="6510746" y="1318938"/>
                </a:lnTo>
                <a:cubicBezTo>
                  <a:pt x="6515803" y="1349182"/>
                  <a:pt x="6518252" y="1380067"/>
                  <a:pt x="6518210" y="1411395"/>
                </a:cubicBezTo>
                <a:cubicBezTo>
                  <a:pt x="6519522" y="1417025"/>
                  <a:pt x="6519581" y="1422694"/>
                  <a:pt x="6519581" y="1428376"/>
                </a:cubicBezTo>
                <a:cubicBezTo>
                  <a:pt x="6519581" y="1432198"/>
                  <a:pt x="6519554" y="1436014"/>
                  <a:pt x="6518988" y="1439816"/>
                </a:cubicBezTo>
                <a:lnTo>
                  <a:pt x="6518489" y="1439783"/>
                </a:lnTo>
                <a:lnTo>
                  <a:pt x="6518463" y="1440278"/>
                </a:lnTo>
                <a:lnTo>
                  <a:pt x="6501344" y="1438652"/>
                </a:lnTo>
                <a:cubicBezTo>
                  <a:pt x="6468970" y="1438125"/>
                  <a:pt x="6437090" y="1435144"/>
                  <a:pt x="6405918" y="1429590"/>
                </a:cubicBezTo>
                <a:cubicBezTo>
                  <a:pt x="6400341" y="1430009"/>
                  <a:pt x="6395012" y="1429061"/>
                  <a:pt x="6389701" y="1428050"/>
                </a:cubicBezTo>
                <a:lnTo>
                  <a:pt x="6389585" y="1426902"/>
                </a:lnTo>
                <a:cubicBezTo>
                  <a:pt x="6030734" y="1367503"/>
                  <a:pt x="5749695" y="1086726"/>
                  <a:pt x="5699419" y="733861"/>
                </a:cubicBezTo>
                <a:cubicBezTo>
                  <a:pt x="5699252" y="733808"/>
                  <a:pt x="5699083" y="733803"/>
                  <a:pt x="5698914" y="733798"/>
                </a:cubicBezTo>
                <a:lnTo>
                  <a:pt x="5698375" y="727122"/>
                </a:lnTo>
                <a:cubicBezTo>
                  <a:pt x="5693317" y="696872"/>
                  <a:pt x="5690866" y="665981"/>
                  <a:pt x="5690908" y="634646"/>
                </a:cubicBezTo>
                <a:cubicBezTo>
                  <a:pt x="5689596" y="629018"/>
                  <a:pt x="5689538" y="623351"/>
                  <a:pt x="5689538" y="617670"/>
                </a:cubicBezTo>
                <a:lnTo>
                  <a:pt x="5690132" y="606230"/>
                </a:lnTo>
                <a:lnTo>
                  <a:pt x="5690630" y="606263"/>
                </a:lnTo>
                <a:close/>
                <a:moveTo>
                  <a:pt x="5667905" y="605769"/>
                </a:moveTo>
                <a:lnTo>
                  <a:pt x="5667931" y="606263"/>
                </a:lnTo>
                <a:lnTo>
                  <a:pt x="5668429" y="606230"/>
                </a:lnTo>
                <a:lnTo>
                  <a:pt x="5669023" y="617670"/>
                </a:lnTo>
                <a:cubicBezTo>
                  <a:pt x="5669023" y="623351"/>
                  <a:pt x="5668964" y="629018"/>
                  <a:pt x="5667652" y="634646"/>
                </a:cubicBezTo>
                <a:cubicBezTo>
                  <a:pt x="5667694" y="665981"/>
                  <a:pt x="5665244" y="696872"/>
                  <a:pt x="5660185" y="727122"/>
                </a:cubicBezTo>
                <a:lnTo>
                  <a:pt x="5659647" y="733798"/>
                </a:lnTo>
                <a:cubicBezTo>
                  <a:pt x="5659477" y="733803"/>
                  <a:pt x="5659309" y="733808"/>
                  <a:pt x="5659141" y="733861"/>
                </a:cubicBezTo>
                <a:cubicBezTo>
                  <a:pt x="5608866" y="1086726"/>
                  <a:pt x="5327827" y="1367503"/>
                  <a:pt x="4968975" y="1426902"/>
                </a:cubicBezTo>
                <a:lnTo>
                  <a:pt x="4968859" y="1428050"/>
                </a:lnTo>
                <a:cubicBezTo>
                  <a:pt x="4963549" y="1429061"/>
                  <a:pt x="4958220" y="1430009"/>
                  <a:pt x="4952643" y="1429590"/>
                </a:cubicBezTo>
                <a:cubicBezTo>
                  <a:pt x="4921471" y="1435144"/>
                  <a:pt x="4889590" y="1438125"/>
                  <a:pt x="4857216" y="1438652"/>
                </a:cubicBezTo>
                <a:lnTo>
                  <a:pt x="4840098" y="1440278"/>
                </a:lnTo>
                <a:lnTo>
                  <a:pt x="4840072" y="1439783"/>
                </a:lnTo>
                <a:lnTo>
                  <a:pt x="4839573" y="1439816"/>
                </a:lnTo>
                <a:cubicBezTo>
                  <a:pt x="4839007" y="1436014"/>
                  <a:pt x="4838980" y="1432198"/>
                  <a:pt x="4838980" y="1428376"/>
                </a:cubicBezTo>
                <a:cubicBezTo>
                  <a:pt x="4838980" y="1422694"/>
                  <a:pt x="4839038" y="1417025"/>
                  <a:pt x="4840350" y="1411395"/>
                </a:cubicBezTo>
                <a:cubicBezTo>
                  <a:pt x="4840308" y="1380067"/>
                  <a:pt x="4842758" y="1349182"/>
                  <a:pt x="4847814" y="1318938"/>
                </a:cubicBezTo>
                <a:lnTo>
                  <a:pt x="4848355" y="1312248"/>
                </a:lnTo>
                <a:cubicBezTo>
                  <a:pt x="4848523" y="1312243"/>
                  <a:pt x="4848693" y="1312238"/>
                  <a:pt x="4848860" y="1312185"/>
                </a:cubicBezTo>
                <a:cubicBezTo>
                  <a:pt x="4899137" y="959319"/>
                  <a:pt x="5180176" y="678542"/>
                  <a:pt x="5539026" y="619144"/>
                </a:cubicBezTo>
                <a:lnTo>
                  <a:pt x="5539143" y="617996"/>
                </a:lnTo>
                <a:cubicBezTo>
                  <a:pt x="5544452" y="616986"/>
                  <a:pt x="5549780" y="616038"/>
                  <a:pt x="5555356" y="616457"/>
                </a:cubicBezTo>
                <a:cubicBezTo>
                  <a:pt x="5586539" y="610900"/>
                  <a:pt x="5618432" y="607919"/>
                  <a:pt x="5650817" y="607392"/>
                </a:cubicBezTo>
                <a:close/>
                <a:moveTo>
                  <a:pt x="3998505" y="605769"/>
                </a:moveTo>
                <a:lnTo>
                  <a:pt x="4015592" y="607392"/>
                </a:lnTo>
                <a:cubicBezTo>
                  <a:pt x="4047978" y="607919"/>
                  <a:pt x="4079870" y="610900"/>
                  <a:pt x="4111054" y="616457"/>
                </a:cubicBezTo>
                <a:cubicBezTo>
                  <a:pt x="4116630" y="616038"/>
                  <a:pt x="4121958" y="616986"/>
                  <a:pt x="4127266" y="617996"/>
                </a:cubicBezTo>
                <a:lnTo>
                  <a:pt x="4127384" y="619144"/>
                </a:lnTo>
                <a:cubicBezTo>
                  <a:pt x="4486234" y="678542"/>
                  <a:pt x="4767273" y="959319"/>
                  <a:pt x="4817549" y="1312185"/>
                </a:cubicBezTo>
                <a:cubicBezTo>
                  <a:pt x="4817717" y="1312238"/>
                  <a:pt x="4817886" y="1312243"/>
                  <a:pt x="4818055" y="1312248"/>
                </a:cubicBezTo>
                <a:lnTo>
                  <a:pt x="4818595" y="1318938"/>
                </a:lnTo>
                <a:cubicBezTo>
                  <a:pt x="4823652" y="1349182"/>
                  <a:pt x="4826101" y="1380067"/>
                  <a:pt x="4826059" y="1411395"/>
                </a:cubicBezTo>
                <a:cubicBezTo>
                  <a:pt x="4827371" y="1417025"/>
                  <a:pt x="4827430" y="1422694"/>
                  <a:pt x="4827430" y="1428376"/>
                </a:cubicBezTo>
                <a:cubicBezTo>
                  <a:pt x="4827430" y="1432198"/>
                  <a:pt x="4827403" y="1436014"/>
                  <a:pt x="4826837" y="1439816"/>
                </a:cubicBezTo>
                <a:lnTo>
                  <a:pt x="4826338" y="1439783"/>
                </a:lnTo>
                <a:lnTo>
                  <a:pt x="4826312" y="1440278"/>
                </a:lnTo>
                <a:lnTo>
                  <a:pt x="4809193" y="1438652"/>
                </a:lnTo>
                <a:cubicBezTo>
                  <a:pt x="4776819" y="1438125"/>
                  <a:pt x="4744939" y="1435144"/>
                  <a:pt x="4713767" y="1429590"/>
                </a:cubicBezTo>
                <a:cubicBezTo>
                  <a:pt x="4708190" y="1430009"/>
                  <a:pt x="4702861" y="1429061"/>
                  <a:pt x="4697550" y="1428050"/>
                </a:cubicBezTo>
                <a:lnTo>
                  <a:pt x="4697434" y="1426902"/>
                </a:lnTo>
                <a:cubicBezTo>
                  <a:pt x="4338583" y="1367503"/>
                  <a:pt x="4057544" y="1086726"/>
                  <a:pt x="4007268" y="733861"/>
                </a:cubicBezTo>
                <a:cubicBezTo>
                  <a:pt x="4007101" y="733808"/>
                  <a:pt x="4006932" y="733803"/>
                  <a:pt x="4006763" y="733798"/>
                </a:cubicBezTo>
                <a:lnTo>
                  <a:pt x="4006225" y="727122"/>
                </a:lnTo>
                <a:cubicBezTo>
                  <a:pt x="4001166" y="696872"/>
                  <a:pt x="3998715" y="665981"/>
                  <a:pt x="3998757" y="634646"/>
                </a:cubicBezTo>
                <a:cubicBezTo>
                  <a:pt x="3997445" y="629018"/>
                  <a:pt x="3997387" y="623351"/>
                  <a:pt x="3997387" y="617670"/>
                </a:cubicBezTo>
                <a:lnTo>
                  <a:pt x="3997981" y="606230"/>
                </a:lnTo>
                <a:lnTo>
                  <a:pt x="3998479" y="606263"/>
                </a:lnTo>
                <a:close/>
                <a:moveTo>
                  <a:pt x="3975754" y="605769"/>
                </a:moveTo>
                <a:lnTo>
                  <a:pt x="3975780" y="606263"/>
                </a:lnTo>
                <a:lnTo>
                  <a:pt x="3976278" y="606230"/>
                </a:lnTo>
                <a:lnTo>
                  <a:pt x="3976872" y="617670"/>
                </a:lnTo>
                <a:cubicBezTo>
                  <a:pt x="3976872" y="623351"/>
                  <a:pt x="3976813" y="629018"/>
                  <a:pt x="3975501" y="634646"/>
                </a:cubicBezTo>
                <a:cubicBezTo>
                  <a:pt x="3975543" y="665981"/>
                  <a:pt x="3973093" y="696872"/>
                  <a:pt x="3968034" y="727122"/>
                </a:cubicBezTo>
                <a:lnTo>
                  <a:pt x="3967496" y="733798"/>
                </a:lnTo>
                <a:cubicBezTo>
                  <a:pt x="3967326" y="733803"/>
                  <a:pt x="3967158" y="733808"/>
                  <a:pt x="3966990" y="733861"/>
                </a:cubicBezTo>
                <a:cubicBezTo>
                  <a:pt x="3916715" y="1086726"/>
                  <a:pt x="3635676" y="1367503"/>
                  <a:pt x="3276825" y="1426902"/>
                </a:cubicBezTo>
                <a:lnTo>
                  <a:pt x="3276708" y="1428050"/>
                </a:lnTo>
                <a:cubicBezTo>
                  <a:pt x="3271398" y="1429061"/>
                  <a:pt x="3266069" y="1430009"/>
                  <a:pt x="3260492" y="1429590"/>
                </a:cubicBezTo>
                <a:cubicBezTo>
                  <a:pt x="3229320" y="1435144"/>
                  <a:pt x="3197440" y="1438125"/>
                  <a:pt x="3165065" y="1438652"/>
                </a:cubicBezTo>
                <a:lnTo>
                  <a:pt x="3147947" y="1440278"/>
                </a:lnTo>
                <a:lnTo>
                  <a:pt x="3147921" y="1439783"/>
                </a:lnTo>
                <a:lnTo>
                  <a:pt x="3147422" y="1439816"/>
                </a:lnTo>
                <a:cubicBezTo>
                  <a:pt x="3146856" y="1436014"/>
                  <a:pt x="3146829" y="1432198"/>
                  <a:pt x="3146829" y="1428376"/>
                </a:cubicBezTo>
                <a:cubicBezTo>
                  <a:pt x="3146829" y="1422694"/>
                  <a:pt x="3146887" y="1417025"/>
                  <a:pt x="3148199" y="1411395"/>
                </a:cubicBezTo>
                <a:cubicBezTo>
                  <a:pt x="3148157" y="1380067"/>
                  <a:pt x="3150607" y="1349182"/>
                  <a:pt x="3155663" y="1318938"/>
                </a:cubicBezTo>
                <a:lnTo>
                  <a:pt x="3156204" y="1312248"/>
                </a:lnTo>
                <a:cubicBezTo>
                  <a:pt x="3156372" y="1312243"/>
                  <a:pt x="3156542" y="1312238"/>
                  <a:pt x="3156709" y="1312185"/>
                </a:cubicBezTo>
                <a:cubicBezTo>
                  <a:pt x="3206986" y="959319"/>
                  <a:pt x="3488025" y="678542"/>
                  <a:pt x="3846875" y="619144"/>
                </a:cubicBezTo>
                <a:lnTo>
                  <a:pt x="3846992" y="617996"/>
                </a:lnTo>
                <a:cubicBezTo>
                  <a:pt x="3852301" y="616986"/>
                  <a:pt x="3857629" y="616038"/>
                  <a:pt x="3863205" y="616457"/>
                </a:cubicBezTo>
                <a:cubicBezTo>
                  <a:pt x="3894388" y="610900"/>
                  <a:pt x="3926281" y="607919"/>
                  <a:pt x="3958666" y="607392"/>
                </a:cubicBezTo>
                <a:close/>
                <a:moveTo>
                  <a:pt x="2306354" y="605769"/>
                </a:moveTo>
                <a:lnTo>
                  <a:pt x="2323441" y="607392"/>
                </a:lnTo>
                <a:cubicBezTo>
                  <a:pt x="2355827" y="607919"/>
                  <a:pt x="2387719" y="610900"/>
                  <a:pt x="2418903" y="616457"/>
                </a:cubicBezTo>
                <a:cubicBezTo>
                  <a:pt x="2424479" y="616038"/>
                  <a:pt x="2429807" y="616986"/>
                  <a:pt x="2435115" y="617996"/>
                </a:cubicBezTo>
                <a:lnTo>
                  <a:pt x="2435233" y="619144"/>
                </a:lnTo>
                <a:cubicBezTo>
                  <a:pt x="2794083" y="678542"/>
                  <a:pt x="3075122" y="959319"/>
                  <a:pt x="3125398" y="1312185"/>
                </a:cubicBezTo>
                <a:cubicBezTo>
                  <a:pt x="3125566" y="1312238"/>
                  <a:pt x="3125735" y="1312243"/>
                  <a:pt x="3125904" y="1312248"/>
                </a:cubicBezTo>
                <a:lnTo>
                  <a:pt x="3126444" y="1318938"/>
                </a:lnTo>
                <a:cubicBezTo>
                  <a:pt x="3131501" y="1349182"/>
                  <a:pt x="3133950" y="1380067"/>
                  <a:pt x="3133908" y="1411395"/>
                </a:cubicBezTo>
                <a:cubicBezTo>
                  <a:pt x="3135220" y="1417025"/>
                  <a:pt x="3135279" y="1422694"/>
                  <a:pt x="3135279" y="1428376"/>
                </a:cubicBezTo>
                <a:cubicBezTo>
                  <a:pt x="3135279" y="1432198"/>
                  <a:pt x="3135252" y="1436014"/>
                  <a:pt x="3134686" y="1439816"/>
                </a:cubicBezTo>
                <a:lnTo>
                  <a:pt x="3134187" y="1439783"/>
                </a:lnTo>
                <a:lnTo>
                  <a:pt x="3134161" y="1440278"/>
                </a:lnTo>
                <a:lnTo>
                  <a:pt x="3117042" y="1438652"/>
                </a:lnTo>
                <a:cubicBezTo>
                  <a:pt x="3084668" y="1438125"/>
                  <a:pt x="3052788" y="1435144"/>
                  <a:pt x="3021616" y="1429590"/>
                </a:cubicBezTo>
                <a:cubicBezTo>
                  <a:pt x="3016039" y="1430009"/>
                  <a:pt x="3010710" y="1429061"/>
                  <a:pt x="3005399" y="1428050"/>
                </a:cubicBezTo>
                <a:lnTo>
                  <a:pt x="3005283" y="1426902"/>
                </a:lnTo>
                <a:cubicBezTo>
                  <a:pt x="2646432" y="1367503"/>
                  <a:pt x="2365393" y="1086726"/>
                  <a:pt x="2315117" y="733861"/>
                </a:cubicBezTo>
                <a:cubicBezTo>
                  <a:pt x="2314950" y="733808"/>
                  <a:pt x="2314781" y="733803"/>
                  <a:pt x="2314612" y="733798"/>
                </a:cubicBezTo>
                <a:lnTo>
                  <a:pt x="2314074" y="727122"/>
                </a:lnTo>
                <a:cubicBezTo>
                  <a:pt x="2309015" y="696872"/>
                  <a:pt x="2306564" y="665981"/>
                  <a:pt x="2306606" y="634646"/>
                </a:cubicBezTo>
                <a:cubicBezTo>
                  <a:pt x="2305294" y="629018"/>
                  <a:pt x="2305236" y="623351"/>
                  <a:pt x="2305236" y="617670"/>
                </a:cubicBezTo>
                <a:lnTo>
                  <a:pt x="2305830" y="606230"/>
                </a:lnTo>
                <a:lnTo>
                  <a:pt x="2306328" y="606263"/>
                </a:lnTo>
                <a:close/>
                <a:moveTo>
                  <a:pt x="2283603" y="605769"/>
                </a:moveTo>
                <a:lnTo>
                  <a:pt x="2283629" y="606263"/>
                </a:lnTo>
                <a:lnTo>
                  <a:pt x="2284127" y="606230"/>
                </a:lnTo>
                <a:lnTo>
                  <a:pt x="2284721" y="617670"/>
                </a:lnTo>
                <a:cubicBezTo>
                  <a:pt x="2284721" y="623351"/>
                  <a:pt x="2284662" y="629018"/>
                  <a:pt x="2283350" y="634646"/>
                </a:cubicBezTo>
                <a:cubicBezTo>
                  <a:pt x="2283392" y="665981"/>
                  <a:pt x="2280942" y="696872"/>
                  <a:pt x="2275883" y="727122"/>
                </a:cubicBezTo>
                <a:lnTo>
                  <a:pt x="2275345" y="733798"/>
                </a:lnTo>
                <a:cubicBezTo>
                  <a:pt x="2275175" y="733803"/>
                  <a:pt x="2275007" y="733808"/>
                  <a:pt x="2274839" y="733861"/>
                </a:cubicBezTo>
                <a:cubicBezTo>
                  <a:pt x="2224564" y="1086726"/>
                  <a:pt x="1943525" y="1367503"/>
                  <a:pt x="1584673" y="1426902"/>
                </a:cubicBezTo>
                <a:lnTo>
                  <a:pt x="1584557" y="1428050"/>
                </a:lnTo>
                <a:cubicBezTo>
                  <a:pt x="1579247" y="1429061"/>
                  <a:pt x="1573918" y="1430009"/>
                  <a:pt x="1568341" y="1429590"/>
                </a:cubicBezTo>
                <a:cubicBezTo>
                  <a:pt x="1537169" y="1435144"/>
                  <a:pt x="1505289" y="1438125"/>
                  <a:pt x="1472914" y="1438652"/>
                </a:cubicBezTo>
                <a:lnTo>
                  <a:pt x="1455796" y="1440278"/>
                </a:lnTo>
                <a:lnTo>
                  <a:pt x="1455770" y="1439783"/>
                </a:lnTo>
                <a:lnTo>
                  <a:pt x="1455271" y="1439816"/>
                </a:lnTo>
                <a:cubicBezTo>
                  <a:pt x="1454705" y="1436014"/>
                  <a:pt x="1454678" y="1432198"/>
                  <a:pt x="1454678" y="1428376"/>
                </a:cubicBezTo>
                <a:cubicBezTo>
                  <a:pt x="1454678" y="1422694"/>
                  <a:pt x="1454736" y="1417025"/>
                  <a:pt x="1456048" y="1411395"/>
                </a:cubicBezTo>
                <a:cubicBezTo>
                  <a:pt x="1456006" y="1380067"/>
                  <a:pt x="1458456" y="1349182"/>
                  <a:pt x="1463513" y="1318938"/>
                </a:cubicBezTo>
                <a:lnTo>
                  <a:pt x="1464053" y="1312248"/>
                </a:lnTo>
                <a:cubicBezTo>
                  <a:pt x="1464221" y="1312243"/>
                  <a:pt x="1464391" y="1312238"/>
                  <a:pt x="1464558" y="1312185"/>
                </a:cubicBezTo>
                <a:cubicBezTo>
                  <a:pt x="1514835" y="959319"/>
                  <a:pt x="1795874" y="678542"/>
                  <a:pt x="2154724" y="619144"/>
                </a:cubicBezTo>
                <a:lnTo>
                  <a:pt x="2154841" y="617996"/>
                </a:lnTo>
                <a:cubicBezTo>
                  <a:pt x="2160150" y="616986"/>
                  <a:pt x="2165478" y="616038"/>
                  <a:pt x="2171054" y="616457"/>
                </a:cubicBezTo>
                <a:cubicBezTo>
                  <a:pt x="2202237" y="610900"/>
                  <a:pt x="2234130" y="607919"/>
                  <a:pt x="2266515" y="607392"/>
                </a:cubicBezTo>
                <a:close/>
                <a:moveTo>
                  <a:pt x="614203" y="605769"/>
                </a:moveTo>
                <a:lnTo>
                  <a:pt x="631290" y="607392"/>
                </a:lnTo>
                <a:cubicBezTo>
                  <a:pt x="663676" y="607919"/>
                  <a:pt x="695568" y="610900"/>
                  <a:pt x="726752" y="616457"/>
                </a:cubicBezTo>
                <a:cubicBezTo>
                  <a:pt x="732328" y="616038"/>
                  <a:pt x="737656" y="616986"/>
                  <a:pt x="742964" y="617996"/>
                </a:cubicBezTo>
                <a:lnTo>
                  <a:pt x="743081" y="619144"/>
                </a:lnTo>
                <a:cubicBezTo>
                  <a:pt x="1101932" y="678542"/>
                  <a:pt x="1382971" y="959319"/>
                  <a:pt x="1433247" y="1312185"/>
                </a:cubicBezTo>
                <a:cubicBezTo>
                  <a:pt x="1433415" y="1312238"/>
                  <a:pt x="1433584" y="1312243"/>
                  <a:pt x="1433753" y="1312248"/>
                </a:cubicBezTo>
                <a:lnTo>
                  <a:pt x="1434293" y="1318938"/>
                </a:lnTo>
                <a:cubicBezTo>
                  <a:pt x="1439350" y="1349182"/>
                  <a:pt x="1441799" y="1380067"/>
                  <a:pt x="1441757" y="1411395"/>
                </a:cubicBezTo>
                <a:cubicBezTo>
                  <a:pt x="1443069" y="1417025"/>
                  <a:pt x="1443128" y="1422694"/>
                  <a:pt x="1443128" y="1428376"/>
                </a:cubicBezTo>
                <a:cubicBezTo>
                  <a:pt x="1443128" y="1432198"/>
                  <a:pt x="1443101" y="1436014"/>
                  <a:pt x="1442535" y="1439816"/>
                </a:cubicBezTo>
                <a:lnTo>
                  <a:pt x="1442036" y="1439783"/>
                </a:lnTo>
                <a:lnTo>
                  <a:pt x="1442010" y="1440278"/>
                </a:lnTo>
                <a:lnTo>
                  <a:pt x="1424891" y="1438652"/>
                </a:lnTo>
                <a:cubicBezTo>
                  <a:pt x="1392517" y="1438125"/>
                  <a:pt x="1360637" y="1435144"/>
                  <a:pt x="1329465" y="1429590"/>
                </a:cubicBezTo>
                <a:cubicBezTo>
                  <a:pt x="1323888" y="1430009"/>
                  <a:pt x="1318559" y="1429061"/>
                  <a:pt x="1313248" y="1428050"/>
                </a:cubicBezTo>
                <a:lnTo>
                  <a:pt x="1313132" y="1426902"/>
                </a:lnTo>
                <a:cubicBezTo>
                  <a:pt x="954281" y="1367503"/>
                  <a:pt x="673242" y="1086726"/>
                  <a:pt x="622966" y="733861"/>
                </a:cubicBezTo>
                <a:cubicBezTo>
                  <a:pt x="622799" y="733808"/>
                  <a:pt x="622630" y="733803"/>
                  <a:pt x="622461" y="733798"/>
                </a:cubicBezTo>
                <a:lnTo>
                  <a:pt x="621923" y="727122"/>
                </a:lnTo>
                <a:cubicBezTo>
                  <a:pt x="616864" y="696872"/>
                  <a:pt x="614413" y="665981"/>
                  <a:pt x="614455" y="634646"/>
                </a:cubicBezTo>
                <a:cubicBezTo>
                  <a:pt x="613143" y="629018"/>
                  <a:pt x="613085" y="623351"/>
                  <a:pt x="613085" y="617670"/>
                </a:cubicBezTo>
                <a:lnTo>
                  <a:pt x="613679" y="606230"/>
                </a:lnTo>
                <a:lnTo>
                  <a:pt x="614177" y="606263"/>
                </a:lnTo>
                <a:close/>
                <a:moveTo>
                  <a:pt x="7360056" y="605769"/>
                </a:moveTo>
                <a:lnTo>
                  <a:pt x="7360082" y="606263"/>
                </a:lnTo>
                <a:lnTo>
                  <a:pt x="7360580" y="606230"/>
                </a:lnTo>
                <a:lnTo>
                  <a:pt x="7361174" y="617670"/>
                </a:lnTo>
                <a:cubicBezTo>
                  <a:pt x="7361174" y="623351"/>
                  <a:pt x="7361116" y="629018"/>
                  <a:pt x="7359804" y="634646"/>
                </a:cubicBezTo>
                <a:cubicBezTo>
                  <a:pt x="7359846" y="665981"/>
                  <a:pt x="7357395" y="696872"/>
                  <a:pt x="7352337" y="727122"/>
                </a:cubicBezTo>
                <a:lnTo>
                  <a:pt x="7351798" y="733798"/>
                </a:lnTo>
                <a:cubicBezTo>
                  <a:pt x="7351629" y="733803"/>
                  <a:pt x="7351460" y="733808"/>
                  <a:pt x="7351293" y="733861"/>
                </a:cubicBezTo>
                <a:cubicBezTo>
                  <a:pt x="7301017" y="1086726"/>
                  <a:pt x="7019978" y="1367503"/>
                  <a:pt x="6661127" y="1426902"/>
                </a:cubicBezTo>
                <a:lnTo>
                  <a:pt x="6661011" y="1428050"/>
                </a:lnTo>
                <a:cubicBezTo>
                  <a:pt x="6655700" y="1429061"/>
                  <a:pt x="6650371" y="1430009"/>
                  <a:pt x="6644794" y="1429590"/>
                </a:cubicBezTo>
                <a:cubicBezTo>
                  <a:pt x="6613622" y="1435144"/>
                  <a:pt x="6581742" y="1438125"/>
                  <a:pt x="6549368" y="1438652"/>
                </a:cubicBezTo>
                <a:lnTo>
                  <a:pt x="6532249" y="1440278"/>
                </a:lnTo>
                <a:lnTo>
                  <a:pt x="6532223" y="1439783"/>
                </a:lnTo>
                <a:lnTo>
                  <a:pt x="6531724" y="1439816"/>
                </a:lnTo>
                <a:cubicBezTo>
                  <a:pt x="6531158" y="1436014"/>
                  <a:pt x="6531131" y="1432198"/>
                  <a:pt x="6531131" y="1428376"/>
                </a:cubicBezTo>
                <a:cubicBezTo>
                  <a:pt x="6531131" y="1422694"/>
                  <a:pt x="6531190" y="1417025"/>
                  <a:pt x="6532502" y="1411395"/>
                </a:cubicBezTo>
                <a:cubicBezTo>
                  <a:pt x="6532460" y="1380067"/>
                  <a:pt x="6534909" y="1349182"/>
                  <a:pt x="6539966" y="1318938"/>
                </a:cubicBezTo>
                <a:lnTo>
                  <a:pt x="6540506" y="1312248"/>
                </a:lnTo>
                <a:cubicBezTo>
                  <a:pt x="6540675" y="1312243"/>
                  <a:pt x="6540844" y="1312238"/>
                  <a:pt x="6541012" y="1312185"/>
                </a:cubicBezTo>
                <a:cubicBezTo>
                  <a:pt x="6591288" y="959319"/>
                  <a:pt x="6872327" y="678542"/>
                  <a:pt x="7231178" y="619144"/>
                </a:cubicBezTo>
                <a:lnTo>
                  <a:pt x="7231295" y="617996"/>
                </a:lnTo>
                <a:cubicBezTo>
                  <a:pt x="7236603" y="616986"/>
                  <a:pt x="7241931" y="616038"/>
                  <a:pt x="7247507" y="616457"/>
                </a:cubicBezTo>
                <a:cubicBezTo>
                  <a:pt x="7278691" y="610900"/>
                  <a:pt x="7310583" y="607919"/>
                  <a:pt x="7342969" y="607392"/>
                </a:cubicBezTo>
                <a:close/>
                <a:moveTo>
                  <a:pt x="591452" y="605769"/>
                </a:moveTo>
                <a:lnTo>
                  <a:pt x="591478" y="606263"/>
                </a:lnTo>
                <a:lnTo>
                  <a:pt x="591976" y="606230"/>
                </a:lnTo>
                <a:lnTo>
                  <a:pt x="592570" y="617670"/>
                </a:lnTo>
                <a:cubicBezTo>
                  <a:pt x="592570" y="623351"/>
                  <a:pt x="592511" y="629018"/>
                  <a:pt x="591199" y="634646"/>
                </a:cubicBezTo>
                <a:cubicBezTo>
                  <a:pt x="591242" y="665981"/>
                  <a:pt x="588791" y="696872"/>
                  <a:pt x="583732" y="727122"/>
                </a:cubicBezTo>
                <a:lnTo>
                  <a:pt x="583194" y="733798"/>
                </a:lnTo>
                <a:cubicBezTo>
                  <a:pt x="583024" y="733803"/>
                  <a:pt x="582856" y="733808"/>
                  <a:pt x="582689" y="733861"/>
                </a:cubicBezTo>
                <a:cubicBezTo>
                  <a:pt x="537576" y="1050490"/>
                  <a:pt x="306662" y="1309076"/>
                  <a:pt x="0" y="1400276"/>
                </a:cubicBezTo>
                <a:lnTo>
                  <a:pt x="0" y="1267938"/>
                </a:lnTo>
                <a:cubicBezTo>
                  <a:pt x="229298" y="1185101"/>
                  <a:pt x="402181" y="989705"/>
                  <a:pt x="449203" y="750600"/>
                </a:cubicBezTo>
                <a:cubicBezTo>
                  <a:pt x="258971" y="791484"/>
                  <a:pt x="97576" y="906749"/>
                  <a:pt x="0" y="1064489"/>
                </a:cubicBezTo>
                <a:lnTo>
                  <a:pt x="0" y="857695"/>
                </a:lnTo>
                <a:cubicBezTo>
                  <a:pt x="121484" y="734788"/>
                  <a:pt x="282199" y="649000"/>
                  <a:pt x="462573" y="619144"/>
                </a:cubicBezTo>
                <a:lnTo>
                  <a:pt x="462690" y="617996"/>
                </a:lnTo>
                <a:cubicBezTo>
                  <a:pt x="467999" y="616986"/>
                  <a:pt x="473327" y="616038"/>
                  <a:pt x="478903" y="616457"/>
                </a:cubicBezTo>
                <a:cubicBezTo>
                  <a:pt x="510086" y="610900"/>
                  <a:pt x="541979" y="607919"/>
                  <a:pt x="574365" y="607392"/>
                </a:cubicBezTo>
                <a:close/>
                <a:moveTo>
                  <a:pt x="11969013" y="0"/>
                </a:moveTo>
                <a:lnTo>
                  <a:pt x="12180097" y="0"/>
                </a:lnTo>
                <a:cubicBezTo>
                  <a:pt x="12184579" y="2797"/>
                  <a:pt x="12188307" y="6390"/>
                  <a:pt x="12192000" y="10016"/>
                </a:cubicBezTo>
                <a:lnTo>
                  <a:pt x="12192000" y="210008"/>
                </a:lnTo>
                <a:cubicBezTo>
                  <a:pt x="12135666" y="124006"/>
                  <a:pt x="12059786" y="51396"/>
                  <a:pt x="11969013" y="0"/>
                </a:cubicBezTo>
                <a:close/>
                <a:moveTo>
                  <a:pt x="11640695" y="0"/>
                </a:moveTo>
                <a:lnTo>
                  <a:pt x="11775234" y="0"/>
                </a:lnTo>
                <a:cubicBezTo>
                  <a:pt x="11842228" y="193636"/>
                  <a:pt x="11995970" y="348667"/>
                  <a:pt x="12192000" y="421829"/>
                </a:cubicBezTo>
                <a:lnTo>
                  <a:pt x="12192000" y="553832"/>
                </a:lnTo>
                <a:cubicBezTo>
                  <a:pt x="11924422" y="471599"/>
                  <a:pt x="11715712" y="262771"/>
                  <a:pt x="11640695" y="0"/>
                </a:cubicBezTo>
                <a:close/>
                <a:moveTo>
                  <a:pt x="11023379" y="0"/>
                </a:moveTo>
                <a:lnTo>
                  <a:pt x="11232088" y="0"/>
                </a:lnTo>
                <a:cubicBezTo>
                  <a:pt x="11066618" y="98005"/>
                  <a:pt x="10947209" y="260867"/>
                  <a:pt x="10909358" y="451830"/>
                </a:cubicBezTo>
                <a:cubicBezTo>
                  <a:pt x="11153410" y="399791"/>
                  <a:pt x="11350000" y="226290"/>
                  <a:pt x="11427896" y="0"/>
                </a:cubicBezTo>
                <a:lnTo>
                  <a:pt x="11561912" y="0"/>
                </a:lnTo>
                <a:cubicBezTo>
                  <a:pt x="11477134" y="299826"/>
                  <a:pt x="11217862" y="529393"/>
                  <a:pt x="10895987" y="582253"/>
                </a:cubicBezTo>
                <a:lnTo>
                  <a:pt x="10895871" y="583392"/>
                </a:lnTo>
                <a:cubicBezTo>
                  <a:pt x="10890560" y="584395"/>
                  <a:pt x="10885231" y="585336"/>
                  <a:pt x="10879654" y="584920"/>
                </a:cubicBezTo>
                <a:cubicBezTo>
                  <a:pt x="10848482" y="590430"/>
                  <a:pt x="10816602" y="593388"/>
                  <a:pt x="10784227" y="593911"/>
                </a:cubicBezTo>
                <a:lnTo>
                  <a:pt x="10767109" y="595524"/>
                </a:lnTo>
                <a:lnTo>
                  <a:pt x="10767083" y="595033"/>
                </a:lnTo>
                <a:lnTo>
                  <a:pt x="10766584" y="595066"/>
                </a:lnTo>
                <a:cubicBezTo>
                  <a:pt x="10766018" y="591293"/>
                  <a:pt x="10765991" y="587507"/>
                  <a:pt x="10765991" y="583715"/>
                </a:cubicBezTo>
                <a:cubicBezTo>
                  <a:pt x="10765991" y="578078"/>
                  <a:pt x="10766050" y="572454"/>
                  <a:pt x="10767362" y="566868"/>
                </a:cubicBezTo>
                <a:cubicBezTo>
                  <a:pt x="10767319" y="535786"/>
                  <a:pt x="10769769" y="505143"/>
                  <a:pt x="10774826" y="475137"/>
                </a:cubicBezTo>
                <a:lnTo>
                  <a:pt x="10775366" y="468500"/>
                </a:lnTo>
                <a:cubicBezTo>
                  <a:pt x="10775535" y="468495"/>
                  <a:pt x="10775704" y="468490"/>
                  <a:pt x="10775872" y="468437"/>
                </a:cubicBezTo>
                <a:cubicBezTo>
                  <a:pt x="10802174" y="285283"/>
                  <a:pt x="10891635" y="121704"/>
                  <a:pt x="11023379" y="0"/>
                </a:cubicBezTo>
                <a:close/>
                <a:moveTo>
                  <a:pt x="9949555" y="0"/>
                </a:moveTo>
                <a:lnTo>
                  <a:pt x="10083571" y="0"/>
                </a:lnTo>
                <a:cubicBezTo>
                  <a:pt x="10161467" y="226290"/>
                  <a:pt x="10358057" y="399791"/>
                  <a:pt x="10602109" y="451830"/>
                </a:cubicBezTo>
                <a:cubicBezTo>
                  <a:pt x="10564258" y="260867"/>
                  <a:pt x="10444849" y="98005"/>
                  <a:pt x="10279379" y="0"/>
                </a:cubicBezTo>
                <a:lnTo>
                  <a:pt x="10488089" y="0"/>
                </a:lnTo>
                <a:cubicBezTo>
                  <a:pt x="10619833" y="121704"/>
                  <a:pt x="10709293" y="285283"/>
                  <a:pt x="10735596" y="468437"/>
                </a:cubicBezTo>
                <a:cubicBezTo>
                  <a:pt x="10735763" y="468490"/>
                  <a:pt x="10735932" y="468495"/>
                  <a:pt x="10736101" y="468500"/>
                </a:cubicBezTo>
                <a:lnTo>
                  <a:pt x="10736641" y="475137"/>
                </a:lnTo>
                <a:cubicBezTo>
                  <a:pt x="10741698" y="505143"/>
                  <a:pt x="10744148" y="535786"/>
                  <a:pt x="10744105" y="566868"/>
                </a:cubicBezTo>
                <a:cubicBezTo>
                  <a:pt x="10745417" y="572454"/>
                  <a:pt x="10745476" y="578078"/>
                  <a:pt x="10745476" y="583715"/>
                </a:cubicBezTo>
                <a:cubicBezTo>
                  <a:pt x="10745476" y="587507"/>
                  <a:pt x="10745449" y="591293"/>
                  <a:pt x="10744883" y="595066"/>
                </a:cubicBezTo>
                <a:lnTo>
                  <a:pt x="10744384" y="595033"/>
                </a:lnTo>
                <a:lnTo>
                  <a:pt x="10744358" y="595524"/>
                </a:lnTo>
                <a:lnTo>
                  <a:pt x="10727240" y="593911"/>
                </a:lnTo>
                <a:cubicBezTo>
                  <a:pt x="10694865" y="593388"/>
                  <a:pt x="10662985" y="590430"/>
                  <a:pt x="10631813" y="584920"/>
                </a:cubicBezTo>
                <a:cubicBezTo>
                  <a:pt x="10626236" y="585336"/>
                  <a:pt x="10620907" y="584395"/>
                  <a:pt x="10615596" y="583392"/>
                </a:cubicBezTo>
                <a:lnTo>
                  <a:pt x="10615480" y="582253"/>
                </a:lnTo>
                <a:cubicBezTo>
                  <a:pt x="10293605" y="529393"/>
                  <a:pt x="10034333" y="299826"/>
                  <a:pt x="9949555" y="0"/>
                </a:cubicBezTo>
                <a:close/>
                <a:moveTo>
                  <a:pt x="9331225" y="0"/>
                </a:moveTo>
                <a:lnTo>
                  <a:pt x="9539935" y="0"/>
                </a:lnTo>
                <a:cubicBezTo>
                  <a:pt x="9374465" y="98005"/>
                  <a:pt x="9255056" y="260867"/>
                  <a:pt x="9217205" y="451830"/>
                </a:cubicBezTo>
                <a:cubicBezTo>
                  <a:pt x="9461257" y="399791"/>
                  <a:pt x="9657847" y="226290"/>
                  <a:pt x="9735743" y="0"/>
                </a:cubicBezTo>
                <a:lnTo>
                  <a:pt x="9869759" y="0"/>
                </a:lnTo>
                <a:cubicBezTo>
                  <a:pt x="9784981" y="299826"/>
                  <a:pt x="9525709" y="529393"/>
                  <a:pt x="9203834" y="582253"/>
                </a:cubicBezTo>
                <a:lnTo>
                  <a:pt x="9203718" y="583392"/>
                </a:lnTo>
                <a:cubicBezTo>
                  <a:pt x="9198407" y="584395"/>
                  <a:pt x="9193078" y="585336"/>
                  <a:pt x="9187501" y="584920"/>
                </a:cubicBezTo>
                <a:cubicBezTo>
                  <a:pt x="9156329" y="590430"/>
                  <a:pt x="9124449" y="593388"/>
                  <a:pt x="9092074" y="593911"/>
                </a:cubicBezTo>
                <a:lnTo>
                  <a:pt x="9074956" y="595524"/>
                </a:lnTo>
                <a:lnTo>
                  <a:pt x="9074930" y="595033"/>
                </a:lnTo>
                <a:lnTo>
                  <a:pt x="9074431" y="595066"/>
                </a:lnTo>
                <a:cubicBezTo>
                  <a:pt x="9073865" y="591293"/>
                  <a:pt x="9073838" y="587507"/>
                  <a:pt x="9073838" y="583715"/>
                </a:cubicBezTo>
                <a:cubicBezTo>
                  <a:pt x="9073838" y="578078"/>
                  <a:pt x="9073897" y="572454"/>
                  <a:pt x="9075209" y="566868"/>
                </a:cubicBezTo>
                <a:cubicBezTo>
                  <a:pt x="9075166" y="535786"/>
                  <a:pt x="9077616" y="505143"/>
                  <a:pt x="9082673" y="475137"/>
                </a:cubicBezTo>
                <a:lnTo>
                  <a:pt x="9083213" y="468500"/>
                </a:lnTo>
                <a:cubicBezTo>
                  <a:pt x="9083382" y="468495"/>
                  <a:pt x="9083551" y="468490"/>
                  <a:pt x="9083718" y="468437"/>
                </a:cubicBezTo>
                <a:cubicBezTo>
                  <a:pt x="9110021" y="285283"/>
                  <a:pt x="9199481" y="121704"/>
                  <a:pt x="9331225" y="0"/>
                </a:cubicBezTo>
                <a:close/>
                <a:moveTo>
                  <a:pt x="8257405" y="0"/>
                </a:moveTo>
                <a:lnTo>
                  <a:pt x="8391420" y="0"/>
                </a:lnTo>
                <a:cubicBezTo>
                  <a:pt x="8469316" y="226290"/>
                  <a:pt x="8665906" y="399791"/>
                  <a:pt x="8909958" y="451830"/>
                </a:cubicBezTo>
                <a:cubicBezTo>
                  <a:pt x="8872107" y="260867"/>
                  <a:pt x="8752698" y="98005"/>
                  <a:pt x="8587228" y="0"/>
                </a:cubicBezTo>
                <a:lnTo>
                  <a:pt x="8795937" y="0"/>
                </a:lnTo>
                <a:cubicBezTo>
                  <a:pt x="8927681" y="121704"/>
                  <a:pt x="9017142" y="285283"/>
                  <a:pt x="9043444" y="468437"/>
                </a:cubicBezTo>
                <a:cubicBezTo>
                  <a:pt x="9043612" y="468490"/>
                  <a:pt x="9043781" y="468495"/>
                  <a:pt x="9043950" y="468500"/>
                </a:cubicBezTo>
                <a:lnTo>
                  <a:pt x="9044490" y="475137"/>
                </a:lnTo>
                <a:cubicBezTo>
                  <a:pt x="9049547" y="505143"/>
                  <a:pt x="9051997" y="535786"/>
                  <a:pt x="9051954" y="566868"/>
                </a:cubicBezTo>
                <a:cubicBezTo>
                  <a:pt x="9053266" y="572454"/>
                  <a:pt x="9053325" y="578078"/>
                  <a:pt x="9053325" y="583715"/>
                </a:cubicBezTo>
                <a:cubicBezTo>
                  <a:pt x="9053325" y="587507"/>
                  <a:pt x="9053298" y="591293"/>
                  <a:pt x="9052732" y="595066"/>
                </a:cubicBezTo>
                <a:lnTo>
                  <a:pt x="9052233" y="595033"/>
                </a:lnTo>
                <a:lnTo>
                  <a:pt x="9052207" y="595524"/>
                </a:lnTo>
                <a:lnTo>
                  <a:pt x="9035089" y="593911"/>
                </a:lnTo>
                <a:cubicBezTo>
                  <a:pt x="9002714" y="593388"/>
                  <a:pt x="8970834" y="590430"/>
                  <a:pt x="8939662" y="584920"/>
                </a:cubicBezTo>
                <a:cubicBezTo>
                  <a:pt x="8934085" y="585336"/>
                  <a:pt x="8928756" y="584395"/>
                  <a:pt x="8923445" y="583392"/>
                </a:cubicBezTo>
                <a:lnTo>
                  <a:pt x="8923329" y="582253"/>
                </a:lnTo>
                <a:cubicBezTo>
                  <a:pt x="8601454" y="529393"/>
                  <a:pt x="8342182" y="299826"/>
                  <a:pt x="8257405" y="0"/>
                </a:cubicBezTo>
                <a:close/>
                <a:moveTo>
                  <a:pt x="7639075" y="0"/>
                </a:moveTo>
                <a:lnTo>
                  <a:pt x="7847784" y="0"/>
                </a:lnTo>
                <a:cubicBezTo>
                  <a:pt x="7682314" y="98005"/>
                  <a:pt x="7562905" y="260867"/>
                  <a:pt x="7525054" y="451830"/>
                </a:cubicBezTo>
                <a:cubicBezTo>
                  <a:pt x="7769107" y="399791"/>
                  <a:pt x="7965696" y="226290"/>
                  <a:pt x="8043592" y="0"/>
                </a:cubicBezTo>
                <a:lnTo>
                  <a:pt x="8177609" y="0"/>
                </a:lnTo>
                <a:cubicBezTo>
                  <a:pt x="8092830" y="299826"/>
                  <a:pt x="7833558" y="529393"/>
                  <a:pt x="7511683" y="582253"/>
                </a:cubicBezTo>
                <a:lnTo>
                  <a:pt x="7511567" y="583392"/>
                </a:lnTo>
                <a:cubicBezTo>
                  <a:pt x="7506256" y="584395"/>
                  <a:pt x="7500927" y="585336"/>
                  <a:pt x="7495350" y="584920"/>
                </a:cubicBezTo>
                <a:cubicBezTo>
                  <a:pt x="7464178" y="590430"/>
                  <a:pt x="7432298" y="593388"/>
                  <a:pt x="7399924" y="593911"/>
                </a:cubicBezTo>
                <a:lnTo>
                  <a:pt x="7382805" y="595524"/>
                </a:lnTo>
                <a:lnTo>
                  <a:pt x="7382779" y="595033"/>
                </a:lnTo>
                <a:lnTo>
                  <a:pt x="7382280" y="595066"/>
                </a:lnTo>
                <a:cubicBezTo>
                  <a:pt x="7381714" y="591293"/>
                  <a:pt x="7381687" y="587507"/>
                  <a:pt x="7381687" y="583715"/>
                </a:cubicBezTo>
                <a:cubicBezTo>
                  <a:pt x="7381687" y="578078"/>
                  <a:pt x="7381746" y="572454"/>
                  <a:pt x="7383058" y="566868"/>
                </a:cubicBezTo>
                <a:cubicBezTo>
                  <a:pt x="7383016" y="535786"/>
                  <a:pt x="7385465" y="505143"/>
                  <a:pt x="7390522" y="475137"/>
                </a:cubicBezTo>
                <a:lnTo>
                  <a:pt x="7391062" y="468500"/>
                </a:lnTo>
                <a:cubicBezTo>
                  <a:pt x="7391231" y="468495"/>
                  <a:pt x="7391400" y="468490"/>
                  <a:pt x="7391568" y="468437"/>
                </a:cubicBezTo>
                <a:cubicBezTo>
                  <a:pt x="7417870" y="285283"/>
                  <a:pt x="7507331" y="121703"/>
                  <a:pt x="7639075" y="0"/>
                </a:cubicBezTo>
                <a:close/>
                <a:moveTo>
                  <a:pt x="6565254" y="0"/>
                </a:moveTo>
                <a:lnTo>
                  <a:pt x="6699270" y="0"/>
                </a:lnTo>
                <a:cubicBezTo>
                  <a:pt x="6777166" y="226290"/>
                  <a:pt x="6973755" y="399791"/>
                  <a:pt x="7217807" y="451830"/>
                </a:cubicBezTo>
                <a:cubicBezTo>
                  <a:pt x="7179956" y="260867"/>
                  <a:pt x="7060547" y="98005"/>
                  <a:pt x="6895077" y="0"/>
                </a:cubicBezTo>
                <a:lnTo>
                  <a:pt x="7103787" y="0"/>
                </a:lnTo>
                <a:cubicBezTo>
                  <a:pt x="7235531" y="121704"/>
                  <a:pt x="7324992" y="285283"/>
                  <a:pt x="7351294" y="468437"/>
                </a:cubicBezTo>
                <a:cubicBezTo>
                  <a:pt x="7351461" y="468490"/>
                  <a:pt x="7351631" y="468495"/>
                  <a:pt x="7351799" y="468500"/>
                </a:cubicBezTo>
                <a:lnTo>
                  <a:pt x="7352340" y="475137"/>
                </a:lnTo>
                <a:cubicBezTo>
                  <a:pt x="7357396" y="505143"/>
                  <a:pt x="7359846" y="535786"/>
                  <a:pt x="7359804" y="566868"/>
                </a:cubicBezTo>
                <a:cubicBezTo>
                  <a:pt x="7361116" y="572454"/>
                  <a:pt x="7361174" y="578078"/>
                  <a:pt x="7361174" y="583715"/>
                </a:cubicBezTo>
                <a:cubicBezTo>
                  <a:pt x="7361174" y="587507"/>
                  <a:pt x="7361147" y="591293"/>
                  <a:pt x="7360581" y="595066"/>
                </a:cubicBezTo>
                <a:lnTo>
                  <a:pt x="7360082" y="595033"/>
                </a:lnTo>
                <a:lnTo>
                  <a:pt x="7360056" y="595524"/>
                </a:lnTo>
                <a:lnTo>
                  <a:pt x="7342938" y="593911"/>
                </a:lnTo>
                <a:cubicBezTo>
                  <a:pt x="7310564" y="593388"/>
                  <a:pt x="7278683" y="590430"/>
                  <a:pt x="7247511" y="584920"/>
                </a:cubicBezTo>
                <a:cubicBezTo>
                  <a:pt x="7241934" y="585336"/>
                  <a:pt x="7236605" y="584395"/>
                  <a:pt x="7231295" y="583392"/>
                </a:cubicBezTo>
                <a:lnTo>
                  <a:pt x="7231179" y="582253"/>
                </a:lnTo>
                <a:cubicBezTo>
                  <a:pt x="6909304" y="529393"/>
                  <a:pt x="6650032" y="299826"/>
                  <a:pt x="6565254" y="0"/>
                </a:cubicBezTo>
                <a:close/>
                <a:moveTo>
                  <a:pt x="5946924" y="0"/>
                </a:moveTo>
                <a:lnTo>
                  <a:pt x="6155633" y="0"/>
                </a:lnTo>
                <a:cubicBezTo>
                  <a:pt x="5990163" y="98005"/>
                  <a:pt x="5870754" y="260867"/>
                  <a:pt x="5832903" y="451830"/>
                </a:cubicBezTo>
                <a:cubicBezTo>
                  <a:pt x="6076956" y="399791"/>
                  <a:pt x="6273545" y="226290"/>
                  <a:pt x="6351441" y="0"/>
                </a:cubicBezTo>
                <a:lnTo>
                  <a:pt x="6485457" y="0"/>
                </a:lnTo>
                <a:cubicBezTo>
                  <a:pt x="6400679" y="299826"/>
                  <a:pt x="6141407" y="529393"/>
                  <a:pt x="5819531" y="582253"/>
                </a:cubicBezTo>
                <a:lnTo>
                  <a:pt x="5819415" y="583392"/>
                </a:lnTo>
                <a:cubicBezTo>
                  <a:pt x="5814105" y="584395"/>
                  <a:pt x="5808776" y="585336"/>
                  <a:pt x="5803199" y="584920"/>
                </a:cubicBezTo>
                <a:cubicBezTo>
                  <a:pt x="5772027" y="590430"/>
                  <a:pt x="5740146" y="593388"/>
                  <a:pt x="5707772" y="593911"/>
                </a:cubicBezTo>
                <a:lnTo>
                  <a:pt x="5690654" y="595524"/>
                </a:lnTo>
                <a:lnTo>
                  <a:pt x="5690628" y="595033"/>
                </a:lnTo>
                <a:lnTo>
                  <a:pt x="5690129" y="595066"/>
                </a:lnTo>
                <a:cubicBezTo>
                  <a:pt x="5689563" y="591293"/>
                  <a:pt x="5689536" y="587507"/>
                  <a:pt x="5689536" y="583715"/>
                </a:cubicBezTo>
                <a:cubicBezTo>
                  <a:pt x="5689536" y="578078"/>
                  <a:pt x="5689594" y="572454"/>
                  <a:pt x="5690906" y="566868"/>
                </a:cubicBezTo>
                <a:cubicBezTo>
                  <a:pt x="5690864" y="535786"/>
                  <a:pt x="5693314" y="505143"/>
                  <a:pt x="5698370" y="475137"/>
                </a:cubicBezTo>
                <a:lnTo>
                  <a:pt x="5698911" y="468500"/>
                </a:lnTo>
                <a:cubicBezTo>
                  <a:pt x="5699079" y="468495"/>
                  <a:pt x="5699249" y="468490"/>
                  <a:pt x="5699416" y="468437"/>
                </a:cubicBezTo>
                <a:cubicBezTo>
                  <a:pt x="5725719" y="285283"/>
                  <a:pt x="5815180" y="121704"/>
                  <a:pt x="5946924" y="0"/>
                </a:cubicBezTo>
                <a:close/>
                <a:moveTo>
                  <a:pt x="4873102" y="0"/>
                </a:moveTo>
                <a:lnTo>
                  <a:pt x="5007119" y="0"/>
                </a:lnTo>
                <a:cubicBezTo>
                  <a:pt x="5085015" y="226291"/>
                  <a:pt x="5281604" y="399791"/>
                  <a:pt x="5525656" y="451830"/>
                </a:cubicBezTo>
                <a:cubicBezTo>
                  <a:pt x="5487805" y="260867"/>
                  <a:pt x="5368397" y="98005"/>
                  <a:pt x="5202927" y="0"/>
                </a:cubicBezTo>
                <a:lnTo>
                  <a:pt x="5411635" y="0"/>
                </a:lnTo>
                <a:cubicBezTo>
                  <a:pt x="5543380" y="121703"/>
                  <a:pt x="5632840" y="285283"/>
                  <a:pt x="5659142" y="468437"/>
                </a:cubicBezTo>
                <a:cubicBezTo>
                  <a:pt x="5659310" y="468490"/>
                  <a:pt x="5659479" y="468495"/>
                  <a:pt x="5659648" y="468499"/>
                </a:cubicBezTo>
                <a:lnTo>
                  <a:pt x="5660188" y="475137"/>
                </a:lnTo>
                <a:cubicBezTo>
                  <a:pt x="5665245" y="505143"/>
                  <a:pt x="5667694" y="535786"/>
                  <a:pt x="5667652" y="566868"/>
                </a:cubicBezTo>
                <a:cubicBezTo>
                  <a:pt x="5668964" y="572454"/>
                  <a:pt x="5669023" y="578078"/>
                  <a:pt x="5669023" y="583715"/>
                </a:cubicBezTo>
                <a:cubicBezTo>
                  <a:pt x="5669023" y="587508"/>
                  <a:pt x="5668996" y="591293"/>
                  <a:pt x="5668430" y="595066"/>
                </a:cubicBezTo>
                <a:lnTo>
                  <a:pt x="5667931" y="595033"/>
                </a:lnTo>
                <a:lnTo>
                  <a:pt x="5667905" y="595524"/>
                </a:lnTo>
                <a:lnTo>
                  <a:pt x="5650786" y="593911"/>
                </a:lnTo>
                <a:cubicBezTo>
                  <a:pt x="5618412" y="593388"/>
                  <a:pt x="5586532" y="590430"/>
                  <a:pt x="5555360" y="584920"/>
                </a:cubicBezTo>
                <a:cubicBezTo>
                  <a:pt x="5549783" y="585336"/>
                  <a:pt x="5544454" y="584395"/>
                  <a:pt x="5539143" y="583392"/>
                </a:cubicBezTo>
                <a:lnTo>
                  <a:pt x="5539027" y="582253"/>
                </a:lnTo>
                <a:cubicBezTo>
                  <a:pt x="5217153" y="529393"/>
                  <a:pt x="4957881" y="299826"/>
                  <a:pt x="4873102" y="0"/>
                </a:cubicBezTo>
                <a:close/>
                <a:moveTo>
                  <a:pt x="4254773" y="0"/>
                </a:moveTo>
                <a:lnTo>
                  <a:pt x="4463482" y="0"/>
                </a:lnTo>
                <a:cubicBezTo>
                  <a:pt x="4298012" y="98005"/>
                  <a:pt x="4178603" y="260867"/>
                  <a:pt x="4140752" y="451830"/>
                </a:cubicBezTo>
                <a:cubicBezTo>
                  <a:pt x="4384804" y="399791"/>
                  <a:pt x="4581394" y="226291"/>
                  <a:pt x="4659290" y="0"/>
                </a:cubicBezTo>
                <a:lnTo>
                  <a:pt x="4793306" y="0"/>
                </a:lnTo>
                <a:cubicBezTo>
                  <a:pt x="4708528" y="299826"/>
                  <a:pt x="4449256" y="529393"/>
                  <a:pt x="4127381" y="582253"/>
                </a:cubicBezTo>
                <a:lnTo>
                  <a:pt x="4127264" y="583392"/>
                </a:lnTo>
                <a:cubicBezTo>
                  <a:pt x="4121954" y="584395"/>
                  <a:pt x="4116625" y="585336"/>
                  <a:pt x="4111048" y="584920"/>
                </a:cubicBezTo>
                <a:cubicBezTo>
                  <a:pt x="4079876" y="590430"/>
                  <a:pt x="4047996" y="593388"/>
                  <a:pt x="4015621" y="593911"/>
                </a:cubicBezTo>
                <a:lnTo>
                  <a:pt x="3998503" y="595524"/>
                </a:lnTo>
                <a:lnTo>
                  <a:pt x="3998477" y="595033"/>
                </a:lnTo>
                <a:lnTo>
                  <a:pt x="3997978" y="595066"/>
                </a:lnTo>
                <a:cubicBezTo>
                  <a:pt x="3997412" y="591293"/>
                  <a:pt x="3997385" y="587507"/>
                  <a:pt x="3997385" y="583715"/>
                </a:cubicBezTo>
                <a:cubicBezTo>
                  <a:pt x="3997385" y="578078"/>
                  <a:pt x="3997443" y="572454"/>
                  <a:pt x="3998755" y="566868"/>
                </a:cubicBezTo>
                <a:cubicBezTo>
                  <a:pt x="3998713" y="535786"/>
                  <a:pt x="4001163" y="505143"/>
                  <a:pt x="4006219" y="475137"/>
                </a:cubicBezTo>
                <a:lnTo>
                  <a:pt x="4006760" y="468499"/>
                </a:lnTo>
                <a:cubicBezTo>
                  <a:pt x="4006928" y="468495"/>
                  <a:pt x="4007098" y="468490"/>
                  <a:pt x="4007265" y="468437"/>
                </a:cubicBezTo>
                <a:cubicBezTo>
                  <a:pt x="4033568" y="285283"/>
                  <a:pt x="4123028" y="121703"/>
                  <a:pt x="4254773" y="0"/>
                </a:cubicBezTo>
                <a:close/>
                <a:moveTo>
                  <a:pt x="3180951" y="0"/>
                </a:moveTo>
                <a:lnTo>
                  <a:pt x="3314968" y="0"/>
                </a:lnTo>
                <a:cubicBezTo>
                  <a:pt x="3392864" y="226291"/>
                  <a:pt x="3589453" y="399791"/>
                  <a:pt x="3833505" y="451830"/>
                </a:cubicBezTo>
                <a:cubicBezTo>
                  <a:pt x="3795654" y="260867"/>
                  <a:pt x="3676245" y="98005"/>
                  <a:pt x="3510776" y="0"/>
                </a:cubicBezTo>
                <a:lnTo>
                  <a:pt x="3719484" y="0"/>
                </a:lnTo>
                <a:cubicBezTo>
                  <a:pt x="3851229" y="121703"/>
                  <a:pt x="3940689" y="285283"/>
                  <a:pt x="3966991" y="468437"/>
                </a:cubicBezTo>
                <a:cubicBezTo>
                  <a:pt x="3967159" y="468490"/>
                  <a:pt x="3967328" y="468495"/>
                  <a:pt x="3967497" y="468499"/>
                </a:cubicBezTo>
                <a:lnTo>
                  <a:pt x="3968037" y="475137"/>
                </a:lnTo>
                <a:cubicBezTo>
                  <a:pt x="3973094" y="505143"/>
                  <a:pt x="3975543" y="535786"/>
                  <a:pt x="3975501" y="566868"/>
                </a:cubicBezTo>
                <a:cubicBezTo>
                  <a:pt x="3976813" y="572454"/>
                  <a:pt x="3976872" y="578078"/>
                  <a:pt x="3976872" y="583715"/>
                </a:cubicBezTo>
                <a:cubicBezTo>
                  <a:pt x="3976872" y="587508"/>
                  <a:pt x="3976845" y="591293"/>
                  <a:pt x="3976279" y="595066"/>
                </a:cubicBezTo>
                <a:lnTo>
                  <a:pt x="3975780" y="595033"/>
                </a:lnTo>
                <a:lnTo>
                  <a:pt x="3975754" y="595524"/>
                </a:lnTo>
                <a:lnTo>
                  <a:pt x="3958635" y="593911"/>
                </a:lnTo>
                <a:cubicBezTo>
                  <a:pt x="3926261" y="593388"/>
                  <a:pt x="3894381" y="590430"/>
                  <a:pt x="3863209" y="584920"/>
                </a:cubicBezTo>
                <a:cubicBezTo>
                  <a:pt x="3857632" y="585336"/>
                  <a:pt x="3852303" y="584395"/>
                  <a:pt x="3846992" y="583392"/>
                </a:cubicBezTo>
                <a:lnTo>
                  <a:pt x="3846876" y="582253"/>
                </a:lnTo>
                <a:cubicBezTo>
                  <a:pt x="3525002" y="529393"/>
                  <a:pt x="3265729" y="299826"/>
                  <a:pt x="3180951" y="0"/>
                </a:cubicBezTo>
                <a:close/>
                <a:moveTo>
                  <a:pt x="2562622" y="0"/>
                </a:moveTo>
                <a:lnTo>
                  <a:pt x="2771330" y="0"/>
                </a:lnTo>
                <a:cubicBezTo>
                  <a:pt x="2605861" y="98005"/>
                  <a:pt x="2486452" y="260867"/>
                  <a:pt x="2448601" y="451830"/>
                </a:cubicBezTo>
                <a:cubicBezTo>
                  <a:pt x="2692653" y="399791"/>
                  <a:pt x="2889242" y="226291"/>
                  <a:pt x="2967139" y="0"/>
                </a:cubicBezTo>
                <a:lnTo>
                  <a:pt x="3101155" y="0"/>
                </a:lnTo>
                <a:cubicBezTo>
                  <a:pt x="3016377" y="299826"/>
                  <a:pt x="2757105" y="529393"/>
                  <a:pt x="2435230" y="582253"/>
                </a:cubicBezTo>
                <a:lnTo>
                  <a:pt x="2435113" y="583392"/>
                </a:lnTo>
                <a:cubicBezTo>
                  <a:pt x="2429803" y="584395"/>
                  <a:pt x="2424474" y="585336"/>
                  <a:pt x="2418897" y="584920"/>
                </a:cubicBezTo>
                <a:cubicBezTo>
                  <a:pt x="2387725" y="590430"/>
                  <a:pt x="2355845" y="593388"/>
                  <a:pt x="2323470" y="593911"/>
                </a:cubicBezTo>
                <a:lnTo>
                  <a:pt x="2306352" y="595524"/>
                </a:lnTo>
                <a:lnTo>
                  <a:pt x="2306326" y="595033"/>
                </a:lnTo>
                <a:lnTo>
                  <a:pt x="2305827" y="595066"/>
                </a:lnTo>
                <a:cubicBezTo>
                  <a:pt x="2305261" y="591293"/>
                  <a:pt x="2305234" y="587507"/>
                  <a:pt x="2305234" y="583715"/>
                </a:cubicBezTo>
                <a:cubicBezTo>
                  <a:pt x="2305234" y="578078"/>
                  <a:pt x="2305292" y="572454"/>
                  <a:pt x="2306604" y="566868"/>
                </a:cubicBezTo>
                <a:cubicBezTo>
                  <a:pt x="2306562" y="535786"/>
                  <a:pt x="2309012" y="505143"/>
                  <a:pt x="2314068" y="475137"/>
                </a:cubicBezTo>
                <a:lnTo>
                  <a:pt x="2314609" y="468499"/>
                </a:lnTo>
                <a:cubicBezTo>
                  <a:pt x="2314777" y="468495"/>
                  <a:pt x="2314947" y="468490"/>
                  <a:pt x="2315114" y="468437"/>
                </a:cubicBezTo>
                <a:cubicBezTo>
                  <a:pt x="2341417" y="285283"/>
                  <a:pt x="2430877" y="121704"/>
                  <a:pt x="2562622" y="0"/>
                </a:cubicBezTo>
                <a:close/>
                <a:moveTo>
                  <a:pt x="1488800" y="0"/>
                </a:moveTo>
                <a:lnTo>
                  <a:pt x="1622816" y="0"/>
                </a:lnTo>
                <a:cubicBezTo>
                  <a:pt x="1700712" y="226290"/>
                  <a:pt x="1897302" y="399791"/>
                  <a:pt x="2141354" y="451830"/>
                </a:cubicBezTo>
                <a:cubicBezTo>
                  <a:pt x="2103503" y="260867"/>
                  <a:pt x="1984094" y="98005"/>
                  <a:pt x="1818624" y="0"/>
                </a:cubicBezTo>
                <a:lnTo>
                  <a:pt x="2027333" y="0"/>
                </a:lnTo>
                <a:cubicBezTo>
                  <a:pt x="2159078" y="121703"/>
                  <a:pt x="2248538" y="285283"/>
                  <a:pt x="2274840" y="468437"/>
                </a:cubicBezTo>
                <a:cubicBezTo>
                  <a:pt x="2275008" y="468490"/>
                  <a:pt x="2275177" y="468495"/>
                  <a:pt x="2275346" y="468500"/>
                </a:cubicBezTo>
                <a:lnTo>
                  <a:pt x="2275886" y="475137"/>
                </a:lnTo>
                <a:cubicBezTo>
                  <a:pt x="2280943" y="505143"/>
                  <a:pt x="2283392" y="535786"/>
                  <a:pt x="2283350" y="566868"/>
                </a:cubicBezTo>
                <a:cubicBezTo>
                  <a:pt x="2284662" y="572454"/>
                  <a:pt x="2284721" y="578078"/>
                  <a:pt x="2284721" y="583715"/>
                </a:cubicBezTo>
                <a:cubicBezTo>
                  <a:pt x="2284721" y="587508"/>
                  <a:pt x="2284694" y="591293"/>
                  <a:pt x="2284128" y="595066"/>
                </a:cubicBezTo>
                <a:lnTo>
                  <a:pt x="2283629" y="595033"/>
                </a:lnTo>
                <a:lnTo>
                  <a:pt x="2283603" y="595524"/>
                </a:lnTo>
                <a:lnTo>
                  <a:pt x="2266484" y="593911"/>
                </a:lnTo>
                <a:cubicBezTo>
                  <a:pt x="2234110" y="593388"/>
                  <a:pt x="2202230" y="590430"/>
                  <a:pt x="2171058" y="584920"/>
                </a:cubicBezTo>
                <a:cubicBezTo>
                  <a:pt x="2165481" y="585336"/>
                  <a:pt x="2160152" y="584395"/>
                  <a:pt x="2154841" y="583392"/>
                </a:cubicBezTo>
                <a:lnTo>
                  <a:pt x="2154725" y="582253"/>
                </a:lnTo>
                <a:cubicBezTo>
                  <a:pt x="1832850" y="529393"/>
                  <a:pt x="1573578" y="299826"/>
                  <a:pt x="1488800" y="0"/>
                </a:cubicBezTo>
                <a:close/>
                <a:moveTo>
                  <a:pt x="870471" y="0"/>
                </a:moveTo>
                <a:lnTo>
                  <a:pt x="1079179" y="0"/>
                </a:lnTo>
                <a:cubicBezTo>
                  <a:pt x="913710" y="98005"/>
                  <a:pt x="794301" y="260867"/>
                  <a:pt x="756450" y="451830"/>
                </a:cubicBezTo>
                <a:cubicBezTo>
                  <a:pt x="1000502" y="399791"/>
                  <a:pt x="1197091" y="226291"/>
                  <a:pt x="1274988" y="0"/>
                </a:cubicBezTo>
                <a:lnTo>
                  <a:pt x="1409004" y="0"/>
                </a:lnTo>
                <a:cubicBezTo>
                  <a:pt x="1324226" y="299826"/>
                  <a:pt x="1064954" y="529393"/>
                  <a:pt x="743078" y="582253"/>
                </a:cubicBezTo>
                <a:lnTo>
                  <a:pt x="742962" y="583392"/>
                </a:lnTo>
                <a:cubicBezTo>
                  <a:pt x="737652" y="584395"/>
                  <a:pt x="732323" y="585336"/>
                  <a:pt x="726746" y="584920"/>
                </a:cubicBezTo>
                <a:cubicBezTo>
                  <a:pt x="695574" y="590430"/>
                  <a:pt x="663693" y="593388"/>
                  <a:pt x="631319" y="593911"/>
                </a:cubicBezTo>
                <a:lnTo>
                  <a:pt x="614201" y="595524"/>
                </a:lnTo>
                <a:lnTo>
                  <a:pt x="614175" y="595033"/>
                </a:lnTo>
                <a:lnTo>
                  <a:pt x="613676" y="595066"/>
                </a:lnTo>
                <a:cubicBezTo>
                  <a:pt x="613110" y="591293"/>
                  <a:pt x="613083" y="587507"/>
                  <a:pt x="613083" y="583715"/>
                </a:cubicBezTo>
                <a:cubicBezTo>
                  <a:pt x="613083" y="578078"/>
                  <a:pt x="613141" y="572454"/>
                  <a:pt x="614453" y="566868"/>
                </a:cubicBezTo>
                <a:cubicBezTo>
                  <a:pt x="614411" y="535786"/>
                  <a:pt x="616861" y="505143"/>
                  <a:pt x="621918" y="475137"/>
                </a:cubicBezTo>
                <a:lnTo>
                  <a:pt x="622458" y="468499"/>
                </a:lnTo>
                <a:cubicBezTo>
                  <a:pt x="622626" y="468495"/>
                  <a:pt x="622796" y="468490"/>
                  <a:pt x="622963" y="468437"/>
                </a:cubicBezTo>
                <a:cubicBezTo>
                  <a:pt x="649266" y="285283"/>
                  <a:pt x="738726" y="121703"/>
                  <a:pt x="870471" y="0"/>
                </a:cubicBezTo>
                <a:close/>
                <a:moveTo>
                  <a:pt x="126374" y="0"/>
                </a:moveTo>
                <a:lnTo>
                  <a:pt x="334376" y="0"/>
                </a:lnTo>
                <a:cubicBezTo>
                  <a:pt x="466684" y="121261"/>
                  <a:pt x="556352" y="285035"/>
                  <a:pt x="582690" y="468437"/>
                </a:cubicBezTo>
                <a:cubicBezTo>
                  <a:pt x="582857" y="468490"/>
                  <a:pt x="583026" y="468495"/>
                  <a:pt x="583195" y="468499"/>
                </a:cubicBezTo>
                <a:lnTo>
                  <a:pt x="583735" y="475137"/>
                </a:lnTo>
                <a:cubicBezTo>
                  <a:pt x="588792" y="505143"/>
                  <a:pt x="591242" y="535786"/>
                  <a:pt x="591199" y="566868"/>
                </a:cubicBezTo>
                <a:cubicBezTo>
                  <a:pt x="592511" y="572454"/>
                  <a:pt x="592570" y="578078"/>
                  <a:pt x="592570" y="583715"/>
                </a:cubicBezTo>
                <a:cubicBezTo>
                  <a:pt x="592570" y="587507"/>
                  <a:pt x="592543" y="591293"/>
                  <a:pt x="591977" y="595066"/>
                </a:cubicBezTo>
                <a:lnTo>
                  <a:pt x="591478" y="595033"/>
                </a:lnTo>
                <a:lnTo>
                  <a:pt x="591452" y="595524"/>
                </a:lnTo>
                <a:lnTo>
                  <a:pt x="574334" y="593911"/>
                </a:lnTo>
                <a:cubicBezTo>
                  <a:pt x="541959" y="593388"/>
                  <a:pt x="510079" y="590430"/>
                  <a:pt x="478907" y="584920"/>
                </a:cubicBezTo>
                <a:cubicBezTo>
                  <a:pt x="473330" y="585336"/>
                  <a:pt x="468001" y="584395"/>
                  <a:pt x="462690" y="583392"/>
                </a:cubicBezTo>
                <a:lnTo>
                  <a:pt x="462574" y="582253"/>
                </a:lnTo>
                <a:cubicBezTo>
                  <a:pt x="282200" y="552631"/>
                  <a:pt x="121485" y="467518"/>
                  <a:pt x="0" y="345575"/>
                </a:cubicBezTo>
                <a:lnTo>
                  <a:pt x="0" y="140406"/>
                </a:lnTo>
                <a:cubicBezTo>
                  <a:pt x="97584" y="296912"/>
                  <a:pt x="258975" y="411268"/>
                  <a:pt x="449203" y="451830"/>
                </a:cubicBezTo>
                <a:cubicBezTo>
                  <a:pt x="411344" y="260824"/>
                  <a:pt x="291889" y="97931"/>
                  <a:pt x="126374"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4960137"/>
            <a:ext cx="7772400" cy="1463040"/>
          </a:xfrm>
        </p:spPr>
        <p:txBody>
          <a:bodyPr anchor="ctr">
            <a:normAutofit/>
          </a:bodyPr>
          <a:lstStyle>
            <a:lvl1pPr algn="r">
              <a:defRPr sz="5000" b="0" spc="200" baseline="0"/>
            </a:lvl1pPr>
          </a:lstStyle>
          <a:p>
            <a:r>
              <a:rPr lang="en-US" smtClean="0"/>
              <a:t>Click to edit Master title style</a:t>
            </a:r>
            <a:endParaRPr lang="en-US" dirty="0"/>
          </a:p>
        </p:txBody>
      </p:sp>
      <p:sp>
        <p:nvSpPr>
          <p:cNvPr id="3" name="Text Placeholder 2"/>
          <p:cNvSpPr>
            <a:spLocks noGrp="1"/>
          </p:cNvSpPr>
          <p:nvPr>
            <p:ph type="body" idx="1"/>
          </p:nvPr>
        </p:nvSpPr>
        <p:spPr>
          <a:xfrm>
            <a:off x="8610600" y="4960137"/>
            <a:ext cx="3200400" cy="1463040"/>
          </a:xfrm>
        </p:spPr>
        <p:txBody>
          <a:bodyPr lIns="91440" rIns="91440" anchor="ctr">
            <a:normAutofit/>
          </a:bodyPr>
          <a:lstStyle>
            <a:lvl1pPr marL="0" indent="0">
              <a:lnSpc>
                <a:spcPct val="100000"/>
              </a:lnSpc>
              <a:spcBef>
                <a:spcPts val="0"/>
              </a:spcBef>
              <a:buNone/>
              <a:defRPr sz="1800">
                <a:solidFill>
                  <a:schemeClr val="tx1">
                    <a:lumMod val="95000"/>
                    <a:lumOff val="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r>
              <a:rPr lang="fa-IR" smtClean="0"/>
              <a:t>مهندسی ارزش-خلاقیت- </a:t>
            </a:r>
            <a:r>
              <a:rPr lang="en-US" smtClean="0"/>
              <a:t>www.ravanshadnia.com</a:t>
            </a:r>
            <a:endParaRPr lang="en-US"/>
          </a:p>
        </p:txBody>
      </p:sp>
      <p:sp>
        <p:nvSpPr>
          <p:cNvPr id="6" name="Slide Number Placeholder 5"/>
          <p:cNvSpPr>
            <a:spLocks noGrp="1"/>
          </p:cNvSpPr>
          <p:nvPr>
            <p:ph type="sldNum" sz="quarter" idx="12"/>
          </p:nvPr>
        </p:nvSpPr>
        <p:spPr/>
        <p:txBody>
          <a:bodyPr/>
          <a:lstStyle/>
          <a:p>
            <a:fld id="{8BF94E1D-B273-4FD6-A7DD-B11FAD1D191C}" type="slidenum">
              <a:rPr lang="en-US" smtClean="0"/>
              <a:t>‹#›</a:t>
            </a:fld>
            <a:endParaRPr lang="en-US"/>
          </a:p>
        </p:txBody>
      </p:sp>
      <p:cxnSp>
        <p:nvCxnSpPr>
          <p:cNvPr id="8" name="Straight Connector 7"/>
          <p:cNvCxnSpPr/>
          <p:nvPr/>
        </p:nvCxnSpPr>
        <p:spPr>
          <a:xfrm flipV="1">
            <a:off x="8386843" y="5264106"/>
            <a:ext cx="0" cy="914400"/>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5714115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024128" y="585216"/>
            <a:ext cx="9720072" cy="1499616"/>
          </a:xfrm>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024127" y="2286000"/>
            <a:ext cx="4754880" cy="402336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5989320" y="2286000"/>
            <a:ext cx="4754880" cy="402336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r>
              <a:rPr lang="fa-IR" smtClean="0"/>
              <a:t>مهندسی ارزش-خلاقیت- </a:t>
            </a:r>
            <a:r>
              <a:rPr lang="en-US" smtClean="0"/>
              <a:t>www.ravanshadnia.com</a:t>
            </a:r>
            <a:endParaRPr lang="en-US"/>
          </a:p>
        </p:txBody>
      </p:sp>
      <p:sp>
        <p:nvSpPr>
          <p:cNvPr id="7" name="Slide Number Placeholder 6"/>
          <p:cNvSpPr>
            <a:spLocks noGrp="1"/>
          </p:cNvSpPr>
          <p:nvPr>
            <p:ph type="sldNum" sz="quarter" idx="12"/>
          </p:nvPr>
        </p:nvSpPr>
        <p:spPr/>
        <p:txBody>
          <a:bodyPr/>
          <a:lstStyle/>
          <a:p>
            <a:fld id="{8BF94E1D-B273-4FD6-A7DD-B11FAD1D191C}" type="slidenum">
              <a:rPr lang="en-US" smtClean="0"/>
              <a:t>‹#›</a:t>
            </a:fld>
            <a:endParaRPr lang="en-US"/>
          </a:p>
        </p:txBody>
      </p:sp>
    </p:spTree>
    <p:extLst>
      <p:ext uri="{BB962C8B-B14F-4D97-AF65-F5344CB8AC3E}">
        <p14:creationId xmlns:p14="http://schemas.microsoft.com/office/powerpoint/2010/main" val="228020506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1024128" y="2179636"/>
            <a:ext cx="4754880" cy="822960"/>
          </a:xfrm>
        </p:spPr>
        <p:txBody>
          <a:bodyPr lIns="137160" rIns="137160" anchor="ctr">
            <a:normAutofit/>
          </a:bodyPr>
          <a:lstStyle>
            <a:lvl1pPr marL="0" indent="0">
              <a:spcBef>
                <a:spcPts val="0"/>
              </a:spcBef>
              <a:spcAft>
                <a:spcPts val="0"/>
              </a:spcAft>
              <a:buNone/>
              <a:defRPr sz="2300" b="0" cap="none" baseline="0">
                <a:solidFill>
                  <a:schemeClr val="accent1"/>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024128" y="2967788"/>
            <a:ext cx="4754880" cy="334157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990888" y="2179636"/>
            <a:ext cx="4754880" cy="822960"/>
          </a:xfrm>
        </p:spPr>
        <p:txBody>
          <a:bodyPr lIns="137160" rIns="137160" anchor="ctr">
            <a:normAutofit/>
          </a:bodyPr>
          <a:lstStyle>
            <a:lvl1pPr marL="0" indent="0">
              <a:spcBef>
                <a:spcPts val="0"/>
              </a:spcBef>
              <a:spcAft>
                <a:spcPts val="0"/>
              </a:spcAft>
              <a:buNone/>
              <a:defRPr lang="en-US" sz="2300" b="0" kern="1200" cap="none" baseline="0" dirty="0">
                <a:solidFill>
                  <a:schemeClr val="accen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90000"/>
              </a:lnSpc>
              <a:spcBef>
                <a:spcPts val="1800"/>
              </a:spcBef>
              <a:buNone/>
            </a:pPr>
            <a:r>
              <a:rPr lang="en-US" smtClean="0"/>
              <a:t>Click to edit Master text styles</a:t>
            </a:r>
          </a:p>
        </p:txBody>
      </p:sp>
      <p:sp>
        <p:nvSpPr>
          <p:cNvPr id="6" name="Content Placeholder 5"/>
          <p:cNvSpPr>
            <a:spLocks noGrp="1"/>
          </p:cNvSpPr>
          <p:nvPr>
            <p:ph sz="quarter" idx="4"/>
          </p:nvPr>
        </p:nvSpPr>
        <p:spPr>
          <a:xfrm>
            <a:off x="5990888" y="2967788"/>
            <a:ext cx="4754880" cy="334157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endParaRPr lang="en-US"/>
          </a:p>
        </p:txBody>
      </p:sp>
      <p:sp>
        <p:nvSpPr>
          <p:cNvPr id="8" name="Footer Placeholder 7"/>
          <p:cNvSpPr>
            <a:spLocks noGrp="1"/>
          </p:cNvSpPr>
          <p:nvPr>
            <p:ph type="ftr" sz="quarter" idx="11"/>
          </p:nvPr>
        </p:nvSpPr>
        <p:spPr/>
        <p:txBody>
          <a:bodyPr/>
          <a:lstStyle/>
          <a:p>
            <a:r>
              <a:rPr lang="fa-IR" smtClean="0"/>
              <a:t>مهندسی ارزش-خلاقیت- </a:t>
            </a:r>
            <a:r>
              <a:rPr lang="en-US" smtClean="0"/>
              <a:t>www.ravanshadnia.com</a:t>
            </a:r>
            <a:endParaRPr lang="en-US"/>
          </a:p>
        </p:txBody>
      </p:sp>
      <p:sp>
        <p:nvSpPr>
          <p:cNvPr id="9" name="Slide Number Placeholder 8"/>
          <p:cNvSpPr>
            <a:spLocks noGrp="1"/>
          </p:cNvSpPr>
          <p:nvPr>
            <p:ph type="sldNum" sz="quarter" idx="12"/>
          </p:nvPr>
        </p:nvSpPr>
        <p:spPr/>
        <p:txBody>
          <a:bodyPr/>
          <a:lstStyle/>
          <a:p>
            <a:fld id="{8BF94E1D-B273-4FD6-A7DD-B11FAD1D191C}" type="slidenum">
              <a:rPr lang="en-US" smtClean="0"/>
              <a:t>‹#›</a:t>
            </a:fld>
            <a:endParaRPr lang="en-US"/>
          </a:p>
        </p:txBody>
      </p:sp>
    </p:spTree>
    <p:extLst>
      <p:ext uri="{BB962C8B-B14F-4D97-AF65-F5344CB8AC3E}">
        <p14:creationId xmlns:p14="http://schemas.microsoft.com/office/powerpoint/2010/main" val="156445725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endParaRPr lang="en-US"/>
          </a:p>
        </p:txBody>
      </p:sp>
      <p:sp>
        <p:nvSpPr>
          <p:cNvPr id="4" name="Footer Placeholder 3"/>
          <p:cNvSpPr>
            <a:spLocks noGrp="1"/>
          </p:cNvSpPr>
          <p:nvPr>
            <p:ph type="ftr" sz="quarter" idx="11"/>
          </p:nvPr>
        </p:nvSpPr>
        <p:spPr/>
        <p:txBody>
          <a:bodyPr/>
          <a:lstStyle/>
          <a:p>
            <a:r>
              <a:rPr lang="fa-IR" smtClean="0"/>
              <a:t>مهندسی ارزش-خلاقیت- </a:t>
            </a:r>
            <a:r>
              <a:rPr lang="en-US" smtClean="0"/>
              <a:t>www.ravanshadnia.com</a:t>
            </a:r>
            <a:endParaRPr lang="en-US"/>
          </a:p>
        </p:txBody>
      </p:sp>
      <p:sp>
        <p:nvSpPr>
          <p:cNvPr id="5" name="Slide Number Placeholder 4"/>
          <p:cNvSpPr>
            <a:spLocks noGrp="1"/>
          </p:cNvSpPr>
          <p:nvPr>
            <p:ph type="sldNum" sz="quarter" idx="12"/>
          </p:nvPr>
        </p:nvSpPr>
        <p:spPr/>
        <p:txBody>
          <a:bodyPr/>
          <a:lstStyle/>
          <a:p>
            <a:fld id="{8BF94E1D-B273-4FD6-A7DD-B11FAD1D191C}" type="slidenum">
              <a:rPr lang="en-US" smtClean="0"/>
              <a:t>‹#›</a:t>
            </a:fld>
            <a:endParaRPr lang="en-US"/>
          </a:p>
        </p:txBody>
      </p:sp>
    </p:spTree>
    <p:extLst>
      <p:ext uri="{BB962C8B-B14F-4D97-AF65-F5344CB8AC3E}">
        <p14:creationId xmlns:p14="http://schemas.microsoft.com/office/powerpoint/2010/main" val="239422320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a:p>
        </p:txBody>
      </p:sp>
      <p:sp>
        <p:nvSpPr>
          <p:cNvPr id="3" name="Footer Placeholder 2"/>
          <p:cNvSpPr>
            <a:spLocks noGrp="1"/>
          </p:cNvSpPr>
          <p:nvPr>
            <p:ph type="ftr" sz="quarter" idx="11"/>
          </p:nvPr>
        </p:nvSpPr>
        <p:spPr/>
        <p:txBody>
          <a:bodyPr/>
          <a:lstStyle/>
          <a:p>
            <a:r>
              <a:rPr lang="fa-IR" smtClean="0"/>
              <a:t>مهندسی ارزش-خلاقیت- </a:t>
            </a:r>
            <a:r>
              <a:rPr lang="en-US" smtClean="0"/>
              <a:t>www.ravanshadnia.com</a:t>
            </a:r>
            <a:endParaRPr lang="en-US"/>
          </a:p>
        </p:txBody>
      </p:sp>
      <p:sp>
        <p:nvSpPr>
          <p:cNvPr id="4" name="Slide Number Placeholder 3"/>
          <p:cNvSpPr>
            <a:spLocks noGrp="1"/>
          </p:cNvSpPr>
          <p:nvPr>
            <p:ph type="sldNum" sz="quarter" idx="12"/>
          </p:nvPr>
        </p:nvSpPr>
        <p:spPr/>
        <p:txBody>
          <a:bodyPr/>
          <a:lstStyle/>
          <a:p>
            <a:fld id="{8BF94E1D-B273-4FD6-A7DD-B11FAD1D191C}" type="slidenum">
              <a:rPr lang="en-US" smtClean="0"/>
              <a:t>‹#›</a:t>
            </a:fld>
            <a:endParaRPr lang="en-US"/>
          </a:p>
        </p:txBody>
      </p:sp>
    </p:spTree>
    <p:extLst>
      <p:ext uri="{BB962C8B-B14F-4D97-AF65-F5344CB8AC3E}">
        <p14:creationId xmlns:p14="http://schemas.microsoft.com/office/powerpoint/2010/main" val="92028056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Title 7"/>
          <p:cNvSpPr>
            <a:spLocks noGrp="1"/>
          </p:cNvSpPr>
          <p:nvPr>
            <p:ph type="title"/>
          </p:nvPr>
        </p:nvSpPr>
        <p:spPr>
          <a:xfrm>
            <a:off x="1024128" y="471509"/>
            <a:ext cx="4389120" cy="1737360"/>
          </a:xfrm>
        </p:spPr>
        <p:txBody>
          <a:bodyPr>
            <a:noAutofit/>
          </a:bodyPr>
          <a:lstStyle>
            <a:lvl1pPr>
              <a:lnSpc>
                <a:spcPct val="80000"/>
              </a:lnSpc>
              <a:defRPr sz="4000"/>
            </a:lvl1pPr>
          </a:lstStyle>
          <a:p>
            <a:r>
              <a:rPr lang="en-US" smtClean="0"/>
              <a:t>Click to edit Master title style</a:t>
            </a:r>
            <a:endParaRPr lang="en-US" dirty="0"/>
          </a:p>
        </p:txBody>
      </p:sp>
      <p:sp>
        <p:nvSpPr>
          <p:cNvPr id="3" name="Content Placeholder 2"/>
          <p:cNvSpPr>
            <a:spLocks noGrp="1"/>
          </p:cNvSpPr>
          <p:nvPr>
            <p:ph idx="1"/>
          </p:nvPr>
        </p:nvSpPr>
        <p:spPr>
          <a:xfrm>
            <a:off x="5715000" y="822960"/>
            <a:ext cx="5678424" cy="5184648"/>
          </a:xfrm>
        </p:spPr>
        <p:txBody>
          <a:bodyPr/>
          <a:lstStyle>
            <a:lvl1pPr>
              <a:defRPr sz="2400"/>
            </a:lvl1pPr>
            <a:lvl2pPr>
              <a:defRPr sz="20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024128" y="2257506"/>
            <a:ext cx="4389120" cy="3762294"/>
          </a:xfrm>
        </p:spPr>
        <p:txBody>
          <a:bodyPr lIns="91440" rIns="91440">
            <a:normAutofit/>
          </a:bodyPr>
          <a:lstStyle>
            <a:lvl1pPr marL="0" indent="0">
              <a:lnSpc>
                <a:spcPct val="108000"/>
              </a:lnSpc>
              <a:spcBef>
                <a:spcPts val="600"/>
              </a:spcBef>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r>
              <a:rPr lang="fa-IR" smtClean="0"/>
              <a:t>مهندسی ارزش-خلاقیت- </a:t>
            </a:r>
            <a:r>
              <a:rPr lang="en-US" smtClean="0"/>
              <a:t>www.ravanshadnia.com</a:t>
            </a:r>
            <a:endParaRPr lang="en-US"/>
          </a:p>
        </p:txBody>
      </p:sp>
      <p:sp>
        <p:nvSpPr>
          <p:cNvPr id="7" name="Slide Number Placeholder 6"/>
          <p:cNvSpPr>
            <a:spLocks noGrp="1"/>
          </p:cNvSpPr>
          <p:nvPr>
            <p:ph type="sldNum" sz="quarter" idx="12"/>
          </p:nvPr>
        </p:nvSpPr>
        <p:spPr/>
        <p:txBody>
          <a:bodyPr/>
          <a:lstStyle/>
          <a:p>
            <a:fld id="{8BF94E1D-B273-4FD6-A7DD-B11FAD1D191C}" type="slidenum">
              <a:rPr lang="en-US" smtClean="0"/>
              <a:t>‹#›</a:t>
            </a:fld>
            <a:endParaRPr lang="en-US"/>
          </a:p>
        </p:txBody>
      </p:sp>
    </p:spTree>
    <p:extLst>
      <p:ext uri="{BB962C8B-B14F-4D97-AF65-F5344CB8AC3E}">
        <p14:creationId xmlns:p14="http://schemas.microsoft.com/office/powerpoint/2010/main" val="207725154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4960138"/>
            <a:ext cx="7772400" cy="1463040"/>
          </a:xfrm>
        </p:spPr>
        <p:txBody>
          <a:bodyPr anchor="ctr">
            <a:normAutofit/>
          </a:bodyPr>
          <a:lstStyle>
            <a:lvl1pPr algn="r">
              <a:defRPr sz="5000" spc="200" baseline="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0" y="-1"/>
            <a:ext cx="12188952" cy="4572000"/>
          </a:xfrm>
          <a:solidFill>
            <a:schemeClr val="accent1">
              <a:lumMod val="60000"/>
              <a:lumOff val="40000"/>
            </a:schemeClr>
          </a:solidFill>
        </p:spPr>
        <p:txBody>
          <a:bodyPr lIns="457200" tIns="365760" rIns="45720" bIns="4572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8610600" y="4960138"/>
            <a:ext cx="3200400" cy="1463040"/>
          </a:xfrm>
        </p:spPr>
        <p:txBody>
          <a:bodyPr lIns="91440" rIns="91440" anchor="ctr">
            <a:normAutofit/>
          </a:bodyPr>
          <a:lstStyle>
            <a:lvl1pPr marL="0" indent="0">
              <a:lnSpc>
                <a:spcPct val="100000"/>
              </a:lnSpc>
              <a:spcBef>
                <a:spcPts val="0"/>
              </a:spcBef>
              <a:buNone/>
              <a:defRPr sz="1800">
                <a:solidFill>
                  <a:schemeClr val="tx1">
                    <a:lumMod val="95000"/>
                    <a:lumOff val="5000"/>
                  </a:schemeClr>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r>
              <a:rPr lang="fa-IR" smtClean="0"/>
              <a:t>مهندسی ارزش-خلاقیت- </a:t>
            </a:r>
            <a:r>
              <a:rPr lang="en-US" smtClean="0"/>
              <a:t>www.ravanshadnia.com</a:t>
            </a:r>
            <a:endParaRPr lang="en-US"/>
          </a:p>
        </p:txBody>
      </p:sp>
      <p:sp>
        <p:nvSpPr>
          <p:cNvPr id="7" name="Slide Number Placeholder 6"/>
          <p:cNvSpPr>
            <a:spLocks noGrp="1"/>
          </p:cNvSpPr>
          <p:nvPr>
            <p:ph type="sldNum" sz="quarter" idx="12"/>
          </p:nvPr>
        </p:nvSpPr>
        <p:spPr/>
        <p:txBody>
          <a:bodyPr/>
          <a:lstStyle/>
          <a:p>
            <a:fld id="{8BF94E1D-B273-4FD6-A7DD-B11FAD1D191C}" type="slidenum">
              <a:rPr lang="en-US" smtClean="0"/>
              <a:t>‹#›</a:t>
            </a:fld>
            <a:endParaRPr lang="en-US"/>
          </a:p>
        </p:txBody>
      </p:sp>
      <p:cxnSp>
        <p:nvCxnSpPr>
          <p:cNvPr id="8" name="Straight Connector 7"/>
          <p:cNvCxnSpPr/>
          <p:nvPr/>
        </p:nvCxnSpPr>
        <p:spPr>
          <a:xfrm flipV="1">
            <a:off x="8386843" y="5264106"/>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5261099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24128" y="585216"/>
            <a:ext cx="9720072" cy="1499616"/>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024128" y="2286000"/>
            <a:ext cx="9720073" cy="4023360"/>
          </a:xfrm>
          <a:prstGeom prst="rect">
            <a:avLst/>
          </a:prstGeom>
        </p:spPr>
        <p:txBody>
          <a:bodyPr vert="horz" lIns="45720" tIns="45720" rIns="4572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1024129" y="6470704"/>
            <a:ext cx="2154143" cy="274320"/>
          </a:xfrm>
          <a:prstGeom prst="rect">
            <a:avLst/>
          </a:prstGeom>
        </p:spPr>
        <p:txBody>
          <a:bodyPr vert="horz" lIns="91440" tIns="45720" rIns="91440" bIns="45720" rtlCol="0" anchor="ctr"/>
          <a:lstStyle>
            <a:lvl1pPr algn="l">
              <a:defRPr sz="1000">
                <a:solidFill>
                  <a:schemeClr val="tx1">
                    <a:lumMod val="95000"/>
                    <a:lumOff val="5000"/>
                  </a:schemeClr>
                </a:solidFill>
                <a:latin typeface="+mj-lt"/>
              </a:defRPr>
            </a:lvl1pPr>
          </a:lstStyle>
          <a:p>
            <a:endParaRPr lang="en-US"/>
          </a:p>
        </p:txBody>
      </p:sp>
      <p:sp>
        <p:nvSpPr>
          <p:cNvPr id="5" name="Footer Placeholder 4"/>
          <p:cNvSpPr>
            <a:spLocks noGrp="1"/>
          </p:cNvSpPr>
          <p:nvPr>
            <p:ph type="ftr" sz="quarter" idx="3"/>
          </p:nvPr>
        </p:nvSpPr>
        <p:spPr>
          <a:xfrm>
            <a:off x="4842932" y="6470704"/>
            <a:ext cx="5901459" cy="274320"/>
          </a:xfrm>
          <a:prstGeom prst="rect">
            <a:avLst/>
          </a:prstGeom>
        </p:spPr>
        <p:txBody>
          <a:bodyPr vert="horz" lIns="91440" tIns="45720" rIns="91440" bIns="45720" rtlCol="0" anchor="ctr"/>
          <a:lstStyle>
            <a:lvl1pPr algn="r">
              <a:defRPr sz="1000" cap="all" baseline="0">
                <a:solidFill>
                  <a:schemeClr val="tx1">
                    <a:lumMod val="95000"/>
                    <a:lumOff val="5000"/>
                  </a:schemeClr>
                </a:solidFill>
                <a:latin typeface="+mj-lt"/>
              </a:defRPr>
            </a:lvl1pPr>
          </a:lstStyle>
          <a:p>
            <a:r>
              <a:rPr lang="fa-IR" smtClean="0"/>
              <a:t>مهندسی ارزش-خلاقیت- </a:t>
            </a:r>
            <a:r>
              <a:rPr lang="en-US" smtClean="0"/>
              <a:t>www.ravanshadnia.com</a:t>
            </a:r>
            <a:endParaRPr lang="en-US"/>
          </a:p>
        </p:txBody>
      </p:sp>
      <p:sp>
        <p:nvSpPr>
          <p:cNvPr id="6" name="Slide Number Placeholder 5"/>
          <p:cNvSpPr>
            <a:spLocks noGrp="1"/>
          </p:cNvSpPr>
          <p:nvPr>
            <p:ph type="sldNum" sz="quarter" idx="4"/>
          </p:nvPr>
        </p:nvSpPr>
        <p:spPr>
          <a:xfrm>
            <a:off x="10837333" y="6470704"/>
            <a:ext cx="973667" cy="274320"/>
          </a:xfrm>
          <a:prstGeom prst="rect">
            <a:avLst/>
          </a:prstGeom>
        </p:spPr>
        <p:txBody>
          <a:bodyPr vert="horz" lIns="91440" tIns="45720" rIns="91440" bIns="45720" rtlCol="0" anchor="ctr"/>
          <a:lstStyle>
            <a:lvl1pPr algn="l">
              <a:defRPr sz="1000">
                <a:solidFill>
                  <a:schemeClr val="tx1">
                    <a:lumMod val="95000"/>
                    <a:lumOff val="5000"/>
                  </a:schemeClr>
                </a:solidFill>
                <a:latin typeface="+mj-lt"/>
              </a:defRPr>
            </a:lvl1pPr>
          </a:lstStyle>
          <a:p>
            <a:fld id="{8BF94E1D-B273-4FD6-A7DD-B11FAD1D191C}" type="slidenum">
              <a:rPr lang="en-US" smtClean="0"/>
              <a:t>‹#›</a:t>
            </a:fld>
            <a:endParaRPr lang="en-US"/>
          </a:p>
        </p:txBody>
      </p:sp>
      <p:cxnSp>
        <p:nvCxnSpPr>
          <p:cNvPr id="7" name="Straight Connector 6"/>
          <p:cNvCxnSpPr/>
          <p:nvPr/>
        </p:nvCxnSpPr>
        <p:spPr>
          <a:xfrm flipV="1">
            <a:off x="762000" y="826324"/>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68701365"/>
      </p:ext>
    </p:extLst>
  </p:cSld>
  <p:clrMap bg1="lt1" tx1="dk1" bg2="lt2" tx2="dk2" accent1="accent1" accent2="accent2" accent3="accent3" accent4="accent4" accent5="accent5" accent6="accent6" hlink="hlink" folHlink="folHlink"/>
  <p:sldLayoutIdLst>
    <p:sldLayoutId id="2147483771" r:id="rId1"/>
    <p:sldLayoutId id="2147483772" r:id="rId2"/>
    <p:sldLayoutId id="2147483773" r:id="rId3"/>
    <p:sldLayoutId id="2147483774" r:id="rId4"/>
    <p:sldLayoutId id="2147483775" r:id="rId5"/>
    <p:sldLayoutId id="2147483776" r:id="rId6"/>
    <p:sldLayoutId id="2147483777" r:id="rId7"/>
    <p:sldLayoutId id="2147483778" r:id="rId8"/>
    <p:sldLayoutId id="2147483779" r:id="rId9"/>
    <p:sldLayoutId id="2147483780" r:id="rId10"/>
    <p:sldLayoutId id="2147483781" r:id="rId11"/>
    <p:sldLayoutId id="2147483782" r:id="rId12"/>
    <p:sldLayoutId id="2147483783" r:id="rId13"/>
    <p:sldLayoutId id="2147483784" r:id="rId14"/>
    <p:sldLayoutId id="2147483785" r:id="rId15"/>
    <p:sldLayoutId id="2147483786" r:id="rId16"/>
  </p:sldLayoutIdLst>
  <p:hf hdr="0" dt="0"/>
  <p:txStyles>
    <p:titleStyle>
      <a:lvl1pPr algn="l" defTabSz="914400" rtl="0" eaLnBrk="1" latinLnBrk="0" hangingPunct="1">
        <a:lnSpc>
          <a:spcPct val="80000"/>
        </a:lnSpc>
        <a:spcBef>
          <a:spcPct val="0"/>
        </a:spcBef>
        <a:buNone/>
        <a:defRPr sz="5000" kern="1200" cap="all" spc="100" baseline="0">
          <a:solidFill>
            <a:schemeClr val="tx1">
              <a:lumMod val="95000"/>
              <a:lumOff val="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Tw Cen MT" panose="020B0602020104020603" pitchFamily="34" charset="0"/>
        <a:buChar char=" "/>
        <a:defRPr sz="2200" kern="1200">
          <a:solidFill>
            <a:schemeClr val="tx1"/>
          </a:solidFill>
          <a:latin typeface="+mn-lt"/>
          <a:ea typeface="+mn-ea"/>
          <a:cs typeface="+mn-cs"/>
        </a:defRPr>
      </a:lvl1pPr>
      <a:lvl2pPr marL="26517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800" kern="1200">
          <a:solidFill>
            <a:schemeClr val="tx1"/>
          </a:solidFill>
          <a:latin typeface="+mn-lt"/>
          <a:ea typeface="+mn-ea"/>
          <a:cs typeface="+mn-cs"/>
        </a:defRPr>
      </a:lvl2pPr>
      <a:lvl3pPr marL="4480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3pPr>
      <a:lvl4pPr marL="59436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4pPr>
      <a:lvl5pPr marL="77724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www.ravanshadnia.ir/" TargetMode="External"/><Relationship Id="rId2" Type="http://schemas.openxmlformats.org/officeDocument/2006/relationships/hyperlink" Target="http://www.ravanshadnia.com/" TargetMode="Externa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1.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Layout" Target="../slideLayouts/slideLayout2.xml"/></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11.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12.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7.xml"/></Relationships>
</file>

<file path=ppt/slides/_rels/slide113.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7.xml"/></Relationships>
</file>

<file path=ppt/slides/_rels/slide114.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7.xml"/></Relationships>
</file>

<file path=ppt/slides/_rels/slide115.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7.xml"/></Relationships>
</file>

<file path=ppt/slides/_rels/slide116.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7.xml"/></Relationships>
</file>

<file path=ppt/slides/_rels/slide117.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7.xml"/><Relationship Id="rId1" Type="http://schemas.openxmlformats.org/officeDocument/2006/relationships/vmlDrawing" Target="../drawings/vmlDrawing1.vml"/><Relationship Id="rId4" Type="http://schemas.openxmlformats.org/officeDocument/2006/relationships/image" Target="../media/image41.png"/></Relationships>
</file>

<file path=ppt/slides/_rels/slide118.xml.rels><?xml version="1.0" encoding="UTF-8" standalone="yes"?>
<Relationships xmlns="http://schemas.openxmlformats.org/package/2006/relationships"><Relationship Id="rId2" Type="http://schemas.openxmlformats.org/officeDocument/2006/relationships/image" Target="../media/image42.jpeg"/><Relationship Id="rId1" Type="http://schemas.openxmlformats.org/officeDocument/2006/relationships/slideLayout" Target="../slideLayouts/slideLayout7.xml"/></Relationships>
</file>

<file path=ppt/slides/_rels/slide119.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7.xml"/><Relationship Id="rId1" Type="http://schemas.openxmlformats.org/officeDocument/2006/relationships/vmlDrawing" Target="../drawings/vmlDrawing2.vml"/><Relationship Id="rId4" Type="http://schemas.openxmlformats.org/officeDocument/2006/relationships/image" Target="../media/image43.png"/></Relationships>
</file>

<file path=ppt/slides/_rels/slide12.x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slideLayout" Target="../slideLayouts/slideLayout2.xml"/></Relationships>
</file>

<file path=ppt/slides/_rels/slide120.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Layout" Target="../slideLayouts/slideLayout7.xml"/><Relationship Id="rId1" Type="http://schemas.openxmlformats.org/officeDocument/2006/relationships/vmlDrawing" Target="../drawings/vmlDrawing3.vml"/><Relationship Id="rId4" Type="http://schemas.openxmlformats.org/officeDocument/2006/relationships/image" Target="../media/image44.png"/></Relationships>
</file>

<file path=ppt/slides/_rels/slide121.xml.rels><?xml version="1.0" encoding="UTF-8" standalone="yes"?>
<Relationships xmlns="http://schemas.openxmlformats.org/package/2006/relationships"><Relationship Id="rId3" Type="http://schemas.openxmlformats.org/officeDocument/2006/relationships/oleObject" Target="../embeddings/oleObject4.bin"/><Relationship Id="rId2" Type="http://schemas.openxmlformats.org/officeDocument/2006/relationships/slideLayout" Target="../slideLayouts/slideLayout7.xml"/><Relationship Id="rId1" Type="http://schemas.openxmlformats.org/officeDocument/2006/relationships/vmlDrawing" Target="../drawings/vmlDrawing4.vml"/><Relationship Id="rId4" Type="http://schemas.openxmlformats.org/officeDocument/2006/relationships/image" Target="../media/image45.png"/></Relationships>
</file>

<file path=ppt/slides/_rels/slide122.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7.xml"/></Relationships>
</file>

<file path=ppt/slides/_rels/slide12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2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2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2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2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2.emf"/><Relationship Id="rId1" Type="http://schemas.openxmlformats.org/officeDocument/2006/relationships/slideLayout" Target="../slideLayouts/slideLayout2.xml"/></Relationships>
</file>

<file path=ppt/slides/_rels/slide13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3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3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35.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3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6.xml"/></Relationships>
</file>

<file path=ppt/slides/_rels/slide13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8.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39.xml.rels><?xml version="1.0" encoding="UTF-8" standalone="yes"?>
<Relationships xmlns="http://schemas.openxmlformats.org/package/2006/relationships"><Relationship Id="rId3" Type="http://schemas.openxmlformats.org/officeDocument/2006/relationships/oleObject" Target="../embeddings/oleObject5.bin"/><Relationship Id="rId2" Type="http://schemas.openxmlformats.org/officeDocument/2006/relationships/slideLayout" Target="../slideLayouts/slideLayout2.xml"/><Relationship Id="rId1" Type="http://schemas.openxmlformats.org/officeDocument/2006/relationships/vmlDrawing" Target="../drawings/vmlDrawing5.vml"/><Relationship Id="rId4" Type="http://schemas.openxmlformats.org/officeDocument/2006/relationships/image" Target="../media/image48.emf"/></Relationships>
</file>

<file path=ppt/slides/_rels/slide14.xml.rels><?xml version="1.0" encoding="UTF-8" standalone="yes"?>
<Relationships xmlns="http://schemas.openxmlformats.org/package/2006/relationships"><Relationship Id="rId2" Type="http://schemas.openxmlformats.org/officeDocument/2006/relationships/image" Target="../media/image13.emf"/><Relationship Id="rId1" Type="http://schemas.openxmlformats.org/officeDocument/2006/relationships/slideLayout" Target="../slideLayouts/slideLayout2.xml"/></Relationships>
</file>

<file path=ppt/slides/_rels/slide14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3.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44.xml.rels><?xml version="1.0" encoding="UTF-8" standalone="yes"?>
<Relationships xmlns="http://schemas.openxmlformats.org/package/2006/relationships"><Relationship Id="rId3" Type="http://schemas.openxmlformats.org/officeDocument/2006/relationships/image" Target="../media/image49.jpeg"/><Relationship Id="rId2" Type="http://schemas.openxmlformats.org/officeDocument/2006/relationships/slide" Target="slide131.xml"/><Relationship Id="rId1" Type="http://schemas.openxmlformats.org/officeDocument/2006/relationships/slideLayout" Target="../slideLayouts/slideLayout7.xml"/></Relationships>
</file>

<file path=ppt/slides/_rels/slide145.xml.rels><?xml version="1.0" encoding="UTF-8" standalone="yes"?>
<Relationships xmlns="http://schemas.openxmlformats.org/package/2006/relationships"><Relationship Id="rId2" Type="http://schemas.openxmlformats.org/officeDocument/2006/relationships/image" Target="../media/image50.jpeg"/><Relationship Id="rId1" Type="http://schemas.openxmlformats.org/officeDocument/2006/relationships/slideLayout" Target="../slideLayouts/slideLayout2.xml"/></Relationships>
</file>

<file path=ppt/slides/_rels/slide146.xml.rels><?xml version="1.0" encoding="UTF-8" standalone="yes"?>
<Relationships xmlns="http://schemas.openxmlformats.org/package/2006/relationships"><Relationship Id="rId3" Type="http://schemas.openxmlformats.org/officeDocument/2006/relationships/image" Target="../media/image52.emf"/><Relationship Id="rId2" Type="http://schemas.openxmlformats.org/officeDocument/2006/relationships/image" Target="../media/image51.emf"/><Relationship Id="rId1" Type="http://schemas.openxmlformats.org/officeDocument/2006/relationships/slideLayout" Target="../slideLayouts/slideLayout7.xml"/><Relationship Id="rId5" Type="http://schemas.openxmlformats.org/officeDocument/2006/relationships/image" Target="../media/image54.emf"/><Relationship Id="rId4" Type="http://schemas.openxmlformats.org/officeDocument/2006/relationships/image" Target="../media/image53.emf"/></Relationships>
</file>

<file path=ppt/slides/_rels/slide147.xml.rels><?xml version="1.0" encoding="UTF-8" standalone="yes"?>
<Relationships xmlns="http://schemas.openxmlformats.org/package/2006/relationships"><Relationship Id="rId3" Type="http://schemas.openxmlformats.org/officeDocument/2006/relationships/image" Target="../media/image56.jpeg"/><Relationship Id="rId2" Type="http://schemas.openxmlformats.org/officeDocument/2006/relationships/image" Target="../media/image55.jpeg"/><Relationship Id="rId1" Type="http://schemas.openxmlformats.org/officeDocument/2006/relationships/slideLayout" Target="../slideLayouts/slideLayout2.xml"/><Relationship Id="rId5" Type="http://schemas.openxmlformats.org/officeDocument/2006/relationships/image" Target="../media/image58.jpeg"/><Relationship Id="rId4" Type="http://schemas.openxmlformats.org/officeDocument/2006/relationships/image" Target="../media/image57.jpeg"/></Relationships>
</file>

<file path=ppt/slides/_rels/slide148.xml.rels><?xml version="1.0" encoding="UTF-8" standalone="yes"?>
<Relationships xmlns="http://schemas.openxmlformats.org/package/2006/relationships"><Relationship Id="rId2" Type="http://schemas.openxmlformats.org/officeDocument/2006/relationships/image" Target="../media/image59.png"/><Relationship Id="rId1" Type="http://schemas.openxmlformats.org/officeDocument/2006/relationships/slideLayout" Target="../slideLayouts/slideLayout2.xml"/></Relationships>
</file>

<file path=ppt/slides/_rels/slide149.xml.rels><?xml version="1.0" encoding="UTF-8" standalone="yes"?>
<Relationships xmlns="http://schemas.openxmlformats.org/package/2006/relationships"><Relationship Id="rId2" Type="http://schemas.openxmlformats.org/officeDocument/2006/relationships/image" Target="../media/image60.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4.emf"/><Relationship Id="rId1" Type="http://schemas.openxmlformats.org/officeDocument/2006/relationships/slideLayout" Target="../slideLayouts/slideLayout2.xml"/></Relationships>
</file>

<file path=ppt/slides/_rels/slide150.xml.rels><?xml version="1.0" encoding="UTF-8" standalone="yes"?>
<Relationships xmlns="http://schemas.openxmlformats.org/package/2006/relationships"><Relationship Id="rId3" Type="http://schemas.openxmlformats.org/officeDocument/2006/relationships/image" Target="../media/image61.jpe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2.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14.xml"/><Relationship Id="rId1" Type="http://schemas.openxmlformats.org/officeDocument/2006/relationships/tags" Target="../tags/tag1.xml"/><Relationship Id="rId4" Type="http://schemas.openxmlformats.org/officeDocument/2006/relationships/image" Target="../media/image62.png"/></Relationships>
</file>

<file path=ppt/slides/_rels/slide153.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15.xml"/><Relationship Id="rId1" Type="http://schemas.openxmlformats.org/officeDocument/2006/relationships/tags" Target="../tags/tag2.xml"/><Relationship Id="rId4" Type="http://schemas.openxmlformats.org/officeDocument/2006/relationships/image" Target="../media/image63.png"/></Relationships>
</file>

<file path=ppt/slides/_rels/slide154.xml.rels><?xml version="1.0" encoding="UTF-8" standalone="yes"?>
<Relationships xmlns="http://schemas.openxmlformats.org/package/2006/relationships"><Relationship Id="rId3" Type="http://schemas.openxmlformats.org/officeDocument/2006/relationships/image" Target="../media/image64.png"/><Relationship Id="rId2" Type="http://schemas.openxmlformats.org/officeDocument/2006/relationships/notesSlide" Target="../notesSlides/notesSlide20.xml"/><Relationship Id="rId1" Type="http://schemas.openxmlformats.org/officeDocument/2006/relationships/slideLayout" Target="../slideLayouts/slideLayout6.xml"/></Relationships>
</file>

<file path=ppt/slides/_rels/slide155.xml.rels><?xml version="1.0" encoding="UTF-8" standalone="yes"?>
<Relationships xmlns="http://schemas.openxmlformats.org/package/2006/relationships"><Relationship Id="rId3" Type="http://schemas.openxmlformats.org/officeDocument/2006/relationships/image" Target="../media/image65.jpeg"/><Relationship Id="rId2" Type="http://schemas.openxmlformats.org/officeDocument/2006/relationships/notesSlide" Target="../notesSlides/notesSlide21.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image" Target="../media/image15.emf"/><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7.emf"/><Relationship Id="rId2" Type="http://schemas.openxmlformats.org/officeDocument/2006/relationships/image" Target="../media/image16.emf"/><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8" Type="http://schemas.openxmlformats.org/officeDocument/2006/relationships/diagramLayout" Target="../diagrams/layout2.xml"/><Relationship Id="rId3" Type="http://schemas.openxmlformats.org/officeDocument/2006/relationships/diagramLayout" Target="../diagrams/layout1.xml"/><Relationship Id="rId7" Type="http://schemas.openxmlformats.org/officeDocument/2006/relationships/diagramData" Target="../diagrams/data2.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11" Type="http://schemas.microsoft.com/office/2007/relationships/diagramDrawing" Target="../diagrams/drawing2.xml"/><Relationship Id="rId5" Type="http://schemas.openxmlformats.org/officeDocument/2006/relationships/diagramColors" Target="../diagrams/colors1.xml"/><Relationship Id="rId10" Type="http://schemas.openxmlformats.org/officeDocument/2006/relationships/diagramColors" Target="../diagrams/colors2.xml"/><Relationship Id="rId4" Type="http://schemas.openxmlformats.org/officeDocument/2006/relationships/diagramQuickStyle" Target="../diagrams/quickStyle1.xml"/><Relationship Id="rId9" Type="http://schemas.openxmlformats.org/officeDocument/2006/relationships/diagramQuickStyle" Target="../diagrams/quickStyle2.xml"/></Relationships>
</file>

<file path=ppt/slides/_rels/slide2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0.jpeg"/><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0.jpeg"/><Relationship Id="rId1" Type="http://schemas.openxmlformats.org/officeDocument/2006/relationships/slideLayout" Target="../slideLayouts/slideLayout13.xml"/><Relationship Id="rId5" Type="http://schemas.openxmlformats.org/officeDocument/2006/relationships/image" Target="../media/image25.jpeg"/><Relationship Id="rId4" Type="http://schemas.openxmlformats.org/officeDocument/2006/relationships/image" Target="../media/image24.png"/></Relationships>
</file>

<file path=ppt/slides/_rels/slide31.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0.jpeg"/><Relationship Id="rId1" Type="http://schemas.openxmlformats.org/officeDocument/2006/relationships/slideLayout" Target="../slideLayouts/slideLayout1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0.jpeg"/><Relationship Id="rId1" Type="http://schemas.openxmlformats.org/officeDocument/2006/relationships/slideLayout" Target="../slideLayouts/slideLayout13.xml"/></Relationships>
</file>

<file path=ppt/slides/_rels/slide38.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0.jpeg"/><Relationship Id="rId1" Type="http://schemas.openxmlformats.org/officeDocument/2006/relationships/slideLayout" Target="../slideLayouts/slideLayout13.xml"/></Relationships>
</file>

<file path=ppt/slides/_rels/slide39.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0.jpeg"/><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0.jpeg"/><Relationship Id="rId1" Type="http://schemas.openxmlformats.org/officeDocument/2006/relationships/slideLayout" Target="../slideLayouts/slideLayout13.xml"/><Relationship Id="rId4" Type="http://schemas.openxmlformats.org/officeDocument/2006/relationships/image" Target="../media/image31.png"/></Relationships>
</file>

<file path=ppt/slides/_rels/slide41.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image" Target="../media/image20.jpeg"/><Relationship Id="rId1" Type="http://schemas.openxmlformats.org/officeDocument/2006/relationships/slideLayout" Target="../slideLayouts/slideLayout13.xml"/></Relationships>
</file>

<file path=ppt/slides/_rels/slide42.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20.jpeg"/><Relationship Id="rId1" Type="http://schemas.openxmlformats.org/officeDocument/2006/relationships/slideLayout" Target="../slideLayouts/slideLayout13.xml"/><Relationship Id="rId4" Type="http://schemas.openxmlformats.org/officeDocument/2006/relationships/image" Target="../media/image34.jpeg"/></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image" Target="../media/image20.jpeg"/><Relationship Id="rId1" Type="http://schemas.openxmlformats.org/officeDocument/2006/relationships/slideLayout" Target="../slideLayouts/slideLayout13.xml"/><Relationship Id="rId4" Type="http://schemas.openxmlformats.org/officeDocument/2006/relationships/image" Target="../media/image31.png"/></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Layout" Target="../slideLayouts/slideLayout2.xml"/><Relationship Id="rId4" Type="http://schemas.openxmlformats.org/officeDocument/2006/relationships/image" Target="../media/image8.jpeg"/></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04537" y="4960137"/>
            <a:ext cx="8025063" cy="1463040"/>
          </a:xfrm>
        </p:spPr>
        <p:txBody>
          <a:bodyPr/>
          <a:lstStyle/>
          <a:p>
            <a:r>
              <a:rPr lang="fa-IR" dirty="0" smtClean="0">
                <a:cs typeface="B Titr" panose="00000700000000000000" pitchFamily="2" charset="-78"/>
              </a:rPr>
              <a:t>مهندسی ارزش- خلاقیت و نوآوری</a:t>
            </a:r>
            <a:endParaRPr lang="en-US" dirty="0">
              <a:cs typeface="B Titr" panose="00000700000000000000" pitchFamily="2" charset="-78"/>
            </a:endParaRPr>
          </a:p>
        </p:txBody>
      </p:sp>
      <p:sp>
        <p:nvSpPr>
          <p:cNvPr id="3" name="Subtitle 2"/>
          <p:cNvSpPr>
            <a:spLocks noGrp="1"/>
          </p:cNvSpPr>
          <p:nvPr>
            <p:ph type="subTitle" idx="1"/>
          </p:nvPr>
        </p:nvSpPr>
        <p:spPr/>
        <p:txBody>
          <a:bodyPr/>
          <a:lstStyle/>
          <a:p>
            <a:pPr algn="r"/>
            <a:r>
              <a:rPr lang="fa-IR" dirty="0" smtClean="0"/>
              <a:t>دکتر مهدی روانشادنیا</a:t>
            </a:r>
          </a:p>
          <a:p>
            <a:pPr algn="r"/>
            <a:r>
              <a:rPr lang="fa-IR" dirty="0" smtClean="0"/>
              <a:t>دانشیار دانشگاه</a:t>
            </a:r>
          </a:p>
          <a:p>
            <a:pPr algn="r"/>
            <a:r>
              <a:rPr lang="en-US" dirty="0" smtClean="0">
                <a:hlinkClick r:id="rId2"/>
              </a:rPr>
              <a:t>www.ravanshadnia.com</a:t>
            </a:r>
            <a:endParaRPr lang="en-US" dirty="0" smtClean="0"/>
          </a:p>
          <a:p>
            <a:pPr algn="r"/>
            <a:r>
              <a:rPr lang="en-US" dirty="0" smtClean="0">
                <a:hlinkClick r:id="rId3"/>
              </a:rPr>
              <a:t>www.ravanshadnia.ir</a:t>
            </a:r>
            <a:endParaRPr lang="en-US" dirty="0" smtClean="0"/>
          </a:p>
          <a:p>
            <a:pPr algn="r"/>
            <a:endParaRPr lang="en-US" dirty="0"/>
          </a:p>
        </p:txBody>
      </p:sp>
      <p:sp>
        <p:nvSpPr>
          <p:cNvPr id="4" name="Footer Placeholder 3"/>
          <p:cNvSpPr>
            <a:spLocks noGrp="1"/>
          </p:cNvSpPr>
          <p:nvPr>
            <p:ph type="ftr" sz="quarter" idx="11"/>
          </p:nvPr>
        </p:nvSpPr>
        <p:spPr/>
        <p:txBody>
          <a:bodyPr/>
          <a:lstStyle/>
          <a:p>
            <a:r>
              <a:rPr lang="fa-IR" smtClean="0"/>
              <a:t>مهندسی ارزش-خلاقیت- </a:t>
            </a:r>
            <a:r>
              <a:rPr lang="en-US" smtClean="0"/>
              <a:t>www.ravanshadnia.com</a:t>
            </a:r>
            <a:endParaRPr lang="en-US"/>
          </a:p>
        </p:txBody>
      </p:sp>
      <p:sp>
        <p:nvSpPr>
          <p:cNvPr id="5" name="Slide Number Placeholder 4"/>
          <p:cNvSpPr>
            <a:spLocks noGrp="1"/>
          </p:cNvSpPr>
          <p:nvPr>
            <p:ph type="sldNum" sz="quarter" idx="12"/>
          </p:nvPr>
        </p:nvSpPr>
        <p:spPr/>
        <p:txBody>
          <a:bodyPr/>
          <a:lstStyle/>
          <a:p>
            <a:fld id="{8BF94E1D-B273-4FD6-A7DD-B11FAD1D191C}" type="slidenum">
              <a:rPr lang="en-US" smtClean="0"/>
              <a:t>1</a:t>
            </a:fld>
            <a:endParaRPr lang="en-US"/>
          </a:p>
        </p:txBody>
      </p:sp>
    </p:spTree>
    <p:extLst>
      <p:ext uri="{BB962C8B-B14F-4D97-AF65-F5344CB8AC3E}">
        <p14:creationId xmlns:p14="http://schemas.microsoft.com/office/powerpoint/2010/main" val="344590489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dirty="0" smtClean="0"/>
              <a:t>چالش های عمده صنعت ساخت دنیا</a:t>
            </a:r>
            <a:endParaRPr lang="en-US" dirty="0"/>
          </a:p>
        </p:txBody>
      </p:sp>
      <p:pic>
        <p:nvPicPr>
          <p:cNvPr id="6" name="Content Placeholder 5"/>
          <p:cNvPicPr>
            <a:picLocks noGrp="1" noChangeAspect="1"/>
          </p:cNvPicPr>
          <p:nvPr>
            <p:ph idx="1"/>
          </p:nvPr>
        </p:nvPicPr>
        <p:blipFill>
          <a:blip r:embed="rId2"/>
          <a:stretch>
            <a:fillRect/>
          </a:stretch>
        </p:blipFill>
        <p:spPr>
          <a:xfrm>
            <a:off x="646312" y="1512888"/>
            <a:ext cx="11053363" cy="4843462"/>
          </a:xfrm>
          <a:prstGeom prst="rect">
            <a:avLst/>
          </a:prstGeom>
        </p:spPr>
      </p:pic>
      <p:sp>
        <p:nvSpPr>
          <p:cNvPr id="4" name="Footer Placeholder 3"/>
          <p:cNvSpPr>
            <a:spLocks noGrp="1"/>
          </p:cNvSpPr>
          <p:nvPr>
            <p:ph type="ftr" sz="quarter" idx="11"/>
          </p:nvPr>
        </p:nvSpPr>
        <p:spPr/>
        <p:txBody>
          <a:bodyPr/>
          <a:lstStyle/>
          <a:p>
            <a:r>
              <a:rPr lang="fa-IR" smtClean="0"/>
              <a:t>مهندسی ارزش-خلاقیت- </a:t>
            </a:r>
            <a:r>
              <a:rPr lang="en-US" smtClean="0"/>
              <a:t>www.ravanshadnia.com</a:t>
            </a:r>
            <a:endParaRPr lang="en-US" dirty="0"/>
          </a:p>
        </p:txBody>
      </p:sp>
      <p:sp>
        <p:nvSpPr>
          <p:cNvPr id="5" name="Slide Number Placeholder 4"/>
          <p:cNvSpPr>
            <a:spLocks noGrp="1"/>
          </p:cNvSpPr>
          <p:nvPr>
            <p:ph type="sldNum" sz="quarter" idx="12"/>
          </p:nvPr>
        </p:nvSpPr>
        <p:spPr/>
        <p:txBody>
          <a:bodyPr/>
          <a:lstStyle/>
          <a:p>
            <a:fld id="{BFE43E44-E2A7-49DA-9CA6-8353E3EC4199}" type="slidenum">
              <a:rPr lang="en-US" smtClean="0"/>
              <a:t>10</a:t>
            </a:fld>
            <a:endParaRPr lang="en-US"/>
          </a:p>
        </p:txBody>
      </p:sp>
    </p:spTree>
    <p:extLst>
      <p:ext uri="{BB962C8B-B14F-4D97-AF65-F5344CB8AC3E}">
        <p14:creationId xmlns:p14="http://schemas.microsoft.com/office/powerpoint/2010/main" val="1182087605"/>
      </p:ext>
    </p:ext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5106" name="Rectangle 2"/>
          <p:cNvSpPr>
            <a:spLocks noGrp="1" noChangeArrowheads="1"/>
          </p:cNvSpPr>
          <p:nvPr>
            <p:ph type="title"/>
          </p:nvPr>
        </p:nvSpPr>
        <p:spPr/>
        <p:txBody>
          <a:bodyPr/>
          <a:lstStyle/>
          <a:p>
            <a:r>
              <a:rPr lang="fa-IR" altLang="en-US" b="1">
                <a:solidFill>
                  <a:schemeClr val="hlink"/>
                </a:solidFill>
              </a:rPr>
              <a:t>77/13 سيستم هاي پشتيباني تصميم گروهي</a:t>
            </a:r>
            <a:endParaRPr lang="en-US" altLang="en-US" b="1">
              <a:solidFill>
                <a:schemeClr val="hlink"/>
              </a:solidFill>
            </a:endParaRPr>
          </a:p>
        </p:txBody>
      </p:sp>
      <p:sp>
        <p:nvSpPr>
          <p:cNvPr id="175107" name="Rectangle 3"/>
          <p:cNvSpPr>
            <a:spLocks noGrp="1" noChangeArrowheads="1"/>
          </p:cNvSpPr>
          <p:nvPr>
            <p:ph type="body" idx="1"/>
          </p:nvPr>
        </p:nvSpPr>
        <p:spPr/>
        <p:txBody>
          <a:bodyPr>
            <a:noAutofit/>
          </a:bodyPr>
          <a:lstStyle/>
          <a:p>
            <a:pPr algn="r">
              <a:buFont typeface="Wingdings" panose="05000000000000000000" pitchFamily="2" charset="2"/>
              <a:buNone/>
            </a:pPr>
            <a:r>
              <a:rPr lang="fa-IR" altLang="en-US" sz="4000" b="1" dirty="0" smtClean="0"/>
              <a:t>سيستم </a:t>
            </a:r>
            <a:r>
              <a:rPr lang="fa-IR" altLang="en-US" sz="4000" b="1" dirty="0"/>
              <a:t>هاي نرم افزاري يا سخت افزاري هستند كه گروه را در تصميم گيري هاي بهتر كمك مي كنند. اين سيستم ها بر قدرت گروه ها براي انجام كارهاي خلاق با يكديگر صد چندان مي افزايند. اما بيشتر آنها به منظور بهبود پويايي هاي گروهي براي فرآيندهاي خلاقيت كه از قبل موجود بوده اند طراحي شده اند.</a:t>
            </a:r>
            <a:endParaRPr lang="en-US" altLang="en-US" sz="4000" b="1" dirty="0"/>
          </a:p>
        </p:txBody>
      </p:sp>
      <p:sp>
        <p:nvSpPr>
          <p:cNvPr id="2" name="Footer Placeholder 1"/>
          <p:cNvSpPr>
            <a:spLocks noGrp="1"/>
          </p:cNvSpPr>
          <p:nvPr>
            <p:ph type="ftr" sz="quarter" idx="11"/>
          </p:nvPr>
        </p:nvSpPr>
        <p:spPr/>
        <p:txBody>
          <a:bodyPr/>
          <a:lstStyle/>
          <a:p>
            <a:r>
              <a:rPr lang="fa-IR" smtClean="0"/>
              <a:t>مهندسی ارزش-خلاقیت- </a:t>
            </a:r>
            <a:r>
              <a:rPr lang="en-US" smtClean="0"/>
              <a:t>www.ravanshadnia.com</a:t>
            </a:r>
            <a:endParaRPr lang="en-US" dirty="0"/>
          </a:p>
        </p:txBody>
      </p:sp>
      <p:sp>
        <p:nvSpPr>
          <p:cNvPr id="3" name="Slide Number Placeholder 2"/>
          <p:cNvSpPr>
            <a:spLocks noGrp="1"/>
          </p:cNvSpPr>
          <p:nvPr>
            <p:ph type="sldNum" sz="quarter" idx="12"/>
          </p:nvPr>
        </p:nvSpPr>
        <p:spPr/>
        <p:txBody>
          <a:bodyPr/>
          <a:lstStyle/>
          <a:p>
            <a:fld id="{8BF94E1D-B273-4FD6-A7DD-B11FAD1D191C}" type="slidenum">
              <a:rPr lang="en-US" smtClean="0"/>
              <a:t>100</a:t>
            </a:fld>
            <a:endParaRPr lang="en-US"/>
          </a:p>
        </p:txBody>
      </p:sp>
    </p:spTree>
    <p:extLst>
      <p:ext uri="{BB962C8B-B14F-4D97-AF65-F5344CB8AC3E}">
        <p14:creationId xmlns:p14="http://schemas.microsoft.com/office/powerpoint/2010/main" val="2101286605"/>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1250" name="Rectangle 2"/>
          <p:cNvSpPr>
            <a:spLocks noGrp="1" noChangeArrowheads="1"/>
          </p:cNvSpPr>
          <p:nvPr>
            <p:ph type="title"/>
          </p:nvPr>
        </p:nvSpPr>
        <p:spPr/>
        <p:txBody>
          <a:bodyPr/>
          <a:lstStyle/>
          <a:p>
            <a:pPr rtl="1"/>
            <a:r>
              <a:rPr lang="fa-IR" altLang="en-US" sz="3400" b="1">
                <a:solidFill>
                  <a:schemeClr val="hlink"/>
                </a:solidFill>
              </a:rPr>
              <a:t>83/19 تكنيك شكوفه نيلوفرآبي، يا روش</a:t>
            </a:r>
            <a:r>
              <a:rPr lang="en-US" altLang="en-US" sz="3400" b="1">
                <a:solidFill>
                  <a:srgbClr val="00CCFF"/>
                </a:solidFill>
              </a:rPr>
              <a:t>MY</a:t>
            </a:r>
            <a:r>
              <a:rPr lang="fa-IR" altLang="en-US" sz="3400"/>
              <a:t> </a:t>
            </a:r>
            <a:endParaRPr lang="en-US" altLang="en-US" sz="3400"/>
          </a:p>
        </p:txBody>
      </p:sp>
      <p:sp>
        <p:nvSpPr>
          <p:cNvPr id="181251" name="Rectangle 3"/>
          <p:cNvSpPr>
            <a:spLocks noGrp="1" noChangeArrowheads="1"/>
          </p:cNvSpPr>
          <p:nvPr>
            <p:ph type="body" idx="1"/>
          </p:nvPr>
        </p:nvSpPr>
        <p:spPr>
          <a:xfrm>
            <a:off x="1024128" y="1937084"/>
            <a:ext cx="10417904" cy="4372276"/>
          </a:xfrm>
        </p:spPr>
        <p:txBody>
          <a:bodyPr>
            <a:noAutofit/>
          </a:bodyPr>
          <a:lstStyle/>
          <a:p>
            <a:pPr algn="r" rtl="1">
              <a:buFont typeface="Wingdings" panose="05000000000000000000" pitchFamily="2" charset="2"/>
              <a:buNone/>
            </a:pPr>
            <a:r>
              <a:rPr lang="fa-IR" altLang="en-US" sz="4000" b="1" dirty="0"/>
              <a:t>ياسوآماتسومورا، رئيس بخش تحقيقات مديريت </a:t>
            </a:r>
            <a:r>
              <a:rPr lang="en-US" altLang="en-US" sz="4000" b="1" dirty="0">
                <a:solidFill>
                  <a:srgbClr val="00CCFF"/>
                </a:solidFill>
              </a:rPr>
              <a:t>Clover</a:t>
            </a:r>
            <a:r>
              <a:rPr lang="fa-IR" altLang="en-US" sz="4000" b="1" dirty="0"/>
              <a:t> در چيباسيتي ژاپن، اين تكنيك را طراحي كرد. گلبرگ هاي شكوفه نيلوفر آبي به دور يك هسته مركزي خوشه مي زنند و از آن نقطه گسترش مي يابند. با ايجاد پنجره هايي مشابه با پنجره هاي مورد استفاده در برنامه هاي كامپيوتري، بخش هايي از يك تابلوي ايده ها را مي توان به صورتي تقسيم بندي كرد كه يك موضوع اصلي براي استخراج ايده ها در پنجره ها را تشكيل مي دهد.  </a:t>
            </a:r>
            <a:endParaRPr lang="en-US" altLang="en-US" sz="4000" b="1" dirty="0"/>
          </a:p>
        </p:txBody>
      </p:sp>
      <p:sp>
        <p:nvSpPr>
          <p:cNvPr id="2" name="Footer Placeholder 1"/>
          <p:cNvSpPr>
            <a:spLocks noGrp="1"/>
          </p:cNvSpPr>
          <p:nvPr>
            <p:ph type="ftr" sz="quarter" idx="11"/>
          </p:nvPr>
        </p:nvSpPr>
        <p:spPr/>
        <p:txBody>
          <a:bodyPr/>
          <a:lstStyle/>
          <a:p>
            <a:r>
              <a:rPr lang="fa-IR" smtClean="0"/>
              <a:t>مهندسی ارزش-خلاقیت- </a:t>
            </a:r>
            <a:r>
              <a:rPr lang="en-US" smtClean="0"/>
              <a:t>www.ravanshadnia.com</a:t>
            </a:r>
            <a:endParaRPr lang="en-US" dirty="0"/>
          </a:p>
        </p:txBody>
      </p:sp>
      <p:sp>
        <p:nvSpPr>
          <p:cNvPr id="3" name="Slide Number Placeholder 2"/>
          <p:cNvSpPr>
            <a:spLocks noGrp="1"/>
          </p:cNvSpPr>
          <p:nvPr>
            <p:ph type="sldNum" sz="quarter" idx="12"/>
          </p:nvPr>
        </p:nvSpPr>
        <p:spPr/>
        <p:txBody>
          <a:bodyPr/>
          <a:lstStyle/>
          <a:p>
            <a:fld id="{8BF94E1D-B273-4FD6-A7DD-B11FAD1D191C}" type="slidenum">
              <a:rPr lang="en-US" smtClean="0"/>
              <a:t>101</a:t>
            </a:fld>
            <a:endParaRPr lang="en-US"/>
          </a:p>
        </p:txBody>
      </p:sp>
    </p:spTree>
    <p:extLst>
      <p:ext uri="{BB962C8B-B14F-4D97-AF65-F5344CB8AC3E}">
        <p14:creationId xmlns:p14="http://schemas.microsoft.com/office/powerpoint/2010/main" val="1868295013"/>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2274" name="Rectangle 2"/>
          <p:cNvSpPr>
            <a:spLocks noGrp="1" noChangeArrowheads="1"/>
          </p:cNvSpPr>
          <p:nvPr>
            <p:ph type="title"/>
          </p:nvPr>
        </p:nvSpPr>
        <p:spPr>
          <a:xfrm>
            <a:off x="2098675" y="304800"/>
            <a:ext cx="8001000" cy="820738"/>
          </a:xfrm>
        </p:spPr>
        <p:txBody>
          <a:bodyPr>
            <a:normAutofit fontScale="90000"/>
          </a:bodyPr>
          <a:lstStyle/>
          <a:p>
            <a:r>
              <a:rPr lang="fa-IR" altLang="en-US" b="1">
                <a:solidFill>
                  <a:schemeClr val="hlink"/>
                </a:solidFill>
              </a:rPr>
              <a:t>84/20 روش توفان فكري ميتسوبيشي</a:t>
            </a:r>
            <a:endParaRPr lang="en-US" altLang="en-US" b="1">
              <a:solidFill>
                <a:schemeClr val="hlink"/>
              </a:solidFill>
            </a:endParaRPr>
          </a:p>
        </p:txBody>
      </p:sp>
      <p:sp>
        <p:nvSpPr>
          <p:cNvPr id="182275" name="Rectangle 3"/>
          <p:cNvSpPr>
            <a:spLocks noGrp="1" noChangeArrowheads="1"/>
          </p:cNvSpPr>
          <p:nvPr>
            <p:ph type="body" idx="1"/>
          </p:nvPr>
        </p:nvSpPr>
        <p:spPr>
          <a:xfrm>
            <a:off x="589547" y="1768642"/>
            <a:ext cx="11221453" cy="4641684"/>
          </a:xfrm>
        </p:spPr>
        <p:txBody>
          <a:bodyPr/>
          <a:lstStyle/>
          <a:p>
            <a:pPr algn="r">
              <a:lnSpc>
                <a:spcPct val="90000"/>
              </a:lnSpc>
              <a:buFont typeface="Wingdings" panose="05000000000000000000" pitchFamily="2" charset="2"/>
              <a:buNone/>
            </a:pPr>
            <a:endParaRPr lang="fa-IR" altLang="en-US" sz="2800" b="1" dirty="0"/>
          </a:p>
          <a:p>
            <a:pPr algn="r">
              <a:lnSpc>
                <a:spcPct val="90000"/>
              </a:lnSpc>
              <a:buFont typeface="Wingdings" panose="05000000000000000000" pitchFamily="2" charset="2"/>
              <a:buNone/>
            </a:pPr>
            <a:r>
              <a:rPr lang="fa-IR" altLang="en-US" sz="2800" b="1" dirty="0">
                <a:solidFill>
                  <a:srgbClr val="FF66CC"/>
                </a:solidFill>
              </a:rPr>
              <a:t>1-</a:t>
            </a:r>
            <a:r>
              <a:rPr lang="fa-IR" altLang="en-US" sz="2800" b="1" dirty="0"/>
              <a:t> به شركت كنندگان فرصت داده مي شود قبل از سهيم كردن ديگران در ديدگاه هاي خود، با نوشتن آنها بر روي كاغذ، سر شوق بيايند. </a:t>
            </a:r>
          </a:p>
          <a:p>
            <a:pPr algn="r">
              <a:lnSpc>
                <a:spcPct val="90000"/>
              </a:lnSpc>
              <a:buFont typeface="Wingdings" panose="05000000000000000000" pitchFamily="2" charset="2"/>
              <a:buNone/>
            </a:pPr>
            <a:r>
              <a:rPr lang="fa-IR" altLang="en-US" sz="2800" b="1" dirty="0">
                <a:solidFill>
                  <a:srgbClr val="FF66CC"/>
                </a:solidFill>
              </a:rPr>
              <a:t>2-</a:t>
            </a:r>
            <a:r>
              <a:rPr lang="fa-IR" altLang="en-US" sz="2800" b="1" dirty="0"/>
              <a:t> از هر يك از افراد خواسته مي شود به صورت داوطلبانه ايده هاي خود را با صداي بلند بخوانند.</a:t>
            </a:r>
          </a:p>
          <a:p>
            <a:pPr algn="r">
              <a:lnSpc>
                <a:spcPct val="90000"/>
              </a:lnSpc>
              <a:buFont typeface="Wingdings" panose="05000000000000000000" pitchFamily="2" charset="2"/>
              <a:buNone/>
            </a:pPr>
            <a:r>
              <a:rPr lang="fa-IR" altLang="en-US" sz="2800" b="1" dirty="0">
                <a:solidFill>
                  <a:srgbClr val="FF66CC"/>
                </a:solidFill>
              </a:rPr>
              <a:t>3- </a:t>
            </a:r>
            <a:r>
              <a:rPr lang="fa-IR" altLang="en-US" sz="2800" b="1" dirty="0"/>
              <a:t>در نيم ساعت بعدي افراد ايده هاي خود را به تفصيل براي گروه شرح خواهند داد.</a:t>
            </a:r>
          </a:p>
          <a:p>
            <a:pPr algn="r">
              <a:lnSpc>
                <a:spcPct val="90000"/>
              </a:lnSpc>
              <a:buFont typeface="Wingdings" panose="05000000000000000000" pitchFamily="2" charset="2"/>
              <a:buNone/>
            </a:pPr>
            <a:r>
              <a:rPr lang="fa-IR" altLang="en-US" sz="2800" b="1" dirty="0">
                <a:solidFill>
                  <a:srgbClr val="FF66CC"/>
                </a:solidFill>
              </a:rPr>
              <a:t>4-</a:t>
            </a:r>
            <a:r>
              <a:rPr lang="fa-IR" altLang="en-US" sz="2800" b="1" dirty="0"/>
              <a:t> تجزيه و تحليل ديدگاه هاي ارائه شده از اين نقطه به بعد همراه با توجه لازم به محيط و شرايط فرهنگي، ادامه مي يابند.</a:t>
            </a:r>
            <a:endParaRPr lang="en-US" altLang="en-US" sz="2800" b="1" dirty="0"/>
          </a:p>
        </p:txBody>
      </p:sp>
      <p:sp>
        <p:nvSpPr>
          <p:cNvPr id="2" name="Footer Placeholder 1"/>
          <p:cNvSpPr>
            <a:spLocks noGrp="1"/>
          </p:cNvSpPr>
          <p:nvPr>
            <p:ph type="ftr" sz="quarter" idx="11"/>
          </p:nvPr>
        </p:nvSpPr>
        <p:spPr/>
        <p:txBody>
          <a:bodyPr/>
          <a:lstStyle/>
          <a:p>
            <a:r>
              <a:rPr lang="fa-IR" smtClean="0"/>
              <a:t>مهندسی ارزش-خلاقیت- </a:t>
            </a:r>
            <a:r>
              <a:rPr lang="en-US" smtClean="0"/>
              <a:t>www.ravanshadnia.com</a:t>
            </a:r>
            <a:endParaRPr lang="en-US" dirty="0"/>
          </a:p>
        </p:txBody>
      </p:sp>
      <p:sp>
        <p:nvSpPr>
          <p:cNvPr id="3" name="Slide Number Placeholder 2"/>
          <p:cNvSpPr>
            <a:spLocks noGrp="1"/>
          </p:cNvSpPr>
          <p:nvPr>
            <p:ph type="sldNum" sz="quarter" idx="12"/>
          </p:nvPr>
        </p:nvSpPr>
        <p:spPr/>
        <p:txBody>
          <a:bodyPr/>
          <a:lstStyle/>
          <a:p>
            <a:fld id="{8BF94E1D-B273-4FD6-A7DD-B11FAD1D191C}" type="slidenum">
              <a:rPr lang="en-US" smtClean="0"/>
              <a:t>102</a:t>
            </a:fld>
            <a:endParaRPr lang="en-US"/>
          </a:p>
        </p:txBody>
      </p:sp>
    </p:spTree>
    <p:extLst>
      <p:ext uri="{BB962C8B-B14F-4D97-AF65-F5344CB8AC3E}">
        <p14:creationId xmlns:p14="http://schemas.microsoft.com/office/powerpoint/2010/main" val="3095242951"/>
      </p:ext>
    </p:ext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6370" name="Rectangle 2"/>
          <p:cNvSpPr>
            <a:spLocks noGrp="1" noChangeArrowheads="1"/>
          </p:cNvSpPr>
          <p:nvPr>
            <p:ph type="title"/>
          </p:nvPr>
        </p:nvSpPr>
        <p:spPr/>
        <p:txBody>
          <a:bodyPr/>
          <a:lstStyle/>
          <a:p>
            <a:r>
              <a:rPr lang="fa-IR" altLang="en-US" b="1">
                <a:solidFill>
                  <a:schemeClr val="hlink"/>
                </a:solidFill>
              </a:rPr>
              <a:t>88/24 فيليپس66</a:t>
            </a:r>
            <a:endParaRPr lang="en-US" altLang="en-US" b="1">
              <a:solidFill>
                <a:schemeClr val="hlink"/>
              </a:solidFill>
            </a:endParaRPr>
          </a:p>
        </p:txBody>
      </p:sp>
      <p:sp>
        <p:nvSpPr>
          <p:cNvPr id="186371" name="Rectangle 3"/>
          <p:cNvSpPr>
            <a:spLocks noGrp="1" noChangeArrowheads="1"/>
          </p:cNvSpPr>
          <p:nvPr>
            <p:ph type="body" idx="1"/>
          </p:nvPr>
        </p:nvSpPr>
        <p:spPr>
          <a:xfrm>
            <a:off x="1024128" y="2084832"/>
            <a:ext cx="10466030" cy="4224528"/>
          </a:xfrm>
        </p:spPr>
        <p:txBody>
          <a:bodyPr>
            <a:noAutofit/>
          </a:bodyPr>
          <a:lstStyle/>
          <a:p>
            <a:pPr algn="r">
              <a:buFont typeface="Wingdings" panose="05000000000000000000" pitchFamily="2" charset="2"/>
              <a:buNone/>
            </a:pPr>
            <a:r>
              <a:rPr lang="fa-IR" altLang="en-US" sz="4000" b="1" dirty="0" smtClean="0"/>
              <a:t>روش </a:t>
            </a:r>
            <a:r>
              <a:rPr lang="fa-IR" altLang="en-US" sz="4000" b="1" dirty="0"/>
              <a:t>فيلپس66 يك گروه بزرگتر را به شش گروه كوچك به اضافه يك سرپرست و يك منشي تقسيم مي كند تا توفان فكري اجرا شود.هنگامي كه گروه هاي بزرگ به گروه هاي كوچك تقسيم مي شوند.زيرا در گروه هاي كوچك، افراد راحت تر اظهار نظر مي كنند ولي در گروه هاي بزرگتر،افراد ممكن است احساس سرخوردگي كنند و دچار فشار روحي شوند.</a:t>
            </a:r>
            <a:endParaRPr lang="en-US" altLang="en-US" sz="4000" b="1" dirty="0"/>
          </a:p>
        </p:txBody>
      </p:sp>
      <p:sp>
        <p:nvSpPr>
          <p:cNvPr id="2" name="Footer Placeholder 1"/>
          <p:cNvSpPr>
            <a:spLocks noGrp="1"/>
          </p:cNvSpPr>
          <p:nvPr>
            <p:ph type="ftr" sz="quarter" idx="11"/>
          </p:nvPr>
        </p:nvSpPr>
        <p:spPr/>
        <p:txBody>
          <a:bodyPr/>
          <a:lstStyle/>
          <a:p>
            <a:r>
              <a:rPr lang="fa-IR" smtClean="0"/>
              <a:t>مهندسی ارزش-خلاقیت- </a:t>
            </a:r>
            <a:r>
              <a:rPr lang="en-US" smtClean="0"/>
              <a:t>www.ravanshadnia.com</a:t>
            </a:r>
            <a:endParaRPr lang="en-US" dirty="0"/>
          </a:p>
        </p:txBody>
      </p:sp>
      <p:sp>
        <p:nvSpPr>
          <p:cNvPr id="3" name="Slide Number Placeholder 2"/>
          <p:cNvSpPr>
            <a:spLocks noGrp="1"/>
          </p:cNvSpPr>
          <p:nvPr>
            <p:ph type="sldNum" sz="quarter" idx="12"/>
          </p:nvPr>
        </p:nvSpPr>
        <p:spPr/>
        <p:txBody>
          <a:bodyPr/>
          <a:lstStyle/>
          <a:p>
            <a:fld id="{8BF94E1D-B273-4FD6-A7DD-B11FAD1D191C}" type="slidenum">
              <a:rPr lang="en-US" smtClean="0"/>
              <a:t>103</a:t>
            </a:fld>
            <a:endParaRPr lang="en-US"/>
          </a:p>
        </p:txBody>
      </p:sp>
    </p:spTree>
    <p:extLst>
      <p:ext uri="{BB962C8B-B14F-4D97-AF65-F5344CB8AC3E}">
        <p14:creationId xmlns:p14="http://schemas.microsoft.com/office/powerpoint/2010/main" val="1009290662"/>
      </p:ext>
    </p:extLst>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8418" name="Rectangle 2"/>
          <p:cNvSpPr>
            <a:spLocks noGrp="1" noChangeArrowheads="1"/>
          </p:cNvSpPr>
          <p:nvPr>
            <p:ph type="title"/>
          </p:nvPr>
        </p:nvSpPr>
        <p:spPr/>
        <p:txBody>
          <a:bodyPr/>
          <a:lstStyle/>
          <a:p>
            <a:r>
              <a:rPr lang="fa-IR" altLang="en-US" sz="5400" b="1" dirty="0">
                <a:solidFill>
                  <a:srgbClr val="9900CC"/>
                </a:solidFill>
              </a:rPr>
              <a:t>90/26 تكنيك كارت </a:t>
            </a:r>
            <a:r>
              <a:rPr lang="fa-IR" altLang="en-US" sz="5400" b="1" dirty="0" smtClean="0">
                <a:solidFill>
                  <a:srgbClr val="9900CC"/>
                </a:solidFill>
              </a:rPr>
              <a:t>سنجاقي</a:t>
            </a:r>
            <a:endParaRPr lang="en-US" altLang="en-US" dirty="0"/>
          </a:p>
        </p:txBody>
      </p:sp>
      <p:sp>
        <p:nvSpPr>
          <p:cNvPr id="188419" name="Rectangle 3"/>
          <p:cNvSpPr>
            <a:spLocks noGrp="1" noChangeArrowheads="1"/>
          </p:cNvSpPr>
          <p:nvPr>
            <p:ph type="body" idx="1"/>
          </p:nvPr>
        </p:nvSpPr>
        <p:spPr/>
        <p:txBody>
          <a:bodyPr>
            <a:normAutofit/>
          </a:bodyPr>
          <a:lstStyle/>
          <a:p>
            <a:pPr algn="r">
              <a:buFont typeface="Wingdings" panose="05000000000000000000" pitchFamily="2" charset="2"/>
              <a:buNone/>
            </a:pPr>
            <a:r>
              <a:rPr lang="fa-IR" altLang="en-US" sz="2800" b="1" dirty="0" smtClean="0"/>
              <a:t>تكنيك </a:t>
            </a:r>
            <a:r>
              <a:rPr lang="fa-IR" altLang="en-US" sz="2800" b="1" dirty="0"/>
              <a:t>ديگري به نام كارت سنجاقي در مؤسسه بالت فرانكفورت آلمان به وجود آمد. اين نوع تكنيك كه آلماني ها آن را توفان فكري اقتباس كرده اند، بر پايه تكنيك خلاقيت ديگري موسوم به تكنيك استعاره استوار است.</a:t>
            </a:r>
          </a:p>
          <a:p>
            <a:pPr algn="r">
              <a:buFont typeface="Wingdings" panose="05000000000000000000" pitchFamily="2" charset="2"/>
              <a:buNone/>
            </a:pPr>
            <a:r>
              <a:rPr lang="fa-IR" altLang="en-US" sz="2800" b="1" dirty="0"/>
              <a:t>اين مدل توفان فكري سازماندهي سريع ايده ها را فراهم مي آورد.</a:t>
            </a:r>
            <a:endParaRPr lang="en-US" altLang="en-US" sz="2800" b="1" dirty="0"/>
          </a:p>
        </p:txBody>
      </p:sp>
      <p:sp>
        <p:nvSpPr>
          <p:cNvPr id="2" name="Footer Placeholder 1"/>
          <p:cNvSpPr>
            <a:spLocks noGrp="1"/>
          </p:cNvSpPr>
          <p:nvPr>
            <p:ph type="ftr" sz="quarter" idx="11"/>
          </p:nvPr>
        </p:nvSpPr>
        <p:spPr/>
        <p:txBody>
          <a:bodyPr/>
          <a:lstStyle/>
          <a:p>
            <a:r>
              <a:rPr lang="fa-IR" smtClean="0"/>
              <a:t>مهندسی ارزش-خلاقیت- </a:t>
            </a:r>
            <a:r>
              <a:rPr lang="en-US" smtClean="0"/>
              <a:t>www.ravanshadnia.com</a:t>
            </a:r>
            <a:endParaRPr lang="en-US" dirty="0"/>
          </a:p>
        </p:txBody>
      </p:sp>
      <p:sp>
        <p:nvSpPr>
          <p:cNvPr id="3" name="Slide Number Placeholder 2"/>
          <p:cNvSpPr>
            <a:spLocks noGrp="1"/>
          </p:cNvSpPr>
          <p:nvPr>
            <p:ph type="sldNum" sz="quarter" idx="12"/>
          </p:nvPr>
        </p:nvSpPr>
        <p:spPr/>
        <p:txBody>
          <a:bodyPr/>
          <a:lstStyle/>
          <a:p>
            <a:fld id="{8BF94E1D-B273-4FD6-A7DD-B11FAD1D191C}" type="slidenum">
              <a:rPr lang="en-US" smtClean="0"/>
              <a:t>104</a:t>
            </a:fld>
            <a:endParaRPr lang="en-US"/>
          </a:p>
        </p:txBody>
      </p:sp>
    </p:spTree>
    <p:extLst>
      <p:ext uri="{BB962C8B-B14F-4D97-AF65-F5344CB8AC3E}">
        <p14:creationId xmlns:p14="http://schemas.microsoft.com/office/powerpoint/2010/main" val="3950738747"/>
      </p:ext>
    </p:extLst>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9442" name="Rectangle 2"/>
          <p:cNvSpPr>
            <a:spLocks noGrp="1" noChangeArrowheads="1"/>
          </p:cNvSpPr>
          <p:nvPr>
            <p:ph type="title"/>
          </p:nvPr>
        </p:nvSpPr>
        <p:spPr/>
        <p:txBody>
          <a:bodyPr/>
          <a:lstStyle/>
          <a:p>
            <a:r>
              <a:rPr lang="fa-IR" altLang="en-US" sz="5400" b="1" dirty="0">
                <a:solidFill>
                  <a:srgbClr val="9900CC"/>
                </a:solidFill>
              </a:rPr>
              <a:t>91/27 </a:t>
            </a:r>
            <a:r>
              <a:rPr lang="fa-IR" altLang="en-US" sz="5400" b="1" dirty="0" smtClean="0">
                <a:solidFill>
                  <a:srgbClr val="9900CC"/>
                </a:solidFill>
              </a:rPr>
              <a:t>سناريونويسي</a:t>
            </a:r>
            <a:endParaRPr lang="en-US" altLang="en-US" dirty="0"/>
          </a:p>
        </p:txBody>
      </p:sp>
      <p:sp>
        <p:nvSpPr>
          <p:cNvPr id="189443" name="Rectangle 3"/>
          <p:cNvSpPr>
            <a:spLocks noGrp="1" noChangeArrowheads="1"/>
          </p:cNvSpPr>
          <p:nvPr>
            <p:ph type="body" idx="1"/>
          </p:nvPr>
        </p:nvSpPr>
        <p:spPr/>
        <p:txBody>
          <a:bodyPr>
            <a:normAutofit/>
          </a:bodyPr>
          <a:lstStyle/>
          <a:p>
            <a:pPr algn="r">
              <a:buFont typeface="Wingdings" panose="05000000000000000000" pitchFamily="2" charset="2"/>
              <a:buNone/>
            </a:pPr>
            <a:r>
              <a:rPr lang="fa-IR" altLang="en-US" sz="3200" b="1" dirty="0" smtClean="0"/>
              <a:t>سناريونويسي </a:t>
            </a:r>
            <a:r>
              <a:rPr lang="fa-IR" altLang="en-US" sz="3200" b="1" dirty="0"/>
              <a:t>يعني تجزيه و تحليل اطلاعات، فكركردن و نوشتن درباره سناريوها و بحث درباره آينده بالقوه شركت.سناريو نويسي تكنيك پيچيده اي است كه به زمان و تلاش قابل توجهي نياز دارد. فكر كردن درباره احتمالات آينده بسيار حائز اهميت است. اغلب اوقات از اين روش براي تدوين راهبردهاي مختلف براي شرايط احتمالي مختلف آينده استفاده مي شود.</a:t>
            </a:r>
            <a:r>
              <a:rPr lang="fa-IR" altLang="en-US" sz="3200" dirty="0"/>
              <a:t> </a:t>
            </a:r>
            <a:endParaRPr lang="en-US" altLang="en-US" sz="3200" dirty="0"/>
          </a:p>
        </p:txBody>
      </p:sp>
      <p:sp>
        <p:nvSpPr>
          <p:cNvPr id="2" name="Footer Placeholder 1"/>
          <p:cNvSpPr>
            <a:spLocks noGrp="1"/>
          </p:cNvSpPr>
          <p:nvPr>
            <p:ph type="ftr" sz="quarter" idx="11"/>
          </p:nvPr>
        </p:nvSpPr>
        <p:spPr/>
        <p:txBody>
          <a:bodyPr/>
          <a:lstStyle/>
          <a:p>
            <a:r>
              <a:rPr lang="fa-IR" smtClean="0"/>
              <a:t>مهندسی ارزش-خلاقیت- </a:t>
            </a:r>
            <a:r>
              <a:rPr lang="en-US" smtClean="0"/>
              <a:t>www.ravanshadnia.com</a:t>
            </a:r>
            <a:endParaRPr lang="en-US" dirty="0"/>
          </a:p>
        </p:txBody>
      </p:sp>
      <p:sp>
        <p:nvSpPr>
          <p:cNvPr id="3" name="Slide Number Placeholder 2"/>
          <p:cNvSpPr>
            <a:spLocks noGrp="1"/>
          </p:cNvSpPr>
          <p:nvPr>
            <p:ph type="sldNum" sz="quarter" idx="12"/>
          </p:nvPr>
        </p:nvSpPr>
        <p:spPr/>
        <p:txBody>
          <a:bodyPr/>
          <a:lstStyle/>
          <a:p>
            <a:fld id="{8BF94E1D-B273-4FD6-A7DD-B11FAD1D191C}" type="slidenum">
              <a:rPr lang="en-US" smtClean="0"/>
              <a:t>105</a:t>
            </a:fld>
            <a:endParaRPr lang="en-US"/>
          </a:p>
        </p:txBody>
      </p:sp>
    </p:spTree>
    <p:extLst>
      <p:ext uri="{BB962C8B-B14F-4D97-AF65-F5344CB8AC3E}">
        <p14:creationId xmlns:p14="http://schemas.microsoft.com/office/powerpoint/2010/main" val="3661891666"/>
      </p:ext>
    </p:extLst>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0466" name="Rectangle 2"/>
          <p:cNvSpPr>
            <a:spLocks noGrp="1" noChangeArrowheads="1"/>
          </p:cNvSpPr>
          <p:nvPr>
            <p:ph type="title"/>
          </p:nvPr>
        </p:nvSpPr>
        <p:spPr>
          <a:xfrm>
            <a:off x="1981200" y="274638"/>
            <a:ext cx="8229600" cy="633412"/>
          </a:xfrm>
        </p:spPr>
        <p:txBody>
          <a:bodyPr/>
          <a:lstStyle/>
          <a:p>
            <a:r>
              <a:rPr lang="fa-IR" altLang="en-US" sz="4000" b="1">
                <a:solidFill>
                  <a:schemeClr val="accent2"/>
                </a:solidFill>
              </a:rPr>
              <a:t>نمونه اي از خلاصه سناريو</a:t>
            </a:r>
            <a:endParaRPr lang="en-US" altLang="en-US" sz="4000" b="1">
              <a:solidFill>
                <a:schemeClr val="accent2"/>
              </a:solidFill>
            </a:endParaRPr>
          </a:p>
        </p:txBody>
      </p:sp>
      <p:graphicFrame>
        <p:nvGraphicFramePr>
          <p:cNvPr id="190521" name="Group 57"/>
          <p:cNvGraphicFramePr>
            <a:graphicFrameLocks noGrp="1"/>
          </p:cNvGraphicFramePr>
          <p:nvPr>
            <p:ph idx="1"/>
          </p:nvPr>
        </p:nvGraphicFramePr>
        <p:xfrm>
          <a:off x="1774826" y="1341439"/>
          <a:ext cx="8435975" cy="5150485"/>
        </p:xfrm>
        <a:graphic>
          <a:graphicData uri="http://schemas.openxmlformats.org/drawingml/2006/table">
            <a:tbl>
              <a:tblPr rtl="1"/>
              <a:tblGrid>
                <a:gridCol w="1882775">
                  <a:extLst>
                    <a:ext uri="{9D8B030D-6E8A-4147-A177-3AD203B41FA5}">
                      <a16:colId xmlns:a16="http://schemas.microsoft.com/office/drawing/2014/main" val="601262111"/>
                    </a:ext>
                  </a:extLst>
                </a:gridCol>
                <a:gridCol w="3024187">
                  <a:extLst>
                    <a:ext uri="{9D8B030D-6E8A-4147-A177-3AD203B41FA5}">
                      <a16:colId xmlns:a16="http://schemas.microsoft.com/office/drawing/2014/main" val="2885123316"/>
                    </a:ext>
                  </a:extLst>
                </a:gridCol>
                <a:gridCol w="3529013">
                  <a:extLst>
                    <a:ext uri="{9D8B030D-6E8A-4147-A177-3AD203B41FA5}">
                      <a16:colId xmlns:a16="http://schemas.microsoft.com/office/drawing/2014/main" val="2243475429"/>
                    </a:ext>
                  </a:extLst>
                </a:gridCol>
              </a:tblGrid>
              <a:tr h="1044575">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a:spcBef>
                          <a:spcPct val="20000"/>
                        </a:spcBef>
                        <a:defRPr sz="2400">
                          <a:solidFill>
                            <a:schemeClr val="tx1"/>
                          </a:solidFill>
                          <a:latin typeface="Arial" panose="020B0604020202020204" pitchFamily="34" charset="0"/>
                          <a:cs typeface="Arial" panose="020B0604020202020204" pitchFamily="34" charset="0"/>
                        </a:defRPr>
                      </a:lvl2pPr>
                      <a:lvl3pPr>
                        <a:spcBef>
                          <a:spcPct val="20000"/>
                        </a:spcBef>
                        <a:defRPr sz="2000">
                          <a:solidFill>
                            <a:schemeClr val="tx1"/>
                          </a:solidFill>
                          <a:latin typeface="Arial" panose="020B0604020202020204" pitchFamily="34" charset="0"/>
                          <a:cs typeface="Arial" panose="020B0604020202020204" pitchFamily="34" charset="0"/>
                        </a:defRPr>
                      </a:lvl3pPr>
                      <a:lvl4pPr>
                        <a:spcBef>
                          <a:spcPct val="20000"/>
                        </a:spcBef>
                        <a:defRPr>
                          <a:solidFill>
                            <a:schemeClr val="tx1"/>
                          </a:solidFill>
                          <a:latin typeface="Arial" panose="020B0604020202020204" pitchFamily="34" charset="0"/>
                          <a:cs typeface="Arial" panose="020B0604020202020204" pitchFamily="34" charset="0"/>
                        </a:defRPr>
                      </a:lvl4pPr>
                      <a:lvl5pPr>
                        <a:spcBef>
                          <a:spcPct val="20000"/>
                        </a:spcBef>
                        <a:defRPr>
                          <a:solidFill>
                            <a:schemeClr val="tx1"/>
                          </a:solidFill>
                          <a:latin typeface="Arial" panose="020B0604020202020204" pitchFamily="34" charset="0"/>
                          <a:cs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r" defTabSz="914400" rtl="1" eaLnBrk="1" fontAlgn="base" latinLnBrk="0" hangingPunct="1">
                        <a:lnSpc>
                          <a:spcPct val="100000"/>
                        </a:lnSpc>
                        <a:spcBef>
                          <a:spcPct val="20000"/>
                        </a:spcBef>
                        <a:spcAft>
                          <a:spcPct val="0"/>
                        </a:spcAft>
                        <a:buClr>
                          <a:srgbClr val="A50021"/>
                        </a:buClr>
                        <a:buSzTx/>
                        <a:buFont typeface="Wingdings" panose="05000000000000000000" pitchFamily="2" charset="2"/>
                        <a:buNone/>
                        <a:tabLst/>
                      </a:pPr>
                      <a:r>
                        <a:rPr kumimoji="0" lang="fa-IR" altLang="en-US" sz="2000" b="1" i="0" u="none" strike="noStrike" cap="none" normalizeH="0" baseline="0" smtClean="0">
                          <a:ln>
                            <a:noFill/>
                          </a:ln>
                          <a:solidFill>
                            <a:srgbClr val="FF66CC"/>
                          </a:solidFill>
                          <a:effectLst/>
                          <a:latin typeface="Arial" panose="020B0604020202020204" pitchFamily="34" charset="0"/>
                          <a:cs typeface="Arial" panose="020B0604020202020204" pitchFamily="34" charset="0"/>
                        </a:rPr>
                        <a:t>شرح دهنده</a:t>
                      </a:r>
                      <a:endParaRPr kumimoji="0" lang="en-US" altLang="en-US" sz="2000" b="1" i="0" u="none" strike="noStrike" cap="none" normalizeH="0" baseline="0" smtClean="0">
                        <a:ln>
                          <a:noFill/>
                        </a:ln>
                        <a:solidFill>
                          <a:srgbClr val="FF66CC"/>
                        </a:solidFill>
                        <a:effectLst/>
                        <a:latin typeface="Arial" panose="020B0604020202020204" pitchFamily="34" charset="0"/>
                        <a:cs typeface="Arial" panose="020B0604020202020204" pitchFamily="34"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a:spcBef>
                          <a:spcPct val="20000"/>
                        </a:spcBef>
                        <a:defRPr sz="2400">
                          <a:solidFill>
                            <a:schemeClr val="tx1"/>
                          </a:solidFill>
                          <a:latin typeface="Arial" panose="020B0604020202020204" pitchFamily="34" charset="0"/>
                          <a:cs typeface="Arial" panose="020B0604020202020204" pitchFamily="34" charset="0"/>
                        </a:defRPr>
                      </a:lvl2pPr>
                      <a:lvl3pPr>
                        <a:spcBef>
                          <a:spcPct val="20000"/>
                        </a:spcBef>
                        <a:defRPr sz="2000">
                          <a:solidFill>
                            <a:schemeClr val="tx1"/>
                          </a:solidFill>
                          <a:latin typeface="Arial" panose="020B0604020202020204" pitchFamily="34" charset="0"/>
                          <a:cs typeface="Arial" panose="020B0604020202020204" pitchFamily="34" charset="0"/>
                        </a:defRPr>
                      </a:lvl3pPr>
                      <a:lvl4pPr>
                        <a:spcBef>
                          <a:spcPct val="20000"/>
                        </a:spcBef>
                        <a:defRPr>
                          <a:solidFill>
                            <a:schemeClr val="tx1"/>
                          </a:solidFill>
                          <a:latin typeface="Arial" panose="020B0604020202020204" pitchFamily="34" charset="0"/>
                          <a:cs typeface="Arial" panose="020B0604020202020204" pitchFamily="34" charset="0"/>
                        </a:defRPr>
                      </a:lvl4pPr>
                      <a:lvl5pPr>
                        <a:spcBef>
                          <a:spcPct val="20000"/>
                        </a:spcBef>
                        <a:defRPr>
                          <a:solidFill>
                            <a:schemeClr val="tx1"/>
                          </a:solidFill>
                          <a:latin typeface="Arial" panose="020B0604020202020204" pitchFamily="34" charset="0"/>
                          <a:cs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r" defTabSz="914400" rtl="1" eaLnBrk="1" fontAlgn="base" latinLnBrk="0" hangingPunct="1">
                        <a:lnSpc>
                          <a:spcPct val="100000"/>
                        </a:lnSpc>
                        <a:spcBef>
                          <a:spcPct val="20000"/>
                        </a:spcBef>
                        <a:spcAft>
                          <a:spcPct val="0"/>
                        </a:spcAft>
                        <a:buClr>
                          <a:srgbClr val="A50021"/>
                        </a:buClr>
                        <a:buSzTx/>
                        <a:buFont typeface="Wingdings" panose="05000000000000000000" pitchFamily="2" charset="2"/>
                        <a:buNone/>
                        <a:tabLst/>
                      </a:pPr>
                      <a:r>
                        <a:rPr kumimoji="0" lang="fa-IR" altLang="en-US" sz="2000" b="1" i="0" u="none" strike="noStrike" cap="none" normalizeH="0" baseline="0" smtClean="0">
                          <a:ln>
                            <a:noFill/>
                          </a:ln>
                          <a:solidFill>
                            <a:srgbClr val="FF66CC"/>
                          </a:solidFill>
                          <a:effectLst/>
                          <a:latin typeface="Arial" panose="020B0604020202020204" pitchFamily="34" charset="0"/>
                          <a:cs typeface="Arial" panose="020B0604020202020204" pitchFamily="34" charset="0"/>
                        </a:rPr>
                        <a:t>سناريوي الف: آينده كشور تحت الشعاع اقتصاد نفت و گاز است </a:t>
                      </a:r>
                      <a:endParaRPr kumimoji="0" lang="en-US" altLang="en-US" sz="2000" b="1" i="0" u="none" strike="noStrike" cap="none" normalizeH="0" baseline="0" smtClean="0">
                        <a:ln>
                          <a:noFill/>
                        </a:ln>
                        <a:solidFill>
                          <a:srgbClr val="FF66CC"/>
                        </a:solidFill>
                        <a:effectLst/>
                        <a:latin typeface="Arial" panose="020B0604020202020204" pitchFamily="34" charset="0"/>
                        <a:cs typeface="Arial" panose="020B0604020202020204"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a:spcBef>
                          <a:spcPct val="20000"/>
                        </a:spcBef>
                        <a:defRPr sz="2400">
                          <a:solidFill>
                            <a:schemeClr val="tx1"/>
                          </a:solidFill>
                          <a:latin typeface="Arial" panose="020B0604020202020204" pitchFamily="34" charset="0"/>
                          <a:cs typeface="Arial" panose="020B0604020202020204" pitchFamily="34" charset="0"/>
                        </a:defRPr>
                      </a:lvl2pPr>
                      <a:lvl3pPr>
                        <a:spcBef>
                          <a:spcPct val="20000"/>
                        </a:spcBef>
                        <a:defRPr sz="2000">
                          <a:solidFill>
                            <a:schemeClr val="tx1"/>
                          </a:solidFill>
                          <a:latin typeface="Arial" panose="020B0604020202020204" pitchFamily="34" charset="0"/>
                          <a:cs typeface="Arial" panose="020B0604020202020204" pitchFamily="34" charset="0"/>
                        </a:defRPr>
                      </a:lvl3pPr>
                      <a:lvl4pPr>
                        <a:spcBef>
                          <a:spcPct val="20000"/>
                        </a:spcBef>
                        <a:defRPr>
                          <a:solidFill>
                            <a:schemeClr val="tx1"/>
                          </a:solidFill>
                          <a:latin typeface="Arial" panose="020B0604020202020204" pitchFamily="34" charset="0"/>
                          <a:cs typeface="Arial" panose="020B0604020202020204" pitchFamily="34" charset="0"/>
                        </a:defRPr>
                      </a:lvl4pPr>
                      <a:lvl5pPr>
                        <a:spcBef>
                          <a:spcPct val="20000"/>
                        </a:spcBef>
                        <a:defRPr>
                          <a:solidFill>
                            <a:schemeClr val="tx1"/>
                          </a:solidFill>
                          <a:latin typeface="Arial" panose="020B0604020202020204" pitchFamily="34" charset="0"/>
                          <a:cs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r" defTabSz="914400" rtl="1" eaLnBrk="1" fontAlgn="base" latinLnBrk="0" hangingPunct="1">
                        <a:lnSpc>
                          <a:spcPct val="100000"/>
                        </a:lnSpc>
                        <a:spcBef>
                          <a:spcPct val="20000"/>
                        </a:spcBef>
                        <a:spcAft>
                          <a:spcPct val="0"/>
                        </a:spcAft>
                        <a:buClr>
                          <a:srgbClr val="A50021"/>
                        </a:buClr>
                        <a:buSzTx/>
                        <a:buFont typeface="Wingdings" panose="05000000000000000000" pitchFamily="2" charset="2"/>
                        <a:buNone/>
                        <a:tabLst/>
                      </a:pPr>
                      <a:r>
                        <a:rPr kumimoji="0" lang="fa-IR" altLang="en-US" sz="2000" b="1" i="0" u="none" strike="noStrike" cap="none" normalizeH="0" baseline="0" smtClean="0">
                          <a:ln>
                            <a:noFill/>
                          </a:ln>
                          <a:solidFill>
                            <a:srgbClr val="FF66CC"/>
                          </a:solidFill>
                          <a:effectLst/>
                          <a:latin typeface="Arial" panose="020B0604020202020204" pitchFamily="34" charset="0"/>
                          <a:cs typeface="Arial" panose="020B0604020202020204" pitchFamily="34" charset="0"/>
                        </a:rPr>
                        <a:t>سناريوي ب: منافع نفت و گاز به جيب اقتصاد سازمان يافته ملي مي رود.</a:t>
                      </a:r>
                      <a:endParaRPr kumimoji="0" lang="en-US" altLang="en-US" sz="2000" b="1" i="0" u="none" strike="noStrike" cap="none" normalizeH="0" baseline="0" smtClean="0">
                        <a:ln>
                          <a:noFill/>
                        </a:ln>
                        <a:solidFill>
                          <a:srgbClr val="FF66CC"/>
                        </a:solidFill>
                        <a:effectLst/>
                        <a:latin typeface="Arial" panose="020B0604020202020204" pitchFamily="34" charset="0"/>
                        <a:cs typeface="Arial" panose="020B0604020202020204" pitchFamily="34"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105418116"/>
                  </a:ext>
                </a:extLst>
              </a:tr>
              <a:tr h="1584325">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a:spcBef>
                          <a:spcPct val="20000"/>
                        </a:spcBef>
                        <a:defRPr sz="2400">
                          <a:solidFill>
                            <a:schemeClr val="tx1"/>
                          </a:solidFill>
                          <a:latin typeface="Arial" panose="020B0604020202020204" pitchFamily="34" charset="0"/>
                          <a:cs typeface="Arial" panose="020B0604020202020204" pitchFamily="34" charset="0"/>
                        </a:defRPr>
                      </a:lvl2pPr>
                      <a:lvl3pPr>
                        <a:spcBef>
                          <a:spcPct val="20000"/>
                        </a:spcBef>
                        <a:defRPr sz="2000">
                          <a:solidFill>
                            <a:schemeClr val="tx1"/>
                          </a:solidFill>
                          <a:latin typeface="Arial" panose="020B0604020202020204" pitchFamily="34" charset="0"/>
                          <a:cs typeface="Arial" panose="020B0604020202020204" pitchFamily="34" charset="0"/>
                        </a:defRPr>
                      </a:lvl3pPr>
                      <a:lvl4pPr>
                        <a:spcBef>
                          <a:spcPct val="20000"/>
                        </a:spcBef>
                        <a:defRPr>
                          <a:solidFill>
                            <a:schemeClr val="tx1"/>
                          </a:solidFill>
                          <a:latin typeface="Arial" panose="020B0604020202020204" pitchFamily="34" charset="0"/>
                          <a:cs typeface="Arial" panose="020B0604020202020204" pitchFamily="34" charset="0"/>
                        </a:defRPr>
                      </a:lvl4pPr>
                      <a:lvl5pPr>
                        <a:spcBef>
                          <a:spcPct val="20000"/>
                        </a:spcBef>
                        <a:defRPr>
                          <a:solidFill>
                            <a:schemeClr val="tx1"/>
                          </a:solidFill>
                          <a:latin typeface="Arial" panose="020B0604020202020204" pitchFamily="34" charset="0"/>
                          <a:cs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r" defTabSz="914400" rtl="1" eaLnBrk="1" fontAlgn="base" latinLnBrk="0" hangingPunct="1">
                        <a:lnSpc>
                          <a:spcPct val="100000"/>
                        </a:lnSpc>
                        <a:spcBef>
                          <a:spcPct val="20000"/>
                        </a:spcBef>
                        <a:spcAft>
                          <a:spcPct val="0"/>
                        </a:spcAft>
                        <a:buClr>
                          <a:srgbClr val="A50021"/>
                        </a:buClr>
                        <a:buSzTx/>
                        <a:buFont typeface="Wingdings" panose="05000000000000000000" pitchFamily="2" charset="2"/>
                        <a:buNone/>
                        <a:tabLst/>
                      </a:pPr>
                      <a:r>
                        <a:rPr kumimoji="0" lang="fa-IR" altLang="en-US" sz="2000" b="1" i="0" u="none" strike="noStrike" cap="none" normalizeH="0" baseline="0" smtClean="0">
                          <a:ln>
                            <a:noFill/>
                          </a:ln>
                          <a:solidFill>
                            <a:srgbClr val="FF66CC"/>
                          </a:solidFill>
                          <a:effectLst/>
                          <a:latin typeface="Arial" panose="020B0604020202020204" pitchFamily="34" charset="0"/>
                          <a:cs typeface="Arial" panose="020B0604020202020204" pitchFamily="34" charset="0"/>
                        </a:rPr>
                        <a:t>توسعه اقتصاد </a:t>
                      </a:r>
                    </a:p>
                    <a:p>
                      <a:pPr marL="0" marR="0" lvl="0" indent="0" algn="r" defTabSz="914400" rtl="1" eaLnBrk="1" fontAlgn="base" latinLnBrk="0" hangingPunct="1">
                        <a:lnSpc>
                          <a:spcPct val="100000"/>
                        </a:lnSpc>
                        <a:spcBef>
                          <a:spcPct val="20000"/>
                        </a:spcBef>
                        <a:spcAft>
                          <a:spcPct val="0"/>
                        </a:spcAft>
                        <a:buClr>
                          <a:srgbClr val="A50021"/>
                        </a:buClr>
                        <a:buSzTx/>
                        <a:buFont typeface="Wingdings" panose="05000000000000000000" pitchFamily="2" charset="2"/>
                        <a:buNone/>
                        <a:tabLst/>
                      </a:pPr>
                      <a:r>
                        <a:rPr kumimoji="0" lang="fa-IR" altLang="en-US" sz="2000" b="1" i="0" u="none" strike="noStrike" cap="none" normalizeH="0" baseline="0" smtClean="0">
                          <a:ln>
                            <a:noFill/>
                          </a:ln>
                          <a:solidFill>
                            <a:srgbClr val="FF66CC"/>
                          </a:solidFill>
                          <a:effectLst/>
                          <a:latin typeface="Arial" panose="020B0604020202020204" pitchFamily="34" charset="0"/>
                          <a:cs typeface="Arial" panose="020B0604020202020204" pitchFamily="34" charset="0"/>
                        </a:rPr>
                        <a:t>جهاني</a:t>
                      </a:r>
                      <a:endParaRPr kumimoji="0" lang="en-US" altLang="en-US" sz="2000" b="1" i="0" u="none" strike="noStrike" cap="none" normalizeH="0" baseline="0" smtClean="0">
                        <a:ln>
                          <a:noFill/>
                        </a:ln>
                        <a:solidFill>
                          <a:srgbClr val="FF66CC"/>
                        </a:solidFill>
                        <a:effectLst/>
                        <a:latin typeface="Arial" panose="020B0604020202020204" pitchFamily="34" charset="0"/>
                        <a:cs typeface="Arial" panose="020B0604020202020204" pitchFamily="34"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a:spcBef>
                          <a:spcPct val="20000"/>
                        </a:spcBef>
                        <a:defRPr sz="2400">
                          <a:solidFill>
                            <a:schemeClr val="tx1"/>
                          </a:solidFill>
                          <a:latin typeface="Arial" panose="020B0604020202020204" pitchFamily="34" charset="0"/>
                          <a:cs typeface="Arial" panose="020B0604020202020204" pitchFamily="34" charset="0"/>
                        </a:defRPr>
                      </a:lvl2pPr>
                      <a:lvl3pPr>
                        <a:spcBef>
                          <a:spcPct val="20000"/>
                        </a:spcBef>
                        <a:defRPr sz="2000">
                          <a:solidFill>
                            <a:schemeClr val="tx1"/>
                          </a:solidFill>
                          <a:latin typeface="Arial" panose="020B0604020202020204" pitchFamily="34" charset="0"/>
                          <a:cs typeface="Arial" panose="020B0604020202020204" pitchFamily="34" charset="0"/>
                        </a:defRPr>
                      </a:lvl3pPr>
                      <a:lvl4pPr>
                        <a:spcBef>
                          <a:spcPct val="20000"/>
                        </a:spcBef>
                        <a:defRPr>
                          <a:solidFill>
                            <a:schemeClr val="tx1"/>
                          </a:solidFill>
                          <a:latin typeface="Arial" panose="020B0604020202020204" pitchFamily="34" charset="0"/>
                          <a:cs typeface="Arial" panose="020B0604020202020204" pitchFamily="34" charset="0"/>
                        </a:defRPr>
                      </a:lvl4pPr>
                      <a:lvl5pPr>
                        <a:spcBef>
                          <a:spcPct val="20000"/>
                        </a:spcBef>
                        <a:defRPr>
                          <a:solidFill>
                            <a:schemeClr val="tx1"/>
                          </a:solidFill>
                          <a:latin typeface="Arial" panose="020B0604020202020204" pitchFamily="34" charset="0"/>
                          <a:cs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r" defTabSz="914400" rtl="1" eaLnBrk="1" fontAlgn="base" latinLnBrk="0" hangingPunct="1">
                        <a:lnSpc>
                          <a:spcPct val="100000"/>
                        </a:lnSpc>
                        <a:spcBef>
                          <a:spcPct val="20000"/>
                        </a:spcBef>
                        <a:spcAft>
                          <a:spcPct val="0"/>
                        </a:spcAft>
                        <a:buClr>
                          <a:srgbClr val="A50021"/>
                        </a:buClr>
                        <a:buSzTx/>
                        <a:buFont typeface="Wingdings" panose="05000000000000000000" pitchFamily="2" charset="2"/>
                        <a:buChar char="v"/>
                        <a:tabLst/>
                      </a:pPr>
                      <a:r>
                        <a:rPr kumimoji="0" lang="fa-IR" altLang="en-US" sz="2000" b="1" i="0" u="none" strike="noStrike" cap="none" normalizeH="0" baseline="0" smtClean="0">
                          <a:ln>
                            <a:noFill/>
                          </a:ln>
                          <a:solidFill>
                            <a:schemeClr val="tx1"/>
                          </a:solidFill>
                          <a:effectLst/>
                          <a:latin typeface="Arial" panose="020B0604020202020204" pitchFamily="34" charset="0"/>
                          <a:cs typeface="Arial" panose="020B0604020202020204" pitchFamily="34" charset="0"/>
                        </a:rPr>
                        <a:t> مشكلات مزمن ساختار اقتصادي</a:t>
                      </a:r>
                    </a:p>
                    <a:p>
                      <a:pPr marL="0" marR="0" lvl="0" indent="0" algn="r" defTabSz="914400" rtl="1" eaLnBrk="1" fontAlgn="base" latinLnBrk="0" hangingPunct="1">
                        <a:lnSpc>
                          <a:spcPct val="100000"/>
                        </a:lnSpc>
                        <a:spcBef>
                          <a:spcPct val="20000"/>
                        </a:spcBef>
                        <a:spcAft>
                          <a:spcPct val="0"/>
                        </a:spcAft>
                        <a:buClr>
                          <a:srgbClr val="A50021"/>
                        </a:buClr>
                        <a:buSzTx/>
                        <a:buFont typeface="Wingdings" panose="05000000000000000000" pitchFamily="2" charset="2"/>
                        <a:buChar char="v"/>
                        <a:tabLst/>
                      </a:pPr>
                      <a:r>
                        <a:rPr kumimoji="0" lang="fa-IR" altLang="en-US" sz="2000" b="1" i="0" u="none" strike="noStrike" cap="none" normalizeH="0" baseline="0" smtClean="0">
                          <a:ln>
                            <a:noFill/>
                          </a:ln>
                          <a:solidFill>
                            <a:schemeClr val="tx1"/>
                          </a:solidFill>
                          <a:effectLst/>
                          <a:latin typeface="Arial" panose="020B0604020202020204" pitchFamily="34" charset="0"/>
                          <a:cs typeface="Arial" panose="020B0604020202020204" pitchFamily="34" charset="0"/>
                        </a:rPr>
                        <a:t> رشد </a:t>
                      </a:r>
                      <a:r>
                        <a:rPr kumimoji="0" lang="en-US" altLang="en-US" sz="2000" b="1" i="0" u="none" strike="noStrike" cap="none" normalizeH="0" baseline="0" smtClean="0">
                          <a:ln>
                            <a:noFill/>
                          </a:ln>
                          <a:solidFill>
                            <a:schemeClr val="tx1"/>
                          </a:solidFill>
                          <a:effectLst/>
                          <a:latin typeface="Arial" panose="020B0604020202020204" pitchFamily="34" charset="0"/>
                          <a:cs typeface="Arial" panose="020B0604020202020204" pitchFamily="34" charset="0"/>
                        </a:rPr>
                        <a:t>OECD</a:t>
                      </a:r>
                      <a:r>
                        <a:rPr kumimoji="0" lang="fa-IR" altLang="en-US" sz="2000" b="1" i="0" u="none" strike="noStrike" cap="none" normalizeH="0" baseline="0" smtClean="0">
                          <a:ln>
                            <a:noFill/>
                          </a:ln>
                          <a:solidFill>
                            <a:schemeClr val="tx1"/>
                          </a:solidFill>
                          <a:effectLst/>
                          <a:latin typeface="Arial" panose="020B0604020202020204" pitchFamily="34" charset="0"/>
                          <a:cs typeface="Arial" panose="020B0604020202020204" pitchFamily="34" charset="0"/>
                        </a:rPr>
                        <a:t> حدود 2%</a:t>
                      </a:r>
                    </a:p>
                    <a:p>
                      <a:pPr marL="0" marR="0" lvl="0" indent="0" algn="r" defTabSz="914400" rtl="1" eaLnBrk="1" fontAlgn="base" latinLnBrk="0" hangingPunct="1">
                        <a:lnSpc>
                          <a:spcPct val="100000"/>
                        </a:lnSpc>
                        <a:spcBef>
                          <a:spcPct val="20000"/>
                        </a:spcBef>
                        <a:spcAft>
                          <a:spcPct val="0"/>
                        </a:spcAft>
                        <a:buClr>
                          <a:srgbClr val="A50021"/>
                        </a:buClr>
                        <a:buSzTx/>
                        <a:buFont typeface="Wingdings" panose="05000000000000000000" pitchFamily="2" charset="2"/>
                        <a:buChar char="v"/>
                        <a:tabLst/>
                      </a:pPr>
                      <a:r>
                        <a:rPr kumimoji="0" lang="fa-IR" altLang="en-US" sz="2000" b="1" i="0" u="none" strike="noStrike" cap="none" normalizeH="0" baseline="0" smtClean="0">
                          <a:ln>
                            <a:noFill/>
                          </a:ln>
                          <a:solidFill>
                            <a:schemeClr val="tx1"/>
                          </a:solidFill>
                          <a:effectLst/>
                          <a:latin typeface="Arial" panose="020B0604020202020204" pitchFamily="34" charset="0"/>
                          <a:cs typeface="Arial" panose="020B0604020202020204" pitchFamily="34" charset="0"/>
                        </a:rPr>
                        <a:t> تورم بالاتر: بي ثباتي نرخ ارز </a:t>
                      </a:r>
                      <a:endParaRPr kumimoji="0" lang="en-US" altLang="en-US" sz="2000" b="1" i="0" u="none" strike="noStrike" cap="none" normalizeH="0" baseline="0" smtClean="0">
                        <a:ln>
                          <a:noFill/>
                        </a:ln>
                        <a:solidFill>
                          <a:schemeClr val="tx1"/>
                        </a:solidFill>
                        <a:effectLst/>
                        <a:latin typeface="Arial" panose="020B0604020202020204" pitchFamily="34" charset="0"/>
                        <a:cs typeface="Arial" panose="020B0604020202020204"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a:spcBef>
                          <a:spcPct val="20000"/>
                        </a:spcBef>
                        <a:defRPr sz="2400">
                          <a:solidFill>
                            <a:schemeClr val="tx1"/>
                          </a:solidFill>
                          <a:latin typeface="Arial" panose="020B0604020202020204" pitchFamily="34" charset="0"/>
                          <a:cs typeface="Arial" panose="020B0604020202020204" pitchFamily="34" charset="0"/>
                        </a:defRPr>
                      </a:lvl2pPr>
                      <a:lvl3pPr>
                        <a:spcBef>
                          <a:spcPct val="20000"/>
                        </a:spcBef>
                        <a:defRPr sz="2000">
                          <a:solidFill>
                            <a:schemeClr val="tx1"/>
                          </a:solidFill>
                          <a:latin typeface="Arial" panose="020B0604020202020204" pitchFamily="34" charset="0"/>
                          <a:cs typeface="Arial" panose="020B0604020202020204" pitchFamily="34" charset="0"/>
                        </a:defRPr>
                      </a:lvl3pPr>
                      <a:lvl4pPr>
                        <a:spcBef>
                          <a:spcPct val="20000"/>
                        </a:spcBef>
                        <a:defRPr>
                          <a:solidFill>
                            <a:schemeClr val="tx1"/>
                          </a:solidFill>
                          <a:latin typeface="Arial" panose="020B0604020202020204" pitchFamily="34" charset="0"/>
                          <a:cs typeface="Arial" panose="020B0604020202020204" pitchFamily="34" charset="0"/>
                        </a:defRPr>
                      </a:lvl4pPr>
                      <a:lvl5pPr>
                        <a:spcBef>
                          <a:spcPct val="20000"/>
                        </a:spcBef>
                        <a:defRPr>
                          <a:solidFill>
                            <a:schemeClr val="tx1"/>
                          </a:solidFill>
                          <a:latin typeface="Arial" panose="020B0604020202020204" pitchFamily="34" charset="0"/>
                          <a:cs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r" defTabSz="914400" rtl="1" eaLnBrk="1" fontAlgn="base" latinLnBrk="0" hangingPunct="1">
                        <a:lnSpc>
                          <a:spcPct val="100000"/>
                        </a:lnSpc>
                        <a:spcBef>
                          <a:spcPct val="20000"/>
                        </a:spcBef>
                        <a:spcAft>
                          <a:spcPct val="0"/>
                        </a:spcAft>
                        <a:buClr>
                          <a:srgbClr val="A50021"/>
                        </a:buClr>
                        <a:buSzTx/>
                        <a:buFont typeface="Wingdings" panose="05000000000000000000" pitchFamily="2" charset="2"/>
                        <a:buChar char="v"/>
                        <a:tabLst/>
                      </a:pPr>
                      <a:r>
                        <a:rPr kumimoji="0" lang="fa-IR" altLang="en-US" sz="2000" b="1" i="0" u="none" strike="noStrike" cap="none" normalizeH="0" baseline="0" smtClean="0">
                          <a:ln>
                            <a:noFill/>
                          </a:ln>
                          <a:solidFill>
                            <a:schemeClr val="tx1"/>
                          </a:solidFill>
                          <a:effectLst/>
                          <a:latin typeface="Arial" panose="020B0604020202020204" pitchFamily="34" charset="0"/>
                          <a:cs typeface="Arial" panose="020B0604020202020204" pitchFamily="34" charset="0"/>
                        </a:rPr>
                        <a:t> رشد متوسط، پيشرفت هايي در جهت تجديد ساختار</a:t>
                      </a:r>
                    </a:p>
                    <a:p>
                      <a:pPr marL="0" marR="0" lvl="0" indent="0" algn="r" defTabSz="914400" rtl="1" eaLnBrk="1" fontAlgn="base" latinLnBrk="0" hangingPunct="1">
                        <a:lnSpc>
                          <a:spcPct val="100000"/>
                        </a:lnSpc>
                        <a:spcBef>
                          <a:spcPct val="20000"/>
                        </a:spcBef>
                        <a:spcAft>
                          <a:spcPct val="0"/>
                        </a:spcAft>
                        <a:buClr>
                          <a:srgbClr val="A50021"/>
                        </a:buClr>
                        <a:buSzTx/>
                        <a:buFont typeface="Wingdings" panose="05000000000000000000" pitchFamily="2" charset="2"/>
                        <a:buChar char="v"/>
                        <a:tabLst/>
                      </a:pPr>
                      <a:r>
                        <a:rPr kumimoji="0" lang="fa-IR" altLang="en-US" sz="2000" b="1" i="0" u="none" strike="noStrike" cap="none" normalizeH="0" baseline="0" smtClean="0">
                          <a:ln>
                            <a:noFill/>
                          </a:ln>
                          <a:solidFill>
                            <a:schemeClr val="tx1"/>
                          </a:solidFill>
                          <a:effectLst/>
                          <a:latin typeface="Arial" panose="020B0604020202020204" pitchFamily="34" charset="0"/>
                          <a:cs typeface="Arial" panose="020B0604020202020204" pitchFamily="34" charset="0"/>
                        </a:rPr>
                        <a:t> رشد </a:t>
                      </a:r>
                      <a:r>
                        <a:rPr kumimoji="0" lang="en-US" altLang="en-US" sz="2000" b="1" i="0" u="none" strike="noStrike" cap="none" normalizeH="0" baseline="0" smtClean="0">
                          <a:ln>
                            <a:noFill/>
                          </a:ln>
                          <a:solidFill>
                            <a:schemeClr val="tx1"/>
                          </a:solidFill>
                          <a:effectLst/>
                          <a:latin typeface="Arial" panose="020B0604020202020204" pitchFamily="34" charset="0"/>
                          <a:cs typeface="Arial" panose="020B0604020202020204" pitchFamily="34" charset="0"/>
                        </a:rPr>
                        <a:t>OECD</a:t>
                      </a:r>
                      <a:r>
                        <a:rPr kumimoji="0" lang="fa-IR" altLang="en-US" sz="2000" b="1" i="0" u="none" strike="noStrike" cap="none" normalizeH="0" baseline="0" smtClean="0">
                          <a:ln>
                            <a:noFill/>
                          </a:ln>
                          <a:solidFill>
                            <a:schemeClr val="tx1"/>
                          </a:solidFill>
                          <a:effectLst/>
                          <a:latin typeface="Arial" panose="020B0604020202020204" pitchFamily="34" charset="0"/>
                          <a:cs typeface="Arial" panose="020B0604020202020204" pitchFamily="34" charset="0"/>
                        </a:rPr>
                        <a:t> 5/2%</a:t>
                      </a:r>
                    </a:p>
                    <a:p>
                      <a:pPr marL="0" marR="0" lvl="0" indent="0" algn="r" defTabSz="914400" rtl="1" eaLnBrk="1" fontAlgn="base" latinLnBrk="0" hangingPunct="1">
                        <a:lnSpc>
                          <a:spcPct val="100000"/>
                        </a:lnSpc>
                        <a:spcBef>
                          <a:spcPct val="20000"/>
                        </a:spcBef>
                        <a:spcAft>
                          <a:spcPct val="0"/>
                        </a:spcAft>
                        <a:buClr>
                          <a:srgbClr val="A50021"/>
                        </a:buClr>
                        <a:buSzTx/>
                        <a:buFont typeface="Wingdings" panose="05000000000000000000" pitchFamily="2" charset="2"/>
                        <a:buChar char="v"/>
                        <a:tabLst/>
                      </a:pPr>
                      <a:r>
                        <a:rPr kumimoji="0" lang="fa-IR" altLang="en-US" sz="2000" b="1" i="0" u="none" strike="noStrike" cap="none" normalizeH="0" baseline="0" smtClean="0">
                          <a:ln>
                            <a:noFill/>
                          </a:ln>
                          <a:solidFill>
                            <a:schemeClr val="tx1"/>
                          </a:solidFill>
                          <a:effectLst/>
                          <a:latin typeface="Arial" panose="020B0604020202020204" pitchFamily="34" charset="0"/>
                          <a:cs typeface="Arial" panose="020B0604020202020204" pitchFamily="34" charset="0"/>
                        </a:rPr>
                        <a:t> نوسانات دوره اي در تورم و نرخ ارز</a:t>
                      </a:r>
                      <a:endParaRPr kumimoji="0" lang="en-US" altLang="en-US" sz="2000" b="1" i="0" u="none" strike="noStrike" cap="none" normalizeH="0" baseline="0" smtClean="0">
                        <a:ln>
                          <a:noFill/>
                        </a:ln>
                        <a:solidFill>
                          <a:schemeClr val="tx1"/>
                        </a:solidFill>
                        <a:effectLst/>
                        <a:latin typeface="Arial" panose="020B0604020202020204" pitchFamily="34" charset="0"/>
                        <a:cs typeface="Arial" panose="020B0604020202020204" pitchFamily="34"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499860916"/>
                  </a:ext>
                </a:extLst>
              </a:tr>
              <a:tr h="2368550">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a:spcBef>
                          <a:spcPct val="20000"/>
                        </a:spcBef>
                        <a:defRPr sz="2400">
                          <a:solidFill>
                            <a:schemeClr val="tx1"/>
                          </a:solidFill>
                          <a:latin typeface="Arial" panose="020B0604020202020204" pitchFamily="34" charset="0"/>
                          <a:cs typeface="Arial" panose="020B0604020202020204" pitchFamily="34" charset="0"/>
                        </a:defRPr>
                      </a:lvl2pPr>
                      <a:lvl3pPr>
                        <a:spcBef>
                          <a:spcPct val="20000"/>
                        </a:spcBef>
                        <a:defRPr sz="2000">
                          <a:solidFill>
                            <a:schemeClr val="tx1"/>
                          </a:solidFill>
                          <a:latin typeface="Arial" panose="020B0604020202020204" pitchFamily="34" charset="0"/>
                          <a:cs typeface="Arial" panose="020B0604020202020204" pitchFamily="34" charset="0"/>
                        </a:defRPr>
                      </a:lvl3pPr>
                      <a:lvl4pPr>
                        <a:spcBef>
                          <a:spcPct val="20000"/>
                        </a:spcBef>
                        <a:defRPr>
                          <a:solidFill>
                            <a:schemeClr val="tx1"/>
                          </a:solidFill>
                          <a:latin typeface="Arial" panose="020B0604020202020204" pitchFamily="34" charset="0"/>
                          <a:cs typeface="Arial" panose="020B0604020202020204" pitchFamily="34" charset="0"/>
                        </a:defRPr>
                      </a:lvl4pPr>
                      <a:lvl5pPr>
                        <a:spcBef>
                          <a:spcPct val="20000"/>
                        </a:spcBef>
                        <a:defRPr>
                          <a:solidFill>
                            <a:schemeClr val="tx1"/>
                          </a:solidFill>
                          <a:latin typeface="Arial" panose="020B0604020202020204" pitchFamily="34" charset="0"/>
                          <a:cs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r" defTabSz="914400" rtl="1" eaLnBrk="1" fontAlgn="base" latinLnBrk="0" hangingPunct="1">
                        <a:lnSpc>
                          <a:spcPct val="100000"/>
                        </a:lnSpc>
                        <a:spcBef>
                          <a:spcPct val="20000"/>
                        </a:spcBef>
                        <a:spcAft>
                          <a:spcPct val="0"/>
                        </a:spcAft>
                        <a:buClr>
                          <a:srgbClr val="A50021"/>
                        </a:buClr>
                        <a:buSzTx/>
                        <a:buFont typeface="Wingdings" panose="05000000000000000000" pitchFamily="2" charset="2"/>
                        <a:buNone/>
                        <a:tabLst/>
                      </a:pPr>
                      <a:r>
                        <a:rPr kumimoji="0" lang="fa-IR" altLang="en-US" sz="2000" b="1" i="0" u="none" strike="noStrike" cap="none" normalizeH="0" baseline="0" smtClean="0">
                          <a:ln>
                            <a:noFill/>
                          </a:ln>
                          <a:solidFill>
                            <a:srgbClr val="FF66CC"/>
                          </a:solidFill>
                          <a:effectLst/>
                          <a:latin typeface="Arial" panose="020B0604020202020204" pitchFamily="34" charset="0"/>
                          <a:cs typeface="Arial" panose="020B0604020202020204" pitchFamily="34" charset="0"/>
                        </a:rPr>
                        <a:t>روابط وابسته به جغرافياي سياسي</a:t>
                      </a:r>
                      <a:endParaRPr kumimoji="0" lang="en-US" altLang="en-US" sz="2000" b="1" i="0" u="none" strike="noStrike" cap="none" normalizeH="0" baseline="0" smtClean="0">
                        <a:ln>
                          <a:noFill/>
                        </a:ln>
                        <a:solidFill>
                          <a:srgbClr val="FF66CC"/>
                        </a:solidFill>
                        <a:effectLst/>
                        <a:latin typeface="Arial" panose="020B0604020202020204" pitchFamily="34" charset="0"/>
                        <a:cs typeface="Arial" panose="020B0604020202020204" pitchFamily="34"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a:spcBef>
                          <a:spcPct val="20000"/>
                        </a:spcBef>
                        <a:defRPr sz="2400">
                          <a:solidFill>
                            <a:schemeClr val="tx1"/>
                          </a:solidFill>
                          <a:latin typeface="Arial" panose="020B0604020202020204" pitchFamily="34" charset="0"/>
                          <a:cs typeface="Arial" panose="020B0604020202020204" pitchFamily="34" charset="0"/>
                        </a:defRPr>
                      </a:lvl2pPr>
                      <a:lvl3pPr>
                        <a:spcBef>
                          <a:spcPct val="20000"/>
                        </a:spcBef>
                        <a:defRPr sz="2000">
                          <a:solidFill>
                            <a:schemeClr val="tx1"/>
                          </a:solidFill>
                          <a:latin typeface="Arial" panose="020B0604020202020204" pitchFamily="34" charset="0"/>
                          <a:cs typeface="Arial" panose="020B0604020202020204" pitchFamily="34" charset="0"/>
                        </a:defRPr>
                      </a:lvl3pPr>
                      <a:lvl4pPr>
                        <a:spcBef>
                          <a:spcPct val="20000"/>
                        </a:spcBef>
                        <a:defRPr>
                          <a:solidFill>
                            <a:schemeClr val="tx1"/>
                          </a:solidFill>
                          <a:latin typeface="Arial" panose="020B0604020202020204" pitchFamily="34" charset="0"/>
                          <a:cs typeface="Arial" panose="020B0604020202020204" pitchFamily="34" charset="0"/>
                        </a:defRPr>
                      </a:lvl4pPr>
                      <a:lvl5pPr>
                        <a:spcBef>
                          <a:spcPct val="20000"/>
                        </a:spcBef>
                        <a:defRPr>
                          <a:solidFill>
                            <a:schemeClr val="tx1"/>
                          </a:solidFill>
                          <a:latin typeface="Arial" panose="020B0604020202020204" pitchFamily="34" charset="0"/>
                          <a:cs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r" defTabSz="914400" rtl="1" eaLnBrk="1" fontAlgn="base" latinLnBrk="0" hangingPunct="1">
                        <a:lnSpc>
                          <a:spcPct val="100000"/>
                        </a:lnSpc>
                        <a:spcBef>
                          <a:spcPct val="20000"/>
                        </a:spcBef>
                        <a:spcAft>
                          <a:spcPct val="0"/>
                        </a:spcAft>
                        <a:buClr>
                          <a:srgbClr val="A50021"/>
                        </a:buClr>
                        <a:buSzTx/>
                        <a:buFont typeface="Wingdings" panose="05000000000000000000" pitchFamily="2" charset="2"/>
                        <a:buChar char="v"/>
                        <a:tabLst/>
                      </a:pPr>
                      <a:r>
                        <a:rPr kumimoji="0" lang="fa-IR" altLang="en-US" sz="2000" b="1" i="0" u="none" strike="noStrike" cap="none" normalizeH="0" baseline="0" smtClean="0">
                          <a:ln>
                            <a:noFill/>
                          </a:ln>
                          <a:solidFill>
                            <a:schemeClr val="tx1"/>
                          </a:solidFill>
                          <a:effectLst/>
                          <a:latin typeface="Arial" panose="020B0604020202020204" pitchFamily="34" charset="0"/>
                          <a:cs typeface="Arial" panose="020B0604020202020204" pitchFamily="34" charset="0"/>
                        </a:rPr>
                        <a:t> افزايش نظام حمايت دولتي</a:t>
                      </a:r>
                    </a:p>
                    <a:p>
                      <a:pPr marL="0" marR="0" lvl="0" indent="0" algn="r" defTabSz="914400" rtl="1" eaLnBrk="1" fontAlgn="base" latinLnBrk="0" hangingPunct="1">
                        <a:lnSpc>
                          <a:spcPct val="100000"/>
                        </a:lnSpc>
                        <a:spcBef>
                          <a:spcPct val="20000"/>
                        </a:spcBef>
                        <a:spcAft>
                          <a:spcPct val="0"/>
                        </a:spcAft>
                        <a:buClr>
                          <a:srgbClr val="A50021"/>
                        </a:buClr>
                        <a:buSzTx/>
                        <a:buFont typeface="Wingdings" panose="05000000000000000000" pitchFamily="2" charset="2"/>
                        <a:buChar char="v"/>
                        <a:tabLst/>
                      </a:pPr>
                      <a:r>
                        <a:rPr kumimoji="0" lang="fa-IR" altLang="en-US" sz="2000" b="1" i="0" u="none" strike="noStrike" cap="none" normalizeH="0" baseline="0" smtClean="0">
                          <a:ln>
                            <a:noFill/>
                          </a:ln>
                          <a:solidFill>
                            <a:schemeClr val="tx1"/>
                          </a:solidFill>
                          <a:effectLst/>
                          <a:latin typeface="Arial" panose="020B0604020202020204" pitchFamily="34" charset="0"/>
                          <a:cs typeface="Arial" panose="020B0604020202020204" pitchFamily="34" charset="0"/>
                        </a:rPr>
                        <a:t> كند يا معكوس سازي سياست هاي خصوصي سازي</a:t>
                      </a:r>
                    </a:p>
                    <a:p>
                      <a:pPr marL="0" marR="0" lvl="0" indent="0" algn="r" defTabSz="914400" rtl="1" eaLnBrk="1" fontAlgn="base" latinLnBrk="0" hangingPunct="1">
                        <a:lnSpc>
                          <a:spcPct val="100000"/>
                        </a:lnSpc>
                        <a:spcBef>
                          <a:spcPct val="20000"/>
                        </a:spcBef>
                        <a:spcAft>
                          <a:spcPct val="0"/>
                        </a:spcAft>
                        <a:buClr>
                          <a:srgbClr val="A50021"/>
                        </a:buClr>
                        <a:buSzTx/>
                        <a:buFont typeface="Wingdings" panose="05000000000000000000" pitchFamily="2" charset="2"/>
                        <a:buChar char="v"/>
                        <a:tabLst/>
                      </a:pPr>
                      <a:r>
                        <a:rPr kumimoji="0" lang="fa-IR" altLang="en-US" sz="2000" b="1" i="0" u="none" strike="noStrike" cap="none" normalizeH="0" baseline="0" smtClean="0">
                          <a:ln>
                            <a:noFill/>
                          </a:ln>
                          <a:solidFill>
                            <a:schemeClr val="tx1"/>
                          </a:solidFill>
                          <a:effectLst/>
                          <a:latin typeface="Arial" panose="020B0604020202020204" pitchFamily="34" charset="0"/>
                          <a:cs typeface="Arial" panose="020B0604020202020204" pitchFamily="34" charset="0"/>
                        </a:rPr>
                        <a:t>تنش بين آمريكا و اروپاي غربي؛ بهره برداري از اين تنش توسط روسيه</a:t>
                      </a:r>
                      <a:endParaRPr kumimoji="0" lang="en-US" altLang="en-US" sz="2000" b="1" i="0" u="none" strike="noStrike" cap="none" normalizeH="0" baseline="0" smtClean="0">
                        <a:ln>
                          <a:noFill/>
                        </a:ln>
                        <a:solidFill>
                          <a:schemeClr val="tx1"/>
                        </a:solidFill>
                        <a:effectLst/>
                        <a:latin typeface="Arial" panose="020B0604020202020204" pitchFamily="34" charset="0"/>
                        <a:cs typeface="Arial" panose="020B0604020202020204"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a:spcBef>
                          <a:spcPct val="20000"/>
                        </a:spcBef>
                        <a:defRPr sz="2400">
                          <a:solidFill>
                            <a:schemeClr val="tx1"/>
                          </a:solidFill>
                          <a:latin typeface="Arial" panose="020B0604020202020204" pitchFamily="34" charset="0"/>
                          <a:cs typeface="Arial" panose="020B0604020202020204" pitchFamily="34" charset="0"/>
                        </a:defRPr>
                      </a:lvl2pPr>
                      <a:lvl3pPr>
                        <a:spcBef>
                          <a:spcPct val="20000"/>
                        </a:spcBef>
                        <a:defRPr sz="2000">
                          <a:solidFill>
                            <a:schemeClr val="tx1"/>
                          </a:solidFill>
                          <a:latin typeface="Arial" panose="020B0604020202020204" pitchFamily="34" charset="0"/>
                          <a:cs typeface="Arial" panose="020B0604020202020204" pitchFamily="34" charset="0"/>
                        </a:defRPr>
                      </a:lvl3pPr>
                      <a:lvl4pPr>
                        <a:spcBef>
                          <a:spcPct val="20000"/>
                        </a:spcBef>
                        <a:defRPr>
                          <a:solidFill>
                            <a:schemeClr val="tx1"/>
                          </a:solidFill>
                          <a:latin typeface="Arial" panose="020B0604020202020204" pitchFamily="34" charset="0"/>
                          <a:cs typeface="Arial" panose="020B0604020202020204" pitchFamily="34" charset="0"/>
                        </a:defRPr>
                      </a:lvl4pPr>
                      <a:lvl5pPr>
                        <a:spcBef>
                          <a:spcPct val="20000"/>
                        </a:spcBef>
                        <a:defRPr>
                          <a:solidFill>
                            <a:schemeClr val="tx1"/>
                          </a:solidFill>
                          <a:latin typeface="Arial" panose="020B0604020202020204" pitchFamily="34" charset="0"/>
                          <a:cs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r" defTabSz="914400" rtl="1" eaLnBrk="1" fontAlgn="base" latinLnBrk="0" hangingPunct="1">
                        <a:lnSpc>
                          <a:spcPct val="100000"/>
                        </a:lnSpc>
                        <a:spcBef>
                          <a:spcPct val="20000"/>
                        </a:spcBef>
                        <a:spcAft>
                          <a:spcPct val="0"/>
                        </a:spcAft>
                        <a:buClr>
                          <a:srgbClr val="A50021"/>
                        </a:buClr>
                        <a:buSzTx/>
                        <a:buFont typeface="Wingdings" panose="05000000000000000000" pitchFamily="2" charset="2"/>
                        <a:buChar char="v"/>
                        <a:tabLst/>
                      </a:pPr>
                      <a:r>
                        <a:rPr kumimoji="0" lang="fa-IR" altLang="en-US" sz="2000" b="1" i="0" u="none" strike="noStrike" cap="none" normalizeH="0" baseline="0" smtClean="0">
                          <a:ln>
                            <a:noFill/>
                          </a:ln>
                          <a:solidFill>
                            <a:schemeClr val="tx1"/>
                          </a:solidFill>
                          <a:effectLst/>
                          <a:latin typeface="Arial" panose="020B0604020202020204" pitchFamily="34" charset="0"/>
                          <a:cs typeface="Arial" panose="020B0604020202020204" pitchFamily="34" charset="0"/>
                        </a:rPr>
                        <a:t> رشد تجارت و همكاري بين المللي</a:t>
                      </a:r>
                    </a:p>
                    <a:p>
                      <a:pPr marL="0" marR="0" lvl="0" indent="0" algn="r" defTabSz="914400" rtl="1" eaLnBrk="1" fontAlgn="base" latinLnBrk="0" hangingPunct="1">
                        <a:lnSpc>
                          <a:spcPct val="100000"/>
                        </a:lnSpc>
                        <a:spcBef>
                          <a:spcPct val="20000"/>
                        </a:spcBef>
                        <a:spcAft>
                          <a:spcPct val="0"/>
                        </a:spcAft>
                        <a:buClr>
                          <a:srgbClr val="A50021"/>
                        </a:buClr>
                        <a:buSzTx/>
                        <a:buFont typeface="Wingdings" panose="05000000000000000000" pitchFamily="2" charset="2"/>
                        <a:buChar char="v"/>
                        <a:tabLst/>
                      </a:pPr>
                      <a:r>
                        <a:rPr kumimoji="0" lang="fa-IR" altLang="en-US" sz="2000" b="1" i="0" u="none" strike="noStrike" cap="none" normalizeH="0" baseline="0" smtClean="0">
                          <a:ln>
                            <a:noFill/>
                          </a:ln>
                          <a:solidFill>
                            <a:schemeClr val="tx1"/>
                          </a:solidFill>
                          <a:effectLst/>
                          <a:latin typeface="Arial" panose="020B0604020202020204" pitchFamily="34" charset="0"/>
                          <a:cs typeface="Arial" panose="020B0604020202020204" pitchFamily="34" charset="0"/>
                        </a:rPr>
                        <a:t> دستاوردهاي خصوصي سازي در </a:t>
                      </a:r>
                      <a:r>
                        <a:rPr kumimoji="0" lang="en-US" altLang="en-US" sz="2000" b="1" i="0" u="none" strike="noStrike" cap="none" normalizeH="0" baseline="0" smtClean="0">
                          <a:ln>
                            <a:noFill/>
                          </a:ln>
                          <a:solidFill>
                            <a:schemeClr val="tx1"/>
                          </a:solidFill>
                          <a:effectLst/>
                          <a:latin typeface="Arial" panose="020B0604020202020204" pitchFamily="34" charset="0"/>
                          <a:cs typeface="Arial" panose="020B0604020202020204" pitchFamily="34" charset="0"/>
                        </a:rPr>
                        <a:t>OECD</a:t>
                      </a:r>
                      <a:r>
                        <a:rPr kumimoji="0" lang="fa-IR" altLang="en-US" sz="2000" b="1" i="0" u="none" strike="noStrike" cap="none" normalizeH="0" baseline="0" smtClean="0">
                          <a:ln>
                            <a:noFill/>
                          </a:ln>
                          <a:solidFill>
                            <a:schemeClr val="tx1"/>
                          </a:solidFill>
                          <a:effectLst/>
                          <a:latin typeface="Arial" panose="020B0604020202020204" pitchFamily="34" charset="0"/>
                          <a:cs typeface="Arial" panose="020B0604020202020204" pitchFamily="34" charset="0"/>
                        </a:rPr>
                        <a:t> </a:t>
                      </a:r>
                    </a:p>
                    <a:p>
                      <a:pPr marL="0" marR="0" lvl="0" indent="0" algn="r" defTabSz="914400" rtl="1" eaLnBrk="1" fontAlgn="base" latinLnBrk="0" hangingPunct="1">
                        <a:lnSpc>
                          <a:spcPct val="100000"/>
                        </a:lnSpc>
                        <a:spcBef>
                          <a:spcPct val="20000"/>
                        </a:spcBef>
                        <a:spcAft>
                          <a:spcPct val="0"/>
                        </a:spcAft>
                        <a:buClr>
                          <a:srgbClr val="A50021"/>
                        </a:buClr>
                        <a:buSzTx/>
                        <a:buFont typeface="Wingdings" panose="05000000000000000000" pitchFamily="2" charset="2"/>
                        <a:buChar char="v"/>
                        <a:tabLst/>
                      </a:pPr>
                      <a:r>
                        <a:rPr kumimoji="0" lang="fa-IR" altLang="en-US" sz="2000" b="1" i="0" u="none" strike="noStrike" cap="none" normalizeH="0" baseline="0" smtClean="0">
                          <a:ln>
                            <a:noFill/>
                          </a:ln>
                          <a:solidFill>
                            <a:schemeClr val="tx1"/>
                          </a:solidFill>
                          <a:effectLst/>
                          <a:latin typeface="Arial" panose="020B0604020202020204" pitchFamily="34" charset="0"/>
                          <a:cs typeface="Arial" panose="020B0604020202020204" pitchFamily="34" charset="0"/>
                        </a:rPr>
                        <a:t> تخفيف تنش بين شرق و غرب: افزايش تجارت </a:t>
                      </a:r>
                      <a:endParaRPr kumimoji="0" lang="en-US" altLang="en-US" sz="2000" b="1" i="0" u="none" strike="noStrike" cap="none" normalizeH="0" baseline="0" smtClean="0">
                        <a:ln>
                          <a:noFill/>
                        </a:ln>
                        <a:solidFill>
                          <a:schemeClr val="tx1"/>
                        </a:solidFill>
                        <a:effectLst/>
                        <a:latin typeface="Arial" panose="020B0604020202020204" pitchFamily="34" charset="0"/>
                        <a:cs typeface="Arial" panose="020B0604020202020204" pitchFamily="34"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4000313926"/>
                  </a:ext>
                </a:extLst>
              </a:tr>
            </a:tbl>
          </a:graphicData>
        </a:graphic>
      </p:graphicFrame>
      <p:sp>
        <p:nvSpPr>
          <p:cNvPr id="2" name="Footer Placeholder 1"/>
          <p:cNvSpPr>
            <a:spLocks noGrp="1"/>
          </p:cNvSpPr>
          <p:nvPr>
            <p:ph type="ftr" sz="quarter" idx="11"/>
          </p:nvPr>
        </p:nvSpPr>
        <p:spPr/>
        <p:txBody>
          <a:bodyPr/>
          <a:lstStyle/>
          <a:p>
            <a:r>
              <a:rPr lang="fa-IR" altLang="en-US" smtClean="0"/>
              <a:t>مهندسی ارزش-خلاقیت- </a:t>
            </a:r>
            <a:r>
              <a:rPr lang="en-US" altLang="en-US" smtClean="0"/>
              <a:t>www.ravanshadnia.com</a:t>
            </a:r>
            <a:endParaRPr lang="en-US" altLang="en-US"/>
          </a:p>
        </p:txBody>
      </p:sp>
      <p:sp>
        <p:nvSpPr>
          <p:cNvPr id="3" name="Slide Number Placeholder 2"/>
          <p:cNvSpPr>
            <a:spLocks noGrp="1"/>
          </p:cNvSpPr>
          <p:nvPr>
            <p:ph type="sldNum" sz="quarter" idx="12"/>
          </p:nvPr>
        </p:nvSpPr>
        <p:spPr/>
        <p:txBody>
          <a:bodyPr/>
          <a:lstStyle/>
          <a:p>
            <a:fld id="{1E6CF6C3-EAD9-478E-8EE7-CF89C1497883}" type="slidenum">
              <a:rPr lang="en-US" altLang="en-US" smtClean="0"/>
              <a:pPr/>
              <a:t>106</a:t>
            </a:fld>
            <a:endParaRPr lang="en-US" altLang="en-US"/>
          </a:p>
        </p:txBody>
      </p:sp>
    </p:spTree>
    <p:extLst>
      <p:ext uri="{BB962C8B-B14F-4D97-AF65-F5344CB8AC3E}">
        <p14:creationId xmlns:p14="http://schemas.microsoft.com/office/powerpoint/2010/main" val="917485466"/>
      </p:ext>
    </p:extLst>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dirty="0" smtClean="0"/>
              <a:t>تمرین خلاقیت</a:t>
            </a:r>
            <a:endParaRPr lang="en-US" dirty="0"/>
          </a:p>
        </p:txBody>
      </p:sp>
      <p:sp>
        <p:nvSpPr>
          <p:cNvPr id="3" name="Text Placeholder 2"/>
          <p:cNvSpPr>
            <a:spLocks noGrp="1"/>
          </p:cNvSpPr>
          <p:nvPr>
            <p:ph type="body" idx="1"/>
          </p:nvPr>
        </p:nvSpPr>
        <p:spPr/>
        <p:txBody>
          <a:bodyPr/>
          <a:lstStyle/>
          <a:p>
            <a:endParaRPr lang="en-US"/>
          </a:p>
        </p:txBody>
      </p:sp>
      <p:sp>
        <p:nvSpPr>
          <p:cNvPr id="4" name="Footer Placeholder 3"/>
          <p:cNvSpPr>
            <a:spLocks noGrp="1"/>
          </p:cNvSpPr>
          <p:nvPr>
            <p:ph type="ftr" sz="quarter" idx="11"/>
          </p:nvPr>
        </p:nvSpPr>
        <p:spPr/>
        <p:txBody>
          <a:bodyPr/>
          <a:lstStyle/>
          <a:p>
            <a:r>
              <a:rPr lang="fa-IR" smtClean="0"/>
              <a:t>مهندسی ارزش-خلاقیت- </a:t>
            </a:r>
            <a:r>
              <a:rPr lang="en-US" smtClean="0"/>
              <a:t>www.ravanshadnia.com</a:t>
            </a:r>
            <a:endParaRPr lang="en-US"/>
          </a:p>
        </p:txBody>
      </p:sp>
      <p:sp>
        <p:nvSpPr>
          <p:cNvPr id="5" name="Slide Number Placeholder 4"/>
          <p:cNvSpPr>
            <a:spLocks noGrp="1"/>
          </p:cNvSpPr>
          <p:nvPr>
            <p:ph type="sldNum" sz="quarter" idx="12"/>
          </p:nvPr>
        </p:nvSpPr>
        <p:spPr/>
        <p:txBody>
          <a:bodyPr/>
          <a:lstStyle/>
          <a:p>
            <a:fld id="{8BF94E1D-B273-4FD6-A7DD-B11FAD1D191C}" type="slidenum">
              <a:rPr lang="en-US" smtClean="0"/>
              <a:t>107</a:t>
            </a:fld>
            <a:endParaRPr lang="en-US"/>
          </a:p>
        </p:txBody>
      </p:sp>
    </p:spTree>
    <p:extLst>
      <p:ext uri="{BB962C8B-B14F-4D97-AF65-F5344CB8AC3E}">
        <p14:creationId xmlns:p14="http://schemas.microsoft.com/office/powerpoint/2010/main" val="790235316"/>
      </p:ext>
    </p:extLst>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9" name="Rectangle 3"/>
          <p:cNvSpPr>
            <a:spLocks noChangeArrowheads="1"/>
          </p:cNvSpPr>
          <p:nvPr/>
        </p:nvSpPr>
        <p:spPr bwMode="auto">
          <a:xfrm>
            <a:off x="1828800" y="1524000"/>
            <a:ext cx="7721600" cy="2743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4000">
                <a:solidFill>
                  <a:schemeClr val="tx2"/>
                </a:solidFill>
                <a:latin typeface="Arial Black" panose="020B0A04020102020204" pitchFamily="34" charset="0"/>
                <a:cs typeface="Times New Roman (Arabic)" charset="0"/>
              </a:defRPr>
            </a:lvl1pPr>
            <a:lvl2pPr>
              <a:defRPr kumimoji="1" sz="4000">
                <a:solidFill>
                  <a:schemeClr val="tx2"/>
                </a:solidFill>
                <a:latin typeface="Arial Black" panose="020B0A04020102020204" pitchFamily="34" charset="0"/>
                <a:cs typeface="Times New Roman (Arabic)" charset="0"/>
              </a:defRPr>
            </a:lvl2pPr>
            <a:lvl3pPr>
              <a:defRPr kumimoji="1" sz="4000">
                <a:solidFill>
                  <a:schemeClr val="tx2"/>
                </a:solidFill>
                <a:latin typeface="Arial Black" panose="020B0A04020102020204" pitchFamily="34" charset="0"/>
                <a:cs typeface="Times New Roman (Arabic)" charset="0"/>
              </a:defRPr>
            </a:lvl3pPr>
            <a:lvl4pPr>
              <a:defRPr kumimoji="1" sz="4000">
                <a:solidFill>
                  <a:schemeClr val="tx2"/>
                </a:solidFill>
                <a:latin typeface="Arial Black" panose="020B0A04020102020204" pitchFamily="34" charset="0"/>
                <a:cs typeface="Times New Roman (Arabic)" charset="0"/>
              </a:defRPr>
            </a:lvl4pPr>
            <a:lvl5pPr>
              <a:defRPr kumimoji="1" sz="4000">
                <a:solidFill>
                  <a:schemeClr val="tx2"/>
                </a:solidFill>
                <a:latin typeface="Arial Black" panose="020B0A04020102020204" pitchFamily="34" charset="0"/>
                <a:cs typeface="Times New Roman (Arabic)" charset="0"/>
              </a:defRPr>
            </a:lvl5pPr>
            <a:lvl6pPr marL="457200" eaLnBrk="0" fontAlgn="base" hangingPunct="0">
              <a:spcBef>
                <a:spcPct val="0"/>
              </a:spcBef>
              <a:spcAft>
                <a:spcPct val="0"/>
              </a:spcAft>
              <a:defRPr kumimoji="1" sz="4000">
                <a:solidFill>
                  <a:schemeClr val="tx2"/>
                </a:solidFill>
                <a:latin typeface="Arial Black" panose="020B0A04020102020204" pitchFamily="34" charset="0"/>
                <a:cs typeface="Times New Roman (Arabic)" charset="0"/>
              </a:defRPr>
            </a:lvl6pPr>
            <a:lvl7pPr marL="914400" eaLnBrk="0" fontAlgn="base" hangingPunct="0">
              <a:spcBef>
                <a:spcPct val="0"/>
              </a:spcBef>
              <a:spcAft>
                <a:spcPct val="0"/>
              </a:spcAft>
              <a:defRPr kumimoji="1" sz="4000">
                <a:solidFill>
                  <a:schemeClr val="tx2"/>
                </a:solidFill>
                <a:latin typeface="Arial Black" panose="020B0A04020102020204" pitchFamily="34" charset="0"/>
                <a:cs typeface="Times New Roman (Arabic)" charset="0"/>
              </a:defRPr>
            </a:lvl7pPr>
            <a:lvl8pPr marL="1371600" eaLnBrk="0" fontAlgn="base" hangingPunct="0">
              <a:spcBef>
                <a:spcPct val="0"/>
              </a:spcBef>
              <a:spcAft>
                <a:spcPct val="0"/>
              </a:spcAft>
              <a:defRPr kumimoji="1" sz="4000">
                <a:solidFill>
                  <a:schemeClr val="tx2"/>
                </a:solidFill>
                <a:latin typeface="Arial Black" panose="020B0A04020102020204" pitchFamily="34" charset="0"/>
                <a:cs typeface="Times New Roman (Arabic)" charset="0"/>
              </a:defRPr>
            </a:lvl8pPr>
            <a:lvl9pPr marL="1828800" eaLnBrk="0" fontAlgn="base" hangingPunct="0">
              <a:spcBef>
                <a:spcPct val="0"/>
              </a:spcBef>
              <a:spcAft>
                <a:spcPct val="0"/>
              </a:spcAft>
              <a:defRPr kumimoji="1" sz="4000">
                <a:solidFill>
                  <a:schemeClr val="tx2"/>
                </a:solidFill>
                <a:latin typeface="Arial Black" panose="020B0A04020102020204" pitchFamily="34" charset="0"/>
                <a:cs typeface="Times New Roman (Arabic)" charset="0"/>
              </a:defRPr>
            </a:lvl9pPr>
          </a:lstStyle>
          <a:p>
            <a:r>
              <a:rPr lang="en-US" altLang="ar-SA" sz="3200" dirty="0">
                <a:solidFill>
                  <a:schemeClr val="tx1"/>
                </a:solidFill>
                <a:latin typeface="Times New Roman" panose="02020603050405020304" pitchFamily="18" charset="0"/>
              </a:rPr>
              <a:t>Creativity is</a:t>
            </a:r>
            <a:br>
              <a:rPr lang="en-US" altLang="ar-SA" sz="3200" dirty="0">
                <a:solidFill>
                  <a:schemeClr val="tx1"/>
                </a:solidFill>
                <a:latin typeface="Times New Roman" panose="02020603050405020304" pitchFamily="18" charset="0"/>
              </a:rPr>
            </a:br>
            <a:r>
              <a:rPr lang="en-US" altLang="ar-SA" sz="3200" dirty="0">
                <a:solidFill>
                  <a:schemeClr val="tx1"/>
                </a:solidFill>
                <a:latin typeface="Times New Roman" panose="02020603050405020304" pitchFamily="18" charset="0"/>
              </a:rPr>
              <a:t/>
            </a:r>
            <a:br>
              <a:rPr lang="en-US" altLang="ar-SA" sz="3200" dirty="0">
                <a:solidFill>
                  <a:schemeClr val="tx1"/>
                </a:solidFill>
                <a:latin typeface="Times New Roman" panose="02020603050405020304" pitchFamily="18" charset="0"/>
              </a:rPr>
            </a:br>
            <a:r>
              <a:rPr lang="en-US" altLang="ar-SA" sz="3200" dirty="0">
                <a:solidFill>
                  <a:schemeClr val="tx1"/>
                </a:solidFill>
                <a:latin typeface="Times New Roman" panose="02020603050405020304" pitchFamily="18" charset="0"/>
              </a:rPr>
              <a:t>Seeing the same thing as everyone else but thinking of something different</a:t>
            </a:r>
          </a:p>
        </p:txBody>
      </p:sp>
      <p:sp>
        <p:nvSpPr>
          <p:cNvPr id="65541" name="Text Box 5"/>
          <p:cNvSpPr txBox="1">
            <a:spLocks noChangeArrowheads="1"/>
          </p:cNvSpPr>
          <p:nvPr/>
        </p:nvSpPr>
        <p:spPr bwMode="auto">
          <a:xfrm>
            <a:off x="1600200" y="76201"/>
            <a:ext cx="8153400" cy="5355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nSpc>
                <a:spcPct val="90000"/>
              </a:lnSpc>
              <a:spcBef>
                <a:spcPct val="5000"/>
              </a:spcBef>
            </a:pPr>
            <a:r>
              <a:rPr lang="en-US" altLang="ar-SA" sz="3200" b="1" i="1">
                <a:solidFill>
                  <a:srgbClr val="FFFF00"/>
                </a:solidFill>
              </a:rPr>
              <a:t>Definition</a:t>
            </a:r>
          </a:p>
        </p:txBody>
      </p:sp>
      <p:sp>
        <p:nvSpPr>
          <p:cNvPr id="2" name="Footer Placeholder 1"/>
          <p:cNvSpPr>
            <a:spLocks noGrp="1"/>
          </p:cNvSpPr>
          <p:nvPr>
            <p:ph type="ftr" sz="quarter" idx="3"/>
          </p:nvPr>
        </p:nvSpPr>
        <p:spPr/>
        <p:txBody>
          <a:bodyPr/>
          <a:lstStyle/>
          <a:p>
            <a:r>
              <a:rPr lang="fa-IR" altLang="en-US" smtClean="0"/>
              <a:t>مهندسی ارزش-خلاقیت- </a:t>
            </a:r>
            <a:r>
              <a:rPr lang="en-US" altLang="en-US" smtClean="0"/>
              <a:t>www.ravanshadnia.com</a:t>
            </a:r>
            <a:endParaRPr lang="en-US" altLang="en-US"/>
          </a:p>
        </p:txBody>
      </p:sp>
      <p:sp>
        <p:nvSpPr>
          <p:cNvPr id="3" name="Slide Number Placeholder 2"/>
          <p:cNvSpPr>
            <a:spLocks noGrp="1"/>
          </p:cNvSpPr>
          <p:nvPr>
            <p:ph type="sldNum" sz="quarter" idx="4"/>
          </p:nvPr>
        </p:nvSpPr>
        <p:spPr/>
        <p:txBody>
          <a:bodyPr/>
          <a:lstStyle/>
          <a:p>
            <a:fld id="{54D98299-D8DE-4E63-9BB8-B19D16FC0110}" type="slidenum">
              <a:rPr lang="ar-SA" altLang="en-US" smtClean="0"/>
              <a:pPr/>
              <a:t>108</a:t>
            </a:fld>
            <a:endParaRPr lang="en-US" altLang="en-US"/>
          </a:p>
        </p:txBody>
      </p:sp>
    </p:spTree>
    <p:extLst>
      <p:ext uri="{BB962C8B-B14F-4D97-AF65-F5344CB8AC3E}">
        <p14:creationId xmlns:p14="http://schemas.microsoft.com/office/powerpoint/2010/main" val="3815475729"/>
      </p:ext>
    </p:extLst>
  </p:cSld>
  <p:clrMapOvr>
    <a:masterClrMapping/>
  </p:clrMapOvr>
  <p:transition>
    <p:cut/>
  </p:transition>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14" name="Text Box 14"/>
          <p:cNvSpPr txBox="1">
            <a:spLocks noChangeArrowheads="1"/>
          </p:cNvSpPr>
          <p:nvPr/>
        </p:nvSpPr>
        <p:spPr bwMode="auto">
          <a:xfrm>
            <a:off x="1828800" y="1905000"/>
            <a:ext cx="88392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nSpc>
                <a:spcPct val="90000"/>
              </a:lnSpc>
              <a:spcBef>
                <a:spcPct val="5000"/>
              </a:spcBef>
            </a:pPr>
            <a:r>
              <a:rPr lang="en-US" altLang="ar-SA" sz="2800" i="1" dirty="0">
                <a:solidFill>
                  <a:srgbClr val="FFFF00"/>
                </a:solidFill>
              </a:rPr>
              <a:t>Answer … get out of the usual or the conventional method</a:t>
            </a:r>
            <a:endParaRPr lang="en-US" altLang="ar-SA" sz="2000" i="1" dirty="0">
              <a:solidFill>
                <a:srgbClr val="FFFF00"/>
              </a:solidFill>
            </a:endParaRPr>
          </a:p>
        </p:txBody>
      </p:sp>
      <p:grpSp>
        <p:nvGrpSpPr>
          <p:cNvPr id="51216" name="Group 16"/>
          <p:cNvGrpSpPr>
            <a:grpSpLocks/>
          </p:cNvGrpSpPr>
          <p:nvPr/>
        </p:nvGrpSpPr>
        <p:grpSpPr bwMode="auto">
          <a:xfrm>
            <a:off x="3810000" y="2747963"/>
            <a:ext cx="2693988" cy="2732088"/>
            <a:chOff x="912" y="1971"/>
            <a:chExt cx="1697" cy="1721"/>
          </a:xfrm>
        </p:grpSpPr>
        <p:sp>
          <p:nvSpPr>
            <p:cNvPr id="51217" name="Oval 17"/>
            <p:cNvSpPr>
              <a:spLocks noChangeArrowheads="1"/>
            </p:cNvSpPr>
            <p:nvPr/>
          </p:nvSpPr>
          <p:spPr bwMode="auto">
            <a:xfrm>
              <a:off x="912" y="1971"/>
              <a:ext cx="161" cy="329"/>
            </a:xfrm>
            <a:prstGeom prst="ellipse">
              <a:avLst/>
            </a:prstGeom>
            <a:solidFill>
              <a:schemeClr val="bg1"/>
            </a:solidFill>
            <a:ln w="9525">
              <a:solidFill>
                <a:schemeClr val="accent2"/>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spAutoFit/>
            </a:bodyPr>
            <a:lstStyle/>
            <a:p>
              <a:endParaRPr lang="en-US"/>
            </a:p>
          </p:txBody>
        </p:sp>
        <p:sp>
          <p:nvSpPr>
            <p:cNvPr id="51218" name="Oval 18"/>
            <p:cNvSpPr>
              <a:spLocks noChangeArrowheads="1"/>
            </p:cNvSpPr>
            <p:nvPr/>
          </p:nvSpPr>
          <p:spPr bwMode="auto">
            <a:xfrm>
              <a:off x="912" y="2643"/>
              <a:ext cx="161" cy="329"/>
            </a:xfrm>
            <a:prstGeom prst="ellipse">
              <a:avLst/>
            </a:prstGeom>
            <a:solidFill>
              <a:schemeClr val="bg1"/>
            </a:solidFill>
            <a:ln w="9525">
              <a:solidFill>
                <a:schemeClr val="accent2"/>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spAutoFit/>
            </a:bodyPr>
            <a:lstStyle/>
            <a:p>
              <a:endParaRPr lang="en-US"/>
            </a:p>
          </p:txBody>
        </p:sp>
        <p:sp>
          <p:nvSpPr>
            <p:cNvPr id="51219" name="Oval 19"/>
            <p:cNvSpPr>
              <a:spLocks noChangeArrowheads="1"/>
            </p:cNvSpPr>
            <p:nvPr/>
          </p:nvSpPr>
          <p:spPr bwMode="auto">
            <a:xfrm>
              <a:off x="912" y="3363"/>
              <a:ext cx="161" cy="329"/>
            </a:xfrm>
            <a:prstGeom prst="ellipse">
              <a:avLst/>
            </a:prstGeom>
            <a:solidFill>
              <a:schemeClr val="bg1"/>
            </a:solidFill>
            <a:ln w="9525">
              <a:solidFill>
                <a:schemeClr val="accent2"/>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spAutoFit/>
            </a:bodyPr>
            <a:lstStyle/>
            <a:p>
              <a:endParaRPr lang="en-US"/>
            </a:p>
          </p:txBody>
        </p:sp>
        <p:sp>
          <p:nvSpPr>
            <p:cNvPr id="51220" name="Oval 20"/>
            <p:cNvSpPr>
              <a:spLocks noChangeArrowheads="1"/>
            </p:cNvSpPr>
            <p:nvPr/>
          </p:nvSpPr>
          <p:spPr bwMode="auto">
            <a:xfrm>
              <a:off x="1680" y="1971"/>
              <a:ext cx="161" cy="329"/>
            </a:xfrm>
            <a:prstGeom prst="ellipse">
              <a:avLst/>
            </a:prstGeom>
            <a:solidFill>
              <a:schemeClr val="bg1"/>
            </a:solidFill>
            <a:ln w="9525">
              <a:solidFill>
                <a:schemeClr val="accent2"/>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spAutoFit/>
            </a:bodyPr>
            <a:lstStyle/>
            <a:p>
              <a:endParaRPr lang="en-US"/>
            </a:p>
          </p:txBody>
        </p:sp>
        <p:sp>
          <p:nvSpPr>
            <p:cNvPr id="51221" name="Oval 21"/>
            <p:cNvSpPr>
              <a:spLocks noChangeArrowheads="1"/>
            </p:cNvSpPr>
            <p:nvPr/>
          </p:nvSpPr>
          <p:spPr bwMode="auto">
            <a:xfrm>
              <a:off x="1680" y="2643"/>
              <a:ext cx="161" cy="329"/>
            </a:xfrm>
            <a:prstGeom prst="ellipse">
              <a:avLst/>
            </a:prstGeom>
            <a:solidFill>
              <a:schemeClr val="bg1"/>
            </a:solidFill>
            <a:ln w="9525">
              <a:solidFill>
                <a:schemeClr val="accent2"/>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spAutoFit/>
            </a:bodyPr>
            <a:lstStyle/>
            <a:p>
              <a:endParaRPr lang="en-US"/>
            </a:p>
          </p:txBody>
        </p:sp>
        <p:sp>
          <p:nvSpPr>
            <p:cNvPr id="51222" name="Oval 22"/>
            <p:cNvSpPr>
              <a:spLocks noChangeArrowheads="1"/>
            </p:cNvSpPr>
            <p:nvPr/>
          </p:nvSpPr>
          <p:spPr bwMode="auto">
            <a:xfrm>
              <a:off x="1680" y="3363"/>
              <a:ext cx="161" cy="329"/>
            </a:xfrm>
            <a:prstGeom prst="ellipse">
              <a:avLst/>
            </a:prstGeom>
            <a:solidFill>
              <a:schemeClr val="bg1"/>
            </a:solidFill>
            <a:ln w="9525">
              <a:solidFill>
                <a:schemeClr val="accent2"/>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spAutoFit/>
            </a:bodyPr>
            <a:lstStyle/>
            <a:p>
              <a:endParaRPr lang="en-US"/>
            </a:p>
          </p:txBody>
        </p:sp>
        <p:sp>
          <p:nvSpPr>
            <p:cNvPr id="51223" name="Oval 23"/>
            <p:cNvSpPr>
              <a:spLocks noChangeArrowheads="1"/>
            </p:cNvSpPr>
            <p:nvPr/>
          </p:nvSpPr>
          <p:spPr bwMode="auto">
            <a:xfrm>
              <a:off x="2448" y="1971"/>
              <a:ext cx="161" cy="329"/>
            </a:xfrm>
            <a:prstGeom prst="ellipse">
              <a:avLst/>
            </a:prstGeom>
            <a:solidFill>
              <a:schemeClr val="bg1"/>
            </a:solidFill>
            <a:ln w="9525">
              <a:solidFill>
                <a:schemeClr val="accent2"/>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spAutoFit/>
            </a:bodyPr>
            <a:lstStyle/>
            <a:p>
              <a:endParaRPr lang="en-US"/>
            </a:p>
          </p:txBody>
        </p:sp>
        <p:sp>
          <p:nvSpPr>
            <p:cNvPr id="51224" name="Oval 24"/>
            <p:cNvSpPr>
              <a:spLocks noChangeArrowheads="1"/>
            </p:cNvSpPr>
            <p:nvPr/>
          </p:nvSpPr>
          <p:spPr bwMode="auto">
            <a:xfrm>
              <a:off x="2448" y="2643"/>
              <a:ext cx="161" cy="329"/>
            </a:xfrm>
            <a:prstGeom prst="ellipse">
              <a:avLst/>
            </a:prstGeom>
            <a:solidFill>
              <a:schemeClr val="bg1"/>
            </a:solidFill>
            <a:ln w="9525">
              <a:solidFill>
                <a:schemeClr val="accent2"/>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spAutoFit/>
            </a:bodyPr>
            <a:lstStyle/>
            <a:p>
              <a:endParaRPr lang="en-US"/>
            </a:p>
          </p:txBody>
        </p:sp>
        <p:sp>
          <p:nvSpPr>
            <p:cNvPr id="51225" name="Oval 25"/>
            <p:cNvSpPr>
              <a:spLocks noChangeArrowheads="1"/>
            </p:cNvSpPr>
            <p:nvPr/>
          </p:nvSpPr>
          <p:spPr bwMode="auto">
            <a:xfrm>
              <a:off x="2448" y="3363"/>
              <a:ext cx="161" cy="329"/>
            </a:xfrm>
            <a:prstGeom prst="ellipse">
              <a:avLst/>
            </a:prstGeom>
            <a:solidFill>
              <a:schemeClr val="bg1"/>
            </a:solidFill>
            <a:ln w="9525">
              <a:solidFill>
                <a:schemeClr val="accent2"/>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spAutoFit/>
            </a:bodyPr>
            <a:lstStyle/>
            <a:p>
              <a:endParaRPr lang="en-US"/>
            </a:p>
          </p:txBody>
        </p:sp>
      </p:grpSp>
      <p:sp>
        <p:nvSpPr>
          <p:cNvPr id="51231" name="Text Box 31"/>
          <p:cNvSpPr txBox="1">
            <a:spLocks noChangeArrowheads="1"/>
          </p:cNvSpPr>
          <p:nvPr/>
        </p:nvSpPr>
        <p:spPr bwMode="auto">
          <a:xfrm>
            <a:off x="1981200" y="6096000"/>
            <a:ext cx="7391400" cy="571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nSpc>
                <a:spcPct val="90000"/>
              </a:lnSpc>
              <a:spcBef>
                <a:spcPct val="5000"/>
              </a:spcBef>
            </a:pPr>
            <a:r>
              <a:rPr lang="en-US" altLang="ar-SA" sz="3500" b="1" i="1">
                <a:solidFill>
                  <a:srgbClr val="FFFF00"/>
                </a:solidFill>
              </a:rPr>
              <a:t>Message … Get out of the square … </a:t>
            </a:r>
          </a:p>
        </p:txBody>
      </p:sp>
      <p:sp>
        <p:nvSpPr>
          <p:cNvPr id="51232" name="Text Box 32"/>
          <p:cNvSpPr txBox="1">
            <a:spLocks noChangeArrowheads="1"/>
          </p:cNvSpPr>
          <p:nvPr/>
        </p:nvSpPr>
        <p:spPr bwMode="auto">
          <a:xfrm>
            <a:off x="1828800" y="1276350"/>
            <a:ext cx="81534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nSpc>
                <a:spcPct val="90000"/>
              </a:lnSpc>
              <a:spcBef>
                <a:spcPct val="5000"/>
              </a:spcBef>
            </a:pPr>
            <a:r>
              <a:rPr lang="en-US" altLang="ar-SA" sz="2800" i="1" dirty="0"/>
              <a:t>Connect all 9 dots with only 4 straight continuous lines</a:t>
            </a:r>
            <a:endParaRPr lang="en-US" altLang="ar-SA" sz="2000" i="1" dirty="0"/>
          </a:p>
        </p:txBody>
      </p:sp>
      <p:sp>
        <p:nvSpPr>
          <p:cNvPr id="51238" name="Text Box 38"/>
          <p:cNvSpPr txBox="1">
            <a:spLocks noChangeArrowheads="1"/>
          </p:cNvSpPr>
          <p:nvPr/>
        </p:nvSpPr>
        <p:spPr bwMode="auto">
          <a:xfrm>
            <a:off x="1600200" y="76201"/>
            <a:ext cx="2209800" cy="5355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nSpc>
                <a:spcPct val="90000"/>
              </a:lnSpc>
              <a:spcBef>
                <a:spcPct val="5000"/>
              </a:spcBef>
            </a:pPr>
            <a:r>
              <a:rPr lang="en-US" altLang="ar-SA" sz="3200" b="1" i="1">
                <a:solidFill>
                  <a:srgbClr val="FFFF00"/>
                </a:solidFill>
              </a:rPr>
              <a:t>Quiz</a:t>
            </a:r>
          </a:p>
        </p:txBody>
      </p:sp>
      <p:sp>
        <p:nvSpPr>
          <p:cNvPr id="2" name="Footer Placeholder 1"/>
          <p:cNvSpPr>
            <a:spLocks noGrp="1"/>
          </p:cNvSpPr>
          <p:nvPr>
            <p:ph type="ftr" sz="quarter" idx="3"/>
          </p:nvPr>
        </p:nvSpPr>
        <p:spPr/>
        <p:txBody>
          <a:bodyPr/>
          <a:lstStyle/>
          <a:p>
            <a:r>
              <a:rPr lang="fa-IR" altLang="en-US" smtClean="0"/>
              <a:t>مهندسی ارزش-خلاقیت- </a:t>
            </a:r>
            <a:r>
              <a:rPr lang="en-US" altLang="en-US" smtClean="0"/>
              <a:t>www.ravanshadnia.com</a:t>
            </a:r>
            <a:endParaRPr lang="en-US" altLang="en-US"/>
          </a:p>
        </p:txBody>
      </p:sp>
      <p:sp>
        <p:nvSpPr>
          <p:cNvPr id="3" name="Slide Number Placeholder 2"/>
          <p:cNvSpPr>
            <a:spLocks noGrp="1"/>
          </p:cNvSpPr>
          <p:nvPr>
            <p:ph type="sldNum" sz="quarter" idx="4"/>
          </p:nvPr>
        </p:nvSpPr>
        <p:spPr/>
        <p:txBody>
          <a:bodyPr/>
          <a:lstStyle/>
          <a:p>
            <a:fld id="{54D98299-D8DE-4E63-9BB8-B19D16FC0110}" type="slidenum">
              <a:rPr lang="ar-SA" altLang="en-US" smtClean="0"/>
              <a:pPr/>
              <a:t>109</a:t>
            </a:fld>
            <a:endParaRPr lang="en-US" altLang="en-US"/>
          </a:p>
        </p:txBody>
      </p:sp>
    </p:spTree>
    <p:extLst>
      <p:ext uri="{BB962C8B-B14F-4D97-AF65-F5344CB8AC3E}">
        <p14:creationId xmlns:p14="http://schemas.microsoft.com/office/powerpoint/2010/main" val="4210237931"/>
      </p:ext>
    </p:extLst>
  </p:cSld>
  <p:clrMapOvr>
    <a:masterClrMapping/>
  </p:clrMapOvr>
  <p:transition>
    <p:cut/>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9333" y="8287"/>
            <a:ext cx="12158133" cy="1052870"/>
          </a:xfrm>
        </p:spPr>
        <p:txBody>
          <a:bodyPr>
            <a:normAutofit fontScale="90000"/>
          </a:bodyPr>
          <a:lstStyle/>
          <a:p>
            <a:r>
              <a:rPr lang="fa-IR" dirty="0" smtClean="0"/>
              <a:t>صنعت ساختمان عقب افتاده انقلاب صنعتی چهارم-مک کینزی</a:t>
            </a:r>
            <a:endParaRPr lang="en-US" dirty="0"/>
          </a:p>
        </p:txBody>
      </p:sp>
      <p:pic>
        <p:nvPicPr>
          <p:cNvPr id="6" name="Content Placeholder 5"/>
          <p:cNvPicPr>
            <a:picLocks noGrp="1" noChangeAspect="1"/>
          </p:cNvPicPr>
          <p:nvPr>
            <p:ph idx="1"/>
          </p:nvPr>
        </p:nvPicPr>
        <p:blipFill>
          <a:blip r:embed="rId2"/>
          <a:stretch>
            <a:fillRect/>
          </a:stretch>
        </p:blipFill>
        <p:spPr>
          <a:xfrm>
            <a:off x="169333" y="914401"/>
            <a:ext cx="11921067" cy="5807074"/>
          </a:xfrm>
          <a:prstGeom prst="rect">
            <a:avLst/>
          </a:prstGeom>
        </p:spPr>
      </p:pic>
      <p:sp>
        <p:nvSpPr>
          <p:cNvPr id="4" name="Footer Placeholder 3"/>
          <p:cNvSpPr>
            <a:spLocks noGrp="1"/>
          </p:cNvSpPr>
          <p:nvPr>
            <p:ph type="ftr" sz="quarter" idx="11"/>
          </p:nvPr>
        </p:nvSpPr>
        <p:spPr/>
        <p:txBody>
          <a:bodyPr/>
          <a:lstStyle/>
          <a:p>
            <a:r>
              <a:rPr lang="fa-IR" smtClean="0"/>
              <a:t>مهندسی ارزش-خلاقیت- </a:t>
            </a:r>
            <a:r>
              <a:rPr lang="en-US" smtClean="0"/>
              <a:t>www.ravanshadnia.com</a:t>
            </a:r>
            <a:endParaRPr lang="en-US" dirty="0"/>
          </a:p>
        </p:txBody>
      </p:sp>
      <p:sp>
        <p:nvSpPr>
          <p:cNvPr id="5" name="Slide Number Placeholder 4"/>
          <p:cNvSpPr>
            <a:spLocks noGrp="1"/>
          </p:cNvSpPr>
          <p:nvPr>
            <p:ph type="sldNum" sz="quarter" idx="12"/>
          </p:nvPr>
        </p:nvSpPr>
        <p:spPr/>
        <p:txBody>
          <a:bodyPr/>
          <a:lstStyle/>
          <a:p>
            <a:fld id="{BFE43E44-E2A7-49DA-9CA6-8353E3EC4199}" type="slidenum">
              <a:rPr lang="en-US" smtClean="0"/>
              <a:t>11</a:t>
            </a:fld>
            <a:endParaRPr lang="en-US"/>
          </a:p>
        </p:txBody>
      </p:sp>
    </p:spTree>
    <p:extLst>
      <p:ext uri="{BB962C8B-B14F-4D97-AF65-F5344CB8AC3E}">
        <p14:creationId xmlns:p14="http://schemas.microsoft.com/office/powerpoint/2010/main" val="751332345"/>
      </p:ext>
    </p:extLst>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Text Box 2"/>
          <p:cNvSpPr txBox="1">
            <a:spLocks noChangeArrowheads="1"/>
          </p:cNvSpPr>
          <p:nvPr/>
        </p:nvSpPr>
        <p:spPr bwMode="auto">
          <a:xfrm>
            <a:off x="1828800" y="1905000"/>
            <a:ext cx="88392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nSpc>
                <a:spcPct val="90000"/>
              </a:lnSpc>
              <a:spcBef>
                <a:spcPct val="5000"/>
              </a:spcBef>
            </a:pPr>
            <a:r>
              <a:rPr lang="en-US" altLang="ar-SA" sz="2800" i="1">
                <a:solidFill>
                  <a:srgbClr val="FFFF00"/>
                </a:solidFill>
              </a:rPr>
              <a:t>Answer … get out of the usual or the conventional method</a:t>
            </a:r>
            <a:endParaRPr lang="en-US" altLang="ar-SA" sz="2000" i="1">
              <a:solidFill>
                <a:srgbClr val="FFFF00"/>
              </a:solidFill>
            </a:endParaRPr>
          </a:p>
        </p:txBody>
      </p:sp>
      <p:grpSp>
        <p:nvGrpSpPr>
          <p:cNvPr id="60420" name="Group 4"/>
          <p:cNvGrpSpPr>
            <a:grpSpLocks/>
          </p:cNvGrpSpPr>
          <p:nvPr/>
        </p:nvGrpSpPr>
        <p:grpSpPr bwMode="auto">
          <a:xfrm>
            <a:off x="3505200" y="2443163"/>
            <a:ext cx="2693988" cy="2732088"/>
            <a:chOff x="912" y="1971"/>
            <a:chExt cx="1697" cy="1721"/>
          </a:xfrm>
        </p:grpSpPr>
        <p:sp>
          <p:nvSpPr>
            <p:cNvPr id="60421" name="Oval 5"/>
            <p:cNvSpPr>
              <a:spLocks noChangeArrowheads="1"/>
            </p:cNvSpPr>
            <p:nvPr/>
          </p:nvSpPr>
          <p:spPr bwMode="auto">
            <a:xfrm>
              <a:off x="912" y="1971"/>
              <a:ext cx="161" cy="329"/>
            </a:xfrm>
            <a:prstGeom prst="ellipse">
              <a:avLst/>
            </a:prstGeom>
            <a:solidFill>
              <a:schemeClr val="bg1"/>
            </a:solidFill>
            <a:ln w="9525">
              <a:solidFill>
                <a:schemeClr val="accent2"/>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spAutoFit/>
            </a:bodyPr>
            <a:lstStyle/>
            <a:p>
              <a:endParaRPr lang="en-US"/>
            </a:p>
          </p:txBody>
        </p:sp>
        <p:sp>
          <p:nvSpPr>
            <p:cNvPr id="60422" name="Oval 6"/>
            <p:cNvSpPr>
              <a:spLocks noChangeArrowheads="1"/>
            </p:cNvSpPr>
            <p:nvPr/>
          </p:nvSpPr>
          <p:spPr bwMode="auto">
            <a:xfrm>
              <a:off x="912" y="2643"/>
              <a:ext cx="161" cy="329"/>
            </a:xfrm>
            <a:prstGeom prst="ellipse">
              <a:avLst/>
            </a:prstGeom>
            <a:solidFill>
              <a:schemeClr val="bg1"/>
            </a:solidFill>
            <a:ln w="9525">
              <a:solidFill>
                <a:schemeClr val="accent2"/>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spAutoFit/>
            </a:bodyPr>
            <a:lstStyle/>
            <a:p>
              <a:endParaRPr lang="en-US"/>
            </a:p>
          </p:txBody>
        </p:sp>
        <p:sp>
          <p:nvSpPr>
            <p:cNvPr id="60423" name="Oval 7"/>
            <p:cNvSpPr>
              <a:spLocks noChangeArrowheads="1"/>
            </p:cNvSpPr>
            <p:nvPr/>
          </p:nvSpPr>
          <p:spPr bwMode="auto">
            <a:xfrm>
              <a:off x="912" y="3363"/>
              <a:ext cx="161" cy="329"/>
            </a:xfrm>
            <a:prstGeom prst="ellipse">
              <a:avLst/>
            </a:prstGeom>
            <a:solidFill>
              <a:schemeClr val="bg1"/>
            </a:solidFill>
            <a:ln w="9525">
              <a:solidFill>
                <a:schemeClr val="accent2"/>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spAutoFit/>
            </a:bodyPr>
            <a:lstStyle/>
            <a:p>
              <a:endParaRPr lang="en-US"/>
            </a:p>
          </p:txBody>
        </p:sp>
        <p:sp>
          <p:nvSpPr>
            <p:cNvPr id="60424" name="Oval 8"/>
            <p:cNvSpPr>
              <a:spLocks noChangeArrowheads="1"/>
            </p:cNvSpPr>
            <p:nvPr/>
          </p:nvSpPr>
          <p:spPr bwMode="auto">
            <a:xfrm>
              <a:off x="1680" y="1971"/>
              <a:ext cx="161" cy="329"/>
            </a:xfrm>
            <a:prstGeom prst="ellipse">
              <a:avLst/>
            </a:prstGeom>
            <a:solidFill>
              <a:schemeClr val="bg1"/>
            </a:solidFill>
            <a:ln w="9525">
              <a:solidFill>
                <a:schemeClr val="accent2"/>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spAutoFit/>
            </a:bodyPr>
            <a:lstStyle/>
            <a:p>
              <a:endParaRPr lang="en-US"/>
            </a:p>
          </p:txBody>
        </p:sp>
        <p:sp>
          <p:nvSpPr>
            <p:cNvPr id="60425" name="Oval 9"/>
            <p:cNvSpPr>
              <a:spLocks noChangeArrowheads="1"/>
            </p:cNvSpPr>
            <p:nvPr/>
          </p:nvSpPr>
          <p:spPr bwMode="auto">
            <a:xfrm>
              <a:off x="1680" y="2643"/>
              <a:ext cx="161" cy="329"/>
            </a:xfrm>
            <a:prstGeom prst="ellipse">
              <a:avLst/>
            </a:prstGeom>
            <a:solidFill>
              <a:schemeClr val="bg1"/>
            </a:solidFill>
            <a:ln w="9525">
              <a:solidFill>
                <a:schemeClr val="accent2"/>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spAutoFit/>
            </a:bodyPr>
            <a:lstStyle/>
            <a:p>
              <a:endParaRPr lang="en-US"/>
            </a:p>
          </p:txBody>
        </p:sp>
        <p:sp>
          <p:nvSpPr>
            <p:cNvPr id="60426" name="Oval 10"/>
            <p:cNvSpPr>
              <a:spLocks noChangeArrowheads="1"/>
            </p:cNvSpPr>
            <p:nvPr/>
          </p:nvSpPr>
          <p:spPr bwMode="auto">
            <a:xfrm>
              <a:off x="1680" y="3363"/>
              <a:ext cx="161" cy="329"/>
            </a:xfrm>
            <a:prstGeom prst="ellipse">
              <a:avLst/>
            </a:prstGeom>
            <a:solidFill>
              <a:schemeClr val="bg1"/>
            </a:solidFill>
            <a:ln w="9525">
              <a:solidFill>
                <a:schemeClr val="accent2"/>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spAutoFit/>
            </a:bodyPr>
            <a:lstStyle/>
            <a:p>
              <a:endParaRPr lang="en-US"/>
            </a:p>
          </p:txBody>
        </p:sp>
        <p:sp>
          <p:nvSpPr>
            <p:cNvPr id="60427" name="Oval 11"/>
            <p:cNvSpPr>
              <a:spLocks noChangeArrowheads="1"/>
            </p:cNvSpPr>
            <p:nvPr/>
          </p:nvSpPr>
          <p:spPr bwMode="auto">
            <a:xfrm>
              <a:off x="2448" y="1971"/>
              <a:ext cx="161" cy="329"/>
            </a:xfrm>
            <a:prstGeom prst="ellipse">
              <a:avLst/>
            </a:prstGeom>
            <a:solidFill>
              <a:schemeClr val="bg1"/>
            </a:solidFill>
            <a:ln w="9525">
              <a:solidFill>
                <a:schemeClr val="accent2"/>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spAutoFit/>
            </a:bodyPr>
            <a:lstStyle/>
            <a:p>
              <a:endParaRPr lang="en-US"/>
            </a:p>
          </p:txBody>
        </p:sp>
        <p:sp>
          <p:nvSpPr>
            <p:cNvPr id="60428" name="Oval 12"/>
            <p:cNvSpPr>
              <a:spLocks noChangeArrowheads="1"/>
            </p:cNvSpPr>
            <p:nvPr/>
          </p:nvSpPr>
          <p:spPr bwMode="auto">
            <a:xfrm>
              <a:off x="2448" y="2643"/>
              <a:ext cx="161" cy="329"/>
            </a:xfrm>
            <a:prstGeom prst="ellipse">
              <a:avLst/>
            </a:prstGeom>
            <a:solidFill>
              <a:schemeClr val="bg1"/>
            </a:solidFill>
            <a:ln w="9525">
              <a:solidFill>
                <a:schemeClr val="accent2"/>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spAutoFit/>
            </a:bodyPr>
            <a:lstStyle/>
            <a:p>
              <a:endParaRPr lang="en-US"/>
            </a:p>
          </p:txBody>
        </p:sp>
        <p:sp>
          <p:nvSpPr>
            <p:cNvPr id="60429" name="Oval 13"/>
            <p:cNvSpPr>
              <a:spLocks noChangeArrowheads="1"/>
            </p:cNvSpPr>
            <p:nvPr/>
          </p:nvSpPr>
          <p:spPr bwMode="auto">
            <a:xfrm>
              <a:off x="2448" y="3363"/>
              <a:ext cx="161" cy="329"/>
            </a:xfrm>
            <a:prstGeom prst="ellipse">
              <a:avLst/>
            </a:prstGeom>
            <a:solidFill>
              <a:schemeClr val="bg1"/>
            </a:solidFill>
            <a:ln w="9525">
              <a:solidFill>
                <a:schemeClr val="accent2"/>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spAutoFit/>
            </a:bodyPr>
            <a:lstStyle/>
            <a:p>
              <a:endParaRPr lang="en-US"/>
            </a:p>
          </p:txBody>
        </p:sp>
      </p:grpSp>
      <p:grpSp>
        <p:nvGrpSpPr>
          <p:cNvPr id="60430" name="Group 14"/>
          <p:cNvGrpSpPr>
            <a:grpSpLocks/>
          </p:cNvGrpSpPr>
          <p:nvPr/>
        </p:nvGrpSpPr>
        <p:grpSpPr bwMode="auto">
          <a:xfrm>
            <a:off x="3810000" y="2590800"/>
            <a:ext cx="3505200" cy="3581400"/>
            <a:chOff x="1536" y="1584"/>
            <a:chExt cx="2208" cy="2256"/>
          </a:xfrm>
        </p:grpSpPr>
        <p:sp>
          <p:nvSpPr>
            <p:cNvPr id="60431" name="Line 15"/>
            <p:cNvSpPr>
              <a:spLocks noChangeShapeType="1"/>
            </p:cNvSpPr>
            <p:nvPr/>
          </p:nvSpPr>
          <p:spPr bwMode="auto">
            <a:xfrm>
              <a:off x="1536" y="1632"/>
              <a:ext cx="2208" cy="0"/>
            </a:xfrm>
            <a:prstGeom prst="line">
              <a:avLst/>
            </a:prstGeom>
            <a:noFill/>
            <a:ln w="57150">
              <a:solidFill>
                <a:schemeClr val="accent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nchor="ctr">
              <a:spAutoFit/>
            </a:bodyPr>
            <a:lstStyle/>
            <a:p>
              <a:endParaRPr lang="en-US"/>
            </a:p>
          </p:txBody>
        </p:sp>
        <p:sp>
          <p:nvSpPr>
            <p:cNvPr id="60432" name="Line 16"/>
            <p:cNvSpPr>
              <a:spLocks noChangeShapeType="1"/>
            </p:cNvSpPr>
            <p:nvPr/>
          </p:nvSpPr>
          <p:spPr bwMode="auto">
            <a:xfrm>
              <a:off x="1536" y="1632"/>
              <a:ext cx="0" cy="2208"/>
            </a:xfrm>
            <a:prstGeom prst="line">
              <a:avLst/>
            </a:prstGeom>
            <a:noFill/>
            <a:ln w="57150">
              <a:solidFill>
                <a:schemeClr val="accent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nchor="ctr">
              <a:spAutoFit/>
            </a:bodyPr>
            <a:lstStyle/>
            <a:p>
              <a:endParaRPr lang="en-US"/>
            </a:p>
          </p:txBody>
        </p:sp>
        <p:sp>
          <p:nvSpPr>
            <p:cNvPr id="60433" name="Line 17"/>
            <p:cNvSpPr>
              <a:spLocks noChangeShapeType="1"/>
            </p:cNvSpPr>
            <p:nvPr/>
          </p:nvSpPr>
          <p:spPr bwMode="auto">
            <a:xfrm flipH="1">
              <a:off x="1536" y="1632"/>
              <a:ext cx="2208" cy="2208"/>
            </a:xfrm>
            <a:prstGeom prst="line">
              <a:avLst/>
            </a:prstGeom>
            <a:noFill/>
            <a:ln w="57150">
              <a:solidFill>
                <a:schemeClr val="accent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nchor="ctr">
              <a:spAutoFit/>
            </a:bodyPr>
            <a:lstStyle/>
            <a:p>
              <a:endParaRPr lang="en-US"/>
            </a:p>
          </p:txBody>
        </p:sp>
        <p:sp>
          <p:nvSpPr>
            <p:cNvPr id="60434" name="Line 18"/>
            <p:cNvSpPr>
              <a:spLocks noChangeShapeType="1"/>
            </p:cNvSpPr>
            <p:nvPr/>
          </p:nvSpPr>
          <p:spPr bwMode="auto">
            <a:xfrm>
              <a:off x="1536" y="1584"/>
              <a:ext cx="1776" cy="1776"/>
            </a:xfrm>
            <a:prstGeom prst="line">
              <a:avLst/>
            </a:prstGeom>
            <a:noFill/>
            <a:ln w="57150">
              <a:solidFill>
                <a:schemeClr val="accent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spAutoFit/>
            </a:bodyPr>
            <a:lstStyle/>
            <a:p>
              <a:endParaRPr lang="en-US"/>
            </a:p>
          </p:txBody>
        </p:sp>
      </p:grpSp>
      <p:sp>
        <p:nvSpPr>
          <p:cNvPr id="60435" name="Text Box 19"/>
          <p:cNvSpPr txBox="1">
            <a:spLocks noChangeArrowheads="1"/>
          </p:cNvSpPr>
          <p:nvPr/>
        </p:nvSpPr>
        <p:spPr bwMode="auto">
          <a:xfrm>
            <a:off x="1981200" y="6096000"/>
            <a:ext cx="7391400" cy="571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nSpc>
                <a:spcPct val="90000"/>
              </a:lnSpc>
              <a:spcBef>
                <a:spcPct val="5000"/>
              </a:spcBef>
            </a:pPr>
            <a:r>
              <a:rPr lang="en-US" altLang="ar-SA" sz="3500" b="1" i="1">
                <a:solidFill>
                  <a:srgbClr val="FFFF00"/>
                </a:solidFill>
              </a:rPr>
              <a:t>Message … Get out of the square … </a:t>
            </a:r>
          </a:p>
        </p:txBody>
      </p:sp>
      <p:sp>
        <p:nvSpPr>
          <p:cNvPr id="60436" name="Text Box 20"/>
          <p:cNvSpPr txBox="1">
            <a:spLocks noChangeArrowheads="1"/>
          </p:cNvSpPr>
          <p:nvPr/>
        </p:nvSpPr>
        <p:spPr bwMode="auto">
          <a:xfrm>
            <a:off x="1600200" y="76201"/>
            <a:ext cx="2438400" cy="5355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nSpc>
                <a:spcPct val="90000"/>
              </a:lnSpc>
              <a:spcBef>
                <a:spcPct val="5000"/>
              </a:spcBef>
            </a:pPr>
            <a:r>
              <a:rPr lang="en-US" altLang="ar-SA" sz="3200" b="1" i="1">
                <a:solidFill>
                  <a:srgbClr val="FFFF00"/>
                </a:solidFill>
              </a:rPr>
              <a:t>Answer</a:t>
            </a:r>
          </a:p>
        </p:txBody>
      </p:sp>
      <p:sp>
        <p:nvSpPr>
          <p:cNvPr id="2" name="Footer Placeholder 1"/>
          <p:cNvSpPr>
            <a:spLocks noGrp="1"/>
          </p:cNvSpPr>
          <p:nvPr>
            <p:ph type="ftr" sz="quarter" idx="3"/>
          </p:nvPr>
        </p:nvSpPr>
        <p:spPr/>
        <p:txBody>
          <a:bodyPr/>
          <a:lstStyle/>
          <a:p>
            <a:r>
              <a:rPr lang="fa-IR" altLang="en-US" smtClean="0"/>
              <a:t>مهندسی ارزش-خلاقیت- </a:t>
            </a:r>
            <a:r>
              <a:rPr lang="en-US" altLang="en-US" smtClean="0"/>
              <a:t>www.ravanshadnia.com</a:t>
            </a:r>
            <a:endParaRPr lang="en-US" altLang="en-US"/>
          </a:p>
        </p:txBody>
      </p:sp>
      <p:sp>
        <p:nvSpPr>
          <p:cNvPr id="3" name="Slide Number Placeholder 2"/>
          <p:cNvSpPr>
            <a:spLocks noGrp="1"/>
          </p:cNvSpPr>
          <p:nvPr>
            <p:ph type="sldNum" sz="quarter" idx="4"/>
          </p:nvPr>
        </p:nvSpPr>
        <p:spPr/>
        <p:txBody>
          <a:bodyPr/>
          <a:lstStyle/>
          <a:p>
            <a:fld id="{54D98299-D8DE-4E63-9BB8-B19D16FC0110}" type="slidenum">
              <a:rPr lang="ar-SA" altLang="en-US" smtClean="0"/>
              <a:pPr/>
              <a:t>110</a:t>
            </a:fld>
            <a:endParaRPr lang="en-US" altLang="en-US"/>
          </a:p>
        </p:txBody>
      </p:sp>
    </p:spTree>
    <p:extLst>
      <p:ext uri="{BB962C8B-B14F-4D97-AF65-F5344CB8AC3E}">
        <p14:creationId xmlns:p14="http://schemas.microsoft.com/office/powerpoint/2010/main" val="3315612342"/>
      </p:ext>
    </p:extLst>
  </p:cSld>
  <p:clrMapOvr>
    <a:masterClrMapping/>
  </p:clrMapOvr>
  <p:transition>
    <p:cut/>
  </p:transition>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Text Box 2"/>
          <p:cNvSpPr txBox="1">
            <a:spLocks noChangeArrowheads="1"/>
          </p:cNvSpPr>
          <p:nvPr/>
        </p:nvSpPr>
        <p:spPr bwMode="auto">
          <a:xfrm>
            <a:off x="1676400" y="1600200"/>
            <a:ext cx="88392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nSpc>
                <a:spcPct val="90000"/>
              </a:lnSpc>
              <a:spcBef>
                <a:spcPct val="5000"/>
              </a:spcBef>
            </a:pPr>
            <a:r>
              <a:rPr lang="en-US" altLang="ar-SA" sz="2800" i="1" dirty="0"/>
              <a:t>Answer … get out of the usual or the conventional method</a:t>
            </a:r>
            <a:endParaRPr lang="en-US" altLang="ar-SA" sz="2000" i="1" dirty="0"/>
          </a:p>
        </p:txBody>
      </p:sp>
      <p:sp>
        <p:nvSpPr>
          <p:cNvPr id="53251" name="Text Box 3"/>
          <p:cNvSpPr txBox="1">
            <a:spLocks noChangeArrowheads="1"/>
          </p:cNvSpPr>
          <p:nvPr/>
        </p:nvSpPr>
        <p:spPr bwMode="auto">
          <a:xfrm>
            <a:off x="2590800" y="6134100"/>
            <a:ext cx="7162800" cy="571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nSpc>
                <a:spcPct val="90000"/>
              </a:lnSpc>
              <a:spcBef>
                <a:spcPct val="5000"/>
              </a:spcBef>
            </a:pPr>
            <a:r>
              <a:rPr lang="en-US" altLang="ar-SA" sz="3500" b="1" i="1">
                <a:solidFill>
                  <a:srgbClr val="FFFF00"/>
                </a:solidFill>
              </a:rPr>
              <a:t>Message … Get out of the square … </a:t>
            </a:r>
          </a:p>
        </p:txBody>
      </p:sp>
      <p:grpSp>
        <p:nvGrpSpPr>
          <p:cNvPr id="53252" name="Group 4"/>
          <p:cNvGrpSpPr>
            <a:grpSpLocks/>
          </p:cNvGrpSpPr>
          <p:nvPr/>
        </p:nvGrpSpPr>
        <p:grpSpPr bwMode="auto">
          <a:xfrm>
            <a:off x="3200400" y="2343150"/>
            <a:ext cx="4800600" cy="3600450"/>
            <a:chOff x="672" y="1152"/>
            <a:chExt cx="3264" cy="2448"/>
          </a:xfrm>
        </p:grpSpPr>
        <p:grpSp>
          <p:nvGrpSpPr>
            <p:cNvPr id="53253" name="Group 5"/>
            <p:cNvGrpSpPr>
              <a:grpSpLocks/>
            </p:cNvGrpSpPr>
            <p:nvPr/>
          </p:nvGrpSpPr>
          <p:grpSpPr bwMode="auto">
            <a:xfrm>
              <a:off x="1344" y="1310"/>
              <a:ext cx="1968" cy="2131"/>
              <a:chOff x="1344" y="1310"/>
              <a:chExt cx="1968" cy="2131"/>
            </a:xfrm>
          </p:grpSpPr>
          <p:sp>
            <p:nvSpPr>
              <p:cNvPr id="53254" name="Oval 6"/>
              <p:cNvSpPr>
                <a:spLocks noChangeArrowheads="1"/>
              </p:cNvSpPr>
              <p:nvPr/>
            </p:nvSpPr>
            <p:spPr bwMode="auto">
              <a:xfrm>
                <a:off x="1344" y="1310"/>
                <a:ext cx="336" cy="355"/>
              </a:xfrm>
              <a:prstGeom prst="ellipse">
                <a:avLst/>
              </a:prstGeom>
              <a:solidFill>
                <a:schemeClr val="bg1"/>
              </a:solidFill>
              <a:ln w="9525">
                <a:solidFill>
                  <a:schemeClr val="accent2"/>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nchor="ctr">
                <a:spAutoFit/>
              </a:bodyPr>
              <a:lstStyle/>
              <a:p>
                <a:endParaRPr lang="en-US"/>
              </a:p>
            </p:txBody>
          </p:sp>
          <p:sp>
            <p:nvSpPr>
              <p:cNvPr id="53255" name="Oval 7"/>
              <p:cNvSpPr>
                <a:spLocks noChangeArrowheads="1"/>
              </p:cNvSpPr>
              <p:nvPr/>
            </p:nvSpPr>
            <p:spPr bwMode="auto">
              <a:xfrm>
                <a:off x="1392" y="2174"/>
                <a:ext cx="336" cy="355"/>
              </a:xfrm>
              <a:prstGeom prst="ellipse">
                <a:avLst/>
              </a:prstGeom>
              <a:solidFill>
                <a:schemeClr val="bg1"/>
              </a:solidFill>
              <a:ln w="9525">
                <a:solidFill>
                  <a:schemeClr val="accent2"/>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nchor="ctr">
                <a:spAutoFit/>
              </a:bodyPr>
              <a:lstStyle/>
              <a:p>
                <a:endParaRPr lang="en-US"/>
              </a:p>
            </p:txBody>
          </p:sp>
          <p:sp>
            <p:nvSpPr>
              <p:cNvPr id="53256" name="Oval 8"/>
              <p:cNvSpPr>
                <a:spLocks noChangeArrowheads="1"/>
              </p:cNvSpPr>
              <p:nvPr/>
            </p:nvSpPr>
            <p:spPr bwMode="auto">
              <a:xfrm>
                <a:off x="1344" y="3038"/>
                <a:ext cx="336" cy="355"/>
              </a:xfrm>
              <a:prstGeom prst="ellipse">
                <a:avLst/>
              </a:prstGeom>
              <a:solidFill>
                <a:schemeClr val="bg1"/>
              </a:solidFill>
              <a:ln w="9525">
                <a:solidFill>
                  <a:schemeClr val="accent2"/>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nchor="ctr">
                <a:spAutoFit/>
              </a:bodyPr>
              <a:lstStyle/>
              <a:p>
                <a:endParaRPr lang="en-US"/>
              </a:p>
            </p:txBody>
          </p:sp>
          <p:sp>
            <p:nvSpPr>
              <p:cNvPr id="53257" name="Oval 9"/>
              <p:cNvSpPr>
                <a:spLocks noChangeArrowheads="1"/>
              </p:cNvSpPr>
              <p:nvPr/>
            </p:nvSpPr>
            <p:spPr bwMode="auto">
              <a:xfrm>
                <a:off x="2112" y="1310"/>
                <a:ext cx="336" cy="355"/>
              </a:xfrm>
              <a:prstGeom prst="ellipse">
                <a:avLst/>
              </a:prstGeom>
              <a:solidFill>
                <a:schemeClr val="bg1"/>
              </a:solidFill>
              <a:ln w="9525">
                <a:solidFill>
                  <a:schemeClr val="accent2"/>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nchor="ctr">
                <a:spAutoFit/>
              </a:bodyPr>
              <a:lstStyle/>
              <a:p>
                <a:endParaRPr lang="en-US"/>
              </a:p>
            </p:txBody>
          </p:sp>
          <p:sp>
            <p:nvSpPr>
              <p:cNvPr id="53258" name="Oval 10"/>
              <p:cNvSpPr>
                <a:spLocks noChangeArrowheads="1"/>
              </p:cNvSpPr>
              <p:nvPr/>
            </p:nvSpPr>
            <p:spPr bwMode="auto">
              <a:xfrm>
                <a:off x="2112" y="2174"/>
                <a:ext cx="336" cy="355"/>
              </a:xfrm>
              <a:prstGeom prst="ellipse">
                <a:avLst/>
              </a:prstGeom>
              <a:solidFill>
                <a:schemeClr val="bg1"/>
              </a:solidFill>
              <a:ln w="9525">
                <a:solidFill>
                  <a:schemeClr val="accent2"/>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nchor="ctr">
                <a:spAutoFit/>
              </a:bodyPr>
              <a:lstStyle/>
              <a:p>
                <a:endParaRPr lang="en-US"/>
              </a:p>
            </p:txBody>
          </p:sp>
          <p:sp>
            <p:nvSpPr>
              <p:cNvPr id="53259" name="Oval 11"/>
              <p:cNvSpPr>
                <a:spLocks noChangeArrowheads="1"/>
              </p:cNvSpPr>
              <p:nvPr/>
            </p:nvSpPr>
            <p:spPr bwMode="auto">
              <a:xfrm>
                <a:off x="2112" y="3086"/>
                <a:ext cx="336" cy="355"/>
              </a:xfrm>
              <a:prstGeom prst="ellipse">
                <a:avLst/>
              </a:prstGeom>
              <a:solidFill>
                <a:schemeClr val="bg1"/>
              </a:solidFill>
              <a:ln w="9525">
                <a:solidFill>
                  <a:schemeClr val="accent2"/>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nchor="ctr">
                <a:spAutoFit/>
              </a:bodyPr>
              <a:lstStyle/>
              <a:p>
                <a:endParaRPr lang="en-US"/>
              </a:p>
            </p:txBody>
          </p:sp>
          <p:sp>
            <p:nvSpPr>
              <p:cNvPr id="53260" name="Oval 12"/>
              <p:cNvSpPr>
                <a:spLocks noChangeArrowheads="1"/>
              </p:cNvSpPr>
              <p:nvPr/>
            </p:nvSpPr>
            <p:spPr bwMode="auto">
              <a:xfrm>
                <a:off x="2928" y="1310"/>
                <a:ext cx="336" cy="355"/>
              </a:xfrm>
              <a:prstGeom prst="ellipse">
                <a:avLst/>
              </a:prstGeom>
              <a:solidFill>
                <a:schemeClr val="bg1"/>
              </a:solidFill>
              <a:ln w="9525">
                <a:solidFill>
                  <a:schemeClr val="accent2"/>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nchor="ctr">
                <a:spAutoFit/>
              </a:bodyPr>
              <a:lstStyle/>
              <a:p>
                <a:endParaRPr lang="en-US"/>
              </a:p>
            </p:txBody>
          </p:sp>
          <p:sp>
            <p:nvSpPr>
              <p:cNvPr id="53261" name="Oval 13"/>
              <p:cNvSpPr>
                <a:spLocks noChangeArrowheads="1"/>
              </p:cNvSpPr>
              <p:nvPr/>
            </p:nvSpPr>
            <p:spPr bwMode="auto">
              <a:xfrm>
                <a:off x="2928" y="2174"/>
                <a:ext cx="336" cy="355"/>
              </a:xfrm>
              <a:prstGeom prst="ellipse">
                <a:avLst/>
              </a:prstGeom>
              <a:solidFill>
                <a:schemeClr val="bg1"/>
              </a:solidFill>
              <a:ln w="9525">
                <a:solidFill>
                  <a:schemeClr val="accent2"/>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nchor="ctr">
                <a:spAutoFit/>
              </a:bodyPr>
              <a:lstStyle/>
              <a:p>
                <a:endParaRPr lang="en-US"/>
              </a:p>
            </p:txBody>
          </p:sp>
          <p:sp>
            <p:nvSpPr>
              <p:cNvPr id="53262" name="Oval 14"/>
              <p:cNvSpPr>
                <a:spLocks noChangeArrowheads="1"/>
              </p:cNvSpPr>
              <p:nvPr/>
            </p:nvSpPr>
            <p:spPr bwMode="auto">
              <a:xfrm>
                <a:off x="2976" y="3086"/>
                <a:ext cx="336" cy="355"/>
              </a:xfrm>
              <a:prstGeom prst="ellipse">
                <a:avLst/>
              </a:prstGeom>
              <a:solidFill>
                <a:schemeClr val="bg1"/>
              </a:solidFill>
              <a:ln w="9525">
                <a:solidFill>
                  <a:schemeClr val="accent2"/>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nchor="ctr">
                <a:spAutoFit/>
              </a:bodyPr>
              <a:lstStyle/>
              <a:p>
                <a:endParaRPr lang="en-US"/>
              </a:p>
            </p:txBody>
          </p:sp>
        </p:grpSp>
        <p:grpSp>
          <p:nvGrpSpPr>
            <p:cNvPr id="53263" name="Group 15"/>
            <p:cNvGrpSpPr>
              <a:grpSpLocks/>
            </p:cNvGrpSpPr>
            <p:nvPr/>
          </p:nvGrpSpPr>
          <p:grpSpPr bwMode="auto">
            <a:xfrm>
              <a:off x="672" y="1152"/>
              <a:ext cx="3264" cy="2448"/>
              <a:chOff x="672" y="1152"/>
              <a:chExt cx="3264" cy="2448"/>
            </a:xfrm>
          </p:grpSpPr>
          <p:sp>
            <p:nvSpPr>
              <p:cNvPr id="53264" name="Line 16"/>
              <p:cNvSpPr>
                <a:spLocks noChangeShapeType="1"/>
              </p:cNvSpPr>
              <p:nvPr/>
            </p:nvSpPr>
            <p:spPr bwMode="auto">
              <a:xfrm>
                <a:off x="1008" y="1152"/>
                <a:ext cx="2832" cy="768"/>
              </a:xfrm>
              <a:prstGeom prst="line">
                <a:avLst/>
              </a:prstGeom>
              <a:noFill/>
              <a:ln w="57150">
                <a:solidFill>
                  <a:schemeClr val="accent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spAutoFit/>
              </a:bodyPr>
              <a:lstStyle/>
              <a:p>
                <a:endParaRPr lang="en-US"/>
              </a:p>
            </p:txBody>
          </p:sp>
          <p:sp>
            <p:nvSpPr>
              <p:cNvPr id="53265" name="Line 17"/>
              <p:cNvSpPr>
                <a:spLocks noChangeShapeType="1"/>
              </p:cNvSpPr>
              <p:nvPr/>
            </p:nvSpPr>
            <p:spPr bwMode="auto">
              <a:xfrm flipH="1">
                <a:off x="672" y="1920"/>
                <a:ext cx="3168" cy="849"/>
              </a:xfrm>
              <a:prstGeom prst="line">
                <a:avLst/>
              </a:prstGeom>
              <a:noFill/>
              <a:ln w="57150">
                <a:solidFill>
                  <a:schemeClr val="accent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nchor="ctr">
                <a:spAutoFit/>
              </a:bodyPr>
              <a:lstStyle/>
              <a:p>
                <a:endParaRPr lang="en-US"/>
              </a:p>
            </p:txBody>
          </p:sp>
          <p:sp>
            <p:nvSpPr>
              <p:cNvPr id="53266" name="Line 18"/>
              <p:cNvSpPr>
                <a:spLocks noChangeShapeType="1"/>
              </p:cNvSpPr>
              <p:nvPr/>
            </p:nvSpPr>
            <p:spPr bwMode="auto">
              <a:xfrm>
                <a:off x="672" y="2784"/>
                <a:ext cx="3264" cy="816"/>
              </a:xfrm>
              <a:prstGeom prst="line">
                <a:avLst/>
              </a:prstGeom>
              <a:noFill/>
              <a:ln w="57150">
                <a:solidFill>
                  <a:schemeClr val="accent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spAutoFit/>
              </a:bodyPr>
              <a:lstStyle/>
              <a:p>
                <a:endParaRPr lang="en-US"/>
              </a:p>
            </p:txBody>
          </p:sp>
        </p:grpSp>
      </p:grpSp>
      <p:sp>
        <p:nvSpPr>
          <p:cNvPr id="2" name="Footer Placeholder 1"/>
          <p:cNvSpPr>
            <a:spLocks noGrp="1"/>
          </p:cNvSpPr>
          <p:nvPr>
            <p:ph type="ftr" sz="quarter" idx="3"/>
          </p:nvPr>
        </p:nvSpPr>
        <p:spPr/>
        <p:txBody>
          <a:bodyPr/>
          <a:lstStyle/>
          <a:p>
            <a:r>
              <a:rPr lang="fa-IR" altLang="en-US" smtClean="0"/>
              <a:t>مهندسی ارزش-خلاقیت- </a:t>
            </a:r>
            <a:r>
              <a:rPr lang="en-US" altLang="en-US" smtClean="0"/>
              <a:t>www.ravanshadnia.com</a:t>
            </a:r>
            <a:endParaRPr lang="en-US" altLang="en-US"/>
          </a:p>
        </p:txBody>
      </p:sp>
      <p:sp>
        <p:nvSpPr>
          <p:cNvPr id="3" name="Slide Number Placeholder 2"/>
          <p:cNvSpPr>
            <a:spLocks noGrp="1"/>
          </p:cNvSpPr>
          <p:nvPr>
            <p:ph type="sldNum" sz="quarter" idx="4"/>
          </p:nvPr>
        </p:nvSpPr>
        <p:spPr/>
        <p:txBody>
          <a:bodyPr/>
          <a:lstStyle/>
          <a:p>
            <a:fld id="{54D98299-D8DE-4E63-9BB8-B19D16FC0110}" type="slidenum">
              <a:rPr lang="ar-SA" altLang="en-US" smtClean="0"/>
              <a:pPr/>
              <a:t>111</a:t>
            </a:fld>
            <a:endParaRPr lang="en-US" altLang="en-US"/>
          </a:p>
        </p:txBody>
      </p:sp>
    </p:spTree>
    <p:extLst>
      <p:ext uri="{BB962C8B-B14F-4D97-AF65-F5344CB8AC3E}">
        <p14:creationId xmlns:p14="http://schemas.microsoft.com/office/powerpoint/2010/main" val="623699663"/>
      </p:ext>
    </p:extLst>
  </p:cSld>
  <p:clrMapOvr>
    <a:masterClrMapping/>
  </p:clrMapOvr>
  <p:transition>
    <p:cut/>
  </p:transition>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746" name="Picture 2" descr="psq"/>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Footer Placeholder 1"/>
          <p:cNvSpPr>
            <a:spLocks noGrp="1"/>
          </p:cNvSpPr>
          <p:nvPr>
            <p:ph type="ftr" sz="quarter" idx="11"/>
          </p:nvPr>
        </p:nvSpPr>
        <p:spPr/>
        <p:txBody>
          <a:bodyPr/>
          <a:lstStyle/>
          <a:p>
            <a:r>
              <a:rPr lang="fa-IR" smtClean="0"/>
              <a:t>مهندسی ارزش-خلاقیت- </a:t>
            </a:r>
            <a:r>
              <a:rPr lang="en-US" smtClean="0"/>
              <a:t>www.ravanshadnia.com</a:t>
            </a:r>
            <a:endParaRPr lang="en-US"/>
          </a:p>
        </p:txBody>
      </p:sp>
      <p:sp>
        <p:nvSpPr>
          <p:cNvPr id="3" name="Slide Number Placeholder 2"/>
          <p:cNvSpPr>
            <a:spLocks noGrp="1"/>
          </p:cNvSpPr>
          <p:nvPr>
            <p:ph type="sldNum" sz="quarter" idx="12"/>
          </p:nvPr>
        </p:nvSpPr>
        <p:spPr/>
        <p:txBody>
          <a:bodyPr/>
          <a:lstStyle/>
          <a:p>
            <a:fld id="{8BF94E1D-B273-4FD6-A7DD-B11FAD1D191C}" type="slidenum">
              <a:rPr lang="en-US" smtClean="0"/>
              <a:t>112</a:t>
            </a:fld>
            <a:endParaRPr lang="en-US"/>
          </a:p>
        </p:txBody>
      </p:sp>
    </p:spTree>
    <p:extLst>
      <p:ext uri="{BB962C8B-B14F-4D97-AF65-F5344CB8AC3E}">
        <p14:creationId xmlns:p14="http://schemas.microsoft.com/office/powerpoint/2010/main" val="81846250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794" name="Picture 2" descr="trianci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Footer Placeholder 1"/>
          <p:cNvSpPr>
            <a:spLocks noGrp="1"/>
          </p:cNvSpPr>
          <p:nvPr>
            <p:ph type="ftr" sz="quarter" idx="11"/>
          </p:nvPr>
        </p:nvSpPr>
        <p:spPr/>
        <p:txBody>
          <a:bodyPr/>
          <a:lstStyle/>
          <a:p>
            <a:r>
              <a:rPr lang="fa-IR" smtClean="0"/>
              <a:t>مهندسی ارزش-خلاقیت- </a:t>
            </a:r>
            <a:r>
              <a:rPr lang="en-US" smtClean="0"/>
              <a:t>www.ravanshadnia.com</a:t>
            </a:r>
            <a:endParaRPr lang="en-US"/>
          </a:p>
        </p:txBody>
      </p:sp>
      <p:sp>
        <p:nvSpPr>
          <p:cNvPr id="3" name="Slide Number Placeholder 2"/>
          <p:cNvSpPr>
            <a:spLocks noGrp="1"/>
          </p:cNvSpPr>
          <p:nvPr>
            <p:ph type="sldNum" sz="quarter" idx="12"/>
          </p:nvPr>
        </p:nvSpPr>
        <p:spPr/>
        <p:txBody>
          <a:bodyPr/>
          <a:lstStyle/>
          <a:p>
            <a:fld id="{8BF94E1D-B273-4FD6-A7DD-B11FAD1D191C}" type="slidenum">
              <a:rPr lang="en-US" smtClean="0"/>
              <a:t>113</a:t>
            </a:fld>
            <a:endParaRPr lang="en-US"/>
          </a:p>
        </p:txBody>
      </p:sp>
    </p:spTree>
    <p:extLst>
      <p:ext uri="{BB962C8B-B14F-4D97-AF65-F5344CB8AC3E}">
        <p14:creationId xmlns:p14="http://schemas.microsoft.com/office/powerpoint/2010/main" val="399417659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818" name="Picture 2" descr="parallel"/>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1"/>
            <a:ext cx="9144000" cy="6873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Footer Placeholder 1"/>
          <p:cNvSpPr>
            <a:spLocks noGrp="1"/>
          </p:cNvSpPr>
          <p:nvPr>
            <p:ph type="ftr" sz="quarter" idx="11"/>
          </p:nvPr>
        </p:nvSpPr>
        <p:spPr/>
        <p:txBody>
          <a:bodyPr/>
          <a:lstStyle/>
          <a:p>
            <a:r>
              <a:rPr lang="fa-IR" smtClean="0"/>
              <a:t>مهندسی ارزش-خلاقیت- </a:t>
            </a:r>
            <a:r>
              <a:rPr lang="en-US" smtClean="0"/>
              <a:t>www.ravanshadnia.com</a:t>
            </a:r>
            <a:endParaRPr lang="en-US"/>
          </a:p>
        </p:txBody>
      </p:sp>
      <p:sp>
        <p:nvSpPr>
          <p:cNvPr id="3" name="Slide Number Placeholder 2"/>
          <p:cNvSpPr>
            <a:spLocks noGrp="1"/>
          </p:cNvSpPr>
          <p:nvPr>
            <p:ph type="sldNum" sz="quarter" idx="12"/>
          </p:nvPr>
        </p:nvSpPr>
        <p:spPr/>
        <p:txBody>
          <a:bodyPr/>
          <a:lstStyle/>
          <a:p>
            <a:fld id="{8BF94E1D-B273-4FD6-A7DD-B11FAD1D191C}" type="slidenum">
              <a:rPr lang="en-US" smtClean="0"/>
              <a:t>114</a:t>
            </a:fld>
            <a:endParaRPr lang="en-US"/>
          </a:p>
        </p:txBody>
      </p:sp>
    </p:spTree>
    <p:extLst>
      <p:ext uri="{BB962C8B-B14F-4D97-AF65-F5344CB8AC3E}">
        <p14:creationId xmlns:p14="http://schemas.microsoft.com/office/powerpoint/2010/main" val="24211947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842" name="Picture 2" descr="sax"/>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0" y="1143000"/>
            <a:ext cx="7315200" cy="5486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Footer Placeholder 1"/>
          <p:cNvSpPr>
            <a:spLocks noGrp="1"/>
          </p:cNvSpPr>
          <p:nvPr>
            <p:ph type="ftr" sz="quarter" idx="11"/>
          </p:nvPr>
        </p:nvSpPr>
        <p:spPr/>
        <p:txBody>
          <a:bodyPr/>
          <a:lstStyle/>
          <a:p>
            <a:r>
              <a:rPr lang="fa-IR" smtClean="0"/>
              <a:t>مهندسی ارزش-خلاقیت- </a:t>
            </a:r>
            <a:r>
              <a:rPr lang="en-US" smtClean="0"/>
              <a:t>www.ravanshadnia.com</a:t>
            </a:r>
            <a:endParaRPr lang="en-US"/>
          </a:p>
        </p:txBody>
      </p:sp>
      <p:sp>
        <p:nvSpPr>
          <p:cNvPr id="3" name="Slide Number Placeholder 2"/>
          <p:cNvSpPr>
            <a:spLocks noGrp="1"/>
          </p:cNvSpPr>
          <p:nvPr>
            <p:ph type="sldNum" sz="quarter" idx="12"/>
          </p:nvPr>
        </p:nvSpPr>
        <p:spPr/>
        <p:txBody>
          <a:bodyPr/>
          <a:lstStyle/>
          <a:p>
            <a:fld id="{8BF94E1D-B273-4FD6-A7DD-B11FAD1D191C}" type="slidenum">
              <a:rPr lang="en-US" smtClean="0"/>
              <a:t>115</a:t>
            </a:fld>
            <a:endParaRPr lang="en-US"/>
          </a:p>
        </p:txBody>
      </p:sp>
    </p:spTree>
    <p:extLst>
      <p:ext uri="{BB962C8B-B14F-4D97-AF65-F5344CB8AC3E}">
        <p14:creationId xmlns:p14="http://schemas.microsoft.com/office/powerpoint/2010/main" val="271017327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7" name="Picture 7" descr="Image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7139"/>
            <a:ext cx="7182853" cy="6850861"/>
          </a:xfrm>
          <a:prstGeom prst="rect">
            <a:avLst/>
          </a:prstGeom>
          <a:noFill/>
          <a:extLst>
            <a:ext uri="{909E8E84-426E-40DD-AFC4-6F175D3DCCD1}">
              <a14:hiddenFill xmlns:a14="http://schemas.microsoft.com/office/drawing/2010/main">
                <a:solidFill>
                  <a:srgbClr val="FFFFFF"/>
                </a:solidFill>
              </a14:hiddenFill>
            </a:ext>
          </a:extLst>
        </p:spPr>
      </p:pic>
      <p:sp>
        <p:nvSpPr>
          <p:cNvPr id="2" name="Footer Placeholder 1"/>
          <p:cNvSpPr>
            <a:spLocks noGrp="1"/>
          </p:cNvSpPr>
          <p:nvPr>
            <p:ph type="ftr" sz="quarter" idx="11"/>
          </p:nvPr>
        </p:nvSpPr>
        <p:spPr/>
        <p:txBody>
          <a:bodyPr/>
          <a:lstStyle/>
          <a:p>
            <a:r>
              <a:rPr lang="fa-IR" smtClean="0"/>
              <a:t>مهندسی ارزش-خلاقیت- </a:t>
            </a:r>
            <a:r>
              <a:rPr lang="en-US" smtClean="0"/>
              <a:t>www.ravanshadnia.com</a:t>
            </a:r>
            <a:endParaRPr lang="en-US"/>
          </a:p>
        </p:txBody>
      </p:sp>
      <p:sp>
        <p:nvSpPr>
          <p:cNvPr id="3" name="Slide Number Placeholder 2"/>
          <p:cNvSpPr>
            <a:spLocks noGrp="1"/>
          </p:cNvSpPr>
          <p:nvPr>
            <p:ph type="sldNum" sz="quarter" idx="12"/>
          </p:nvPr>
        </p:nvSpPr>
        <p:spPr/>
        <p:txBody>
          <a:bodyPr/>
          <a:lstStyle/>
          <a:p>
            <a:fld id="{8BF94E1D-B273-4FD6-A7DD-B11FAD1D191C}" type="slidenum">
              <a:rPr lang="en-US" smtClean="0"/>
              <a:t>116</a:t>
            </a:fld>
            <a:endParaRPr lang="en-US"/>
          </a:p>
        </p:txBody>
      </p:sp>
    </p:spTree>
    <p:extLst>
      <p:ext uri="{BB962C8B-B14F-4D97-AF65-F5344CB8AC3E}">
        <p14:creationId xmlns:p14="http://schemas.microsoft.com/office/powerpoint/2010/main" val="203540921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8066" name="Object 1026"/>
          <p:cNvGraphicFramePr>
            <a:graphicFrameLocks noChangeAspect="1"/>
          </p:cNvGraphicFramePr>
          <p:nvPr>
            <p:extLst>
              <p:ext uri="{D42A27DB-BD31-4B8C-83A1-F6EECF244321}">
                <p14:modId xmlns:p14="http://schemas.microsoft.com/office/powerpoint/2010/main" val="370682116"/>
              </p:ext>
            </p:extLst>
          </p:nvPr>
        </p:nvGraphicFramePr>
        <p:xfrm>
          <a:off x="770021" y="264696"/>
          <a:ext cx="10375631" cy="6059906"/>
        </p:xfrm>
        <a:graphic>
          <a:graphicData uri="http://schemas.openxmlformats.org/presentationml/2006/ole">
            <mc:AlternateContent xmlns:mc="http://schemas.openxmlformats.org/markup-compatibility/2006">
              <mc:Choice xmlns:v="urn:schemas-microsoft-com:vml" Requires="v">
                <p:oleObj spid="_x0000_s2067" name="Bitmap Image" r:id="rId3" imgW="7047619" imgH="4982270" progId="Paint.Picture">
                  <p:embed/>
                </p:oleObj>
              </mc:Choice>
              <mc:Fallback>
                <p:oleObj name="Bitmap Image" r:id="rId3" imgW="7047619" imgH="4982270" progId="Paint.Picture">
                  <p:embed/>
                  <p:pic>
                    <p:nvPicPr>
                      <p:cNvPr id="88066" name="Object 102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70021" y="264696"/>
                        <a:ext cx="10375631" cy="6059906"/>
                      </a:xfrm>
                      <a:prstGeom prst="rect">
                        <a:avLst/>
                      </a:prstGeom>
                      <a:noFill/>
                      <a:ln>
                        <a:noFill/>
                      </a:ln>
                      <a:effectLst/>
                    </p:spPr>
                  </p:pic>
                </p:oleObj>
              </mc:Fallback>
            </mc:AlternateContent>
          </a:graphicData>
        </a:graphic>
      </p:graphicFrame>
      <p:sp>
        <p:nvSpPr>
          <p:cNvPr id="2" name="Footer Placeholder 1"/>
          <p:cNvSpPr>
            <a:spLocks noGrp="1"/>
          </p:cNvSpPr>
          <p:nvPr>
            <p:ph type="ftr" sz="quarter" idx="11"/>
          </p:nvPr>
        </p:nvSpPr>
        <p:spPr/>
        <p:txBody>
          <a:bodyPr/>
          <a:lstStyle/>
          <a:p>
            <a:r>
              <a:rPr lang="fa-IR" smtClean="0"/>
              <a:t>مهندسی ارزش-خلاقیت- </a:t>
            </a:r>
            <a:r>
              <a:rPr lang="en-US" smtClean="0"/>
              <a:t>www.ravanshadnia.com</a:t>
            </a:r>
            <a:endParaRPr lang="en-US"/>
          </a:p>
        </p:txBody>
      </p:sp>
      <p:sp>
        <p:nvSpPr>
          <p:cNvPr id="3" name="Slide Number Placeholder 2"/>
          <p:cNvSpPr>
            <a:spLocks noGrp="1"/>
          </p:cNvSpPr>
          <p:nvPr>
            <p:ph type="sldNum" sz="quarter" idx="12"/>
          </p:nvPr>
        </p:nvSpPr>
        <p:spPr/>
        <p:txBody>
          <a:bodyPr/>
          <a:lstStyle/>
          <a:p>
            <a:fld id="{8BF94E1D-B273-4FD6-A7DD-B11FAD1D191C}" type="slidenum">
              <a:rPr lang="en-US" smtClean="0"/>
              <a:t>117</a:t>
            </a:fld>
            <a:endParaRPr lang="en-US"/>
          </a:p>
        </p:txBody>
      </p:sp>
    </p:spTree>
    <p:extLst>
      <p:ext uri="{BB962C8B-B14F-4D97-AF65-F5344CB8AC3E}">
        <p14:creationId xmlns:p14="http://schemas.microsoft.com/office/powerpoint/2010/main" val="102418402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7042" name="Picture 2" descr="1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66635" y="291285"/>
            <a:ext cx="4477849" cy="6316579"/>
          </a:xfrm>
          <a:prstGeom prst="rect">
            <a:avLst/>
          </a:prstGeom>
          <a:noFill/>
          <a:extLst>
            <a:ext uri="{909E8E84-426E-40DD-AFC4-6F175D3DCCD1}">
              <a14:hiddenFill xmlns:a14="http://schemas.microsoft.com/office/drawing/2010/main">
                <a:solidFill>
                  <a:srgbClr val="FFFFFF"/>
                </a:solidFill>
              </a14:hiddenFill>
            </a:ext>
          </a:extLst>
        </p:spPr>
      </p:pic>
      <p:sp>
        <p:nvSpPr>
          <p:cNvPr id="2" name="Footer Placeholder 1"/>
          <p:cNvSpPr>
            <a:spLocks noGrp="1"/>
          </p:cNvSpPr>
          <p:nvPr>
            <p:ph type="ftr" sz="quarter" idx="11"/>
          </p:nvPr>
        </p:nvSpPr>
        <p:spPr/>
        <p:txBody>
          <a:bodyPr/>
          <a:lstStyle/>
          <a:p>
            <a:r>
              <a:rPr lang="fa-IR" smtClean="0"/>
              <a:t>مهندسی ارزش-خلاقیت- </a:t>
            </a:r>
            <a:r>
              <a:rPr lang="en-US" smtClean="0"/>
              <a:t>www.ravanshadnia.com</a:t>
            </a:r>
            <a:endParaRPr lang="en-US"/>
          </a:p>
        </p:txBody>
      </p:sp>
      <p:sp>
        <p:nvSpPr>
          <p:cNvPr id="3" name="Slide Number Placeholder 2"/>
          <p:cNvSpPr>
            <a:spLocks noGrp="1"/>
          </p:cNvSpPr>
          <p:nvPr>
            <p:ph type="sldNum" sz="quarter" idx="12"/>
          </p:nvPr>
        </p:nvSpPr>
        <p:spPr/>
        <p:txBody>
          <a:bodyPr/>
          <a:lstStyle/>
          <a:p>
            <a:fld id="{8BF94E1D-B273-4FD6-A7DD-B11FAD1D191C}" type="slidenum">
              <a:rPr lang="en-US" smtClean="0"/>
              <a:t>118</a:t>
            </a:fld>
            <a:endParaRPr lang="en-US"/>
          </a:p>
        </p:txBody>
      </p:sp>
    </p:spTree>
    <p:extLst>
      <p:ext uri="{BB962C8B-B14F-4D97-AF65-F5344CB8AC3E}">
        <p14:creationId xmlns:p14="http://schemas.microsoft.com/office/powerpoint/2010/main" val="102569937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6018" name="Object 2"/>
          <p:cNvGraphicFramePr>
            <a:graphicFrameLocks noChangeAspect="1"/>
          </p:cNvGraphicFramePr>
          <p:nvPr>
            <p:extLst>
              <p:ext uri="{D42A27DB-BD31-4B8C-83A1-F6EECF244321}">
                <p14:modId xmlns:p14="http://schemas.microsoft.com/office/powerpoint/2010/main" val="2673822070"/>
              </p:ext>
            </p:extLst>
          </p:nvPr>
        </p:nvGraphicFramePr>
        <p:xfrm>
          <a:off x="3637548" y="360947"/>
          <a:ext cx="4680141" cy="5995737"/>
        </p:xfrm>
        <a:graphic>
          <a:graphicData uri="http://schemas.openxmlformats.org/presentationml/2006/ole">
            <mc:AlternateContent xmlns:mc="http://schemas.openxmlformats.org/markup-compatibility/2006">
              <mc:Choice xmlns:v="urn:schemas-microsoft-com:vml" Requires="v">
                <p:oleObj spid="_x0000_s3091" name="Bitmap Image" r:id="rId3" imgW="4944165" imgH="6335009" progId="Paint.Picture">
                  <p:embed/>
                </p:oleObj>
              </mc:Choice>
              <mc:Fallback>
                <p:oleObj name="Bitmap Image" r:id="rId3" imgW="4944165" imgH="6335009" progId="Paint.Picture">
                  <p:embed/>
                  <p:pic>
                    <p:nvPicPr>
                      <p:cNvPr id="86018" name="Object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637548" y="360947"/>
                        <a:ext cx="4680141" cy="5995737"/>
                      </a:xfrm>
                      <a:prstGeom prst="rect">
                        <a:avLst/>
                      </a:prstGeom>
                      <a:noFill/>
                      <a:ln>
                        <a:noFill/>
                      </a:ln>
                      <a:effectLst/>
                    </p:spPr>
                  </p:pic>
                </p:oleObj>
              </mc:Fallback>
            </mc:AlternateContent>
          </a:graphicData>
        </a:graphic>
      </p:graphicFrame>
      <p:sp>
        <p:nvSpPr>
          <p:cNvPr id="2" name="Footer Placeholder 1"/>
          <p:cNvSpPr>
            <a:spLocks noGrp="1"/>
          </p:cNvSpPr>
          <p:nvPr>
            <p:ph type="ftr" sz="quarter" idx="11"/>
          </p:nvPr>
        </p:nvSpPr>
        <p:spPr/>
        <p:txBody>
          <a:bodyPr/>
          <a:lstStyle/>
          <a:p>
            <a:r>
              <a:rPr lang="fa-IR" smtClean="0"/>
              <a:t>مهندسی ارزش-خلاقیت- </a:t>
            </a:r>
            <a:r>
              <a:rPr lang="en-US" smtClean="0"/>
              <a:t>www.ravanshadnia.com</a:t>
            </a:r>
            <a:endParaRPr lang="en-US"/>
          </a:p>
        </p:txBody>
      </p:sp>
      <p:sp>
        <p:nvSpPr>
          <p:cNvPr id="3" name="Slide Number Placeholder 2"/>
          <p:cNvSpPr>
            <a:spLocks noGrp="1"/>
          </p:cNvSpPr>
          <p:nvPr>
            <p:ph type="sldNum" sz="quarter" idx="12"/>
          </p:nvPr>
        </p:nvSpPr>
        <p:spPr/>
        <p:txBody>
          <a:bodyPr/>
          <a:lstStyle/>
          <a:p>
            <a:fld id="{8BF94E1D-B273-4FD6-A7DD-B11FAD1D191C}" type="slidenum">
              <a:rPr lang="en-US" smtClean="0"/>
              <a:t>119</a:t>
            </a:fld>
            <a:endParaRPr lang="en-US"/>
          </a:p>
        </p:txBody>
      </p:sp>
    </p:spTree>
    <p:extLst>
      <p:ext uri="{BB962C8B-B14F-4D97-AF65-F5344CB8AC3E}">
        <p14:creationId xmlns:p14="http://schemas.microsoft.com/office/powerpoint/2010/main" val="201032576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 y="98598"/>
            <a:ext cx="12101689" cy="1325563"/>
          </a:xfrm>
        </p:spPr>
        <p:txBody>
          <a:bodyPr/>
          <a:lstStyle/>
          <a:p>
            <a:r>
              <a:rPr lang="fa-IR" dirty="0" smtClean="0"/>
              <a:t>سهم پایین بودجه تحقیق و توسعه در صنعت ساخت-مک کینزی</a:t>
            </a:r>
            <a:endParaRPr lang="en-US" dirty="0"/>
          </a:p>
        </p:txBody>
      </p:sp>
      <p:pic>
        <p:nvPicPr>
          <p:cNvPr id="6" name="Content Placeholder 5"/>
          <p:cNvPicPr>
            <a:picLocks noGrp="1" noChangeAspect="1"/>
          </p:cNvPicPr>
          <p:nvPr>
            <p:ph idx="1"/>
          </p:nvPr>
        </p:nvPicPr>
        <p:blipFill>
          <a:blip r:embed="rId2"/>
          <a:stretch>
            <a:fillRect/>
          </a:stretch>
        </p:blipFill>
        <p:spPr>
          <a:xfrm>
            <a:off x="237066" y="1289047"/>
            <a:ext cx="11277600" cy="5202418"/>
          </a:xfrm>
          <a:prstGeom prst="rect">
            <a:avLst/>
          </a:prstGeom>
        </p:spPr>
      </p:pic>
      <p:sp>
        <p:nvSpPr>
          <p:cNvPr id="4" name="Footer Placeholder 3"/>
          <p:cNvSpPr>
            <a:spLocks noGrp="1"/>
          </p:cNvSpPr>
          <p:nvPr>
            <p:ph type="ftr" sz="quarter" idx="11"/>
          </p:nvPr>
        </p:nvSpPr>
        <p:spPr/>
        <p:txBody>
          <a:bodyPr/>
          <a:lstStyle/>
          <a:p>
            <a:r>
              <a:rPr lang="fa-IR" smtClean="0"/>
              <a:t>مهندسی ارزش-خلاقیت- </a:t>
            </a:r>
            <a:r>
              <a:rPr lang="en-US" smtClean="0"/>
              <a:t>www.ravanshadnia.com</a:t>
            </a:r>
            <a:endParaRPr lang="en-US" dirty="0"/>
          </a:p>
        </p:txBody>
      </p:sp>
      <p:sp>
        <p:nvSpPr>
          <p:cNvPr id="5" name="Slide Number Placeholder 4"/>
          <p:cNvSpPr>
            <a:spLocks noGrp="1"/>
          </p:cNvSpPr>
          <p:nvPr>
            <p:ph type="sldNum" sz="quarter" idx="12"/>
          </p:nvPr>
        </p:nvSpPr>
        <p:spPr/>
        <p:txBody>
          <a:bodyPr/>
          <a:lstStyle/>
          <a:p>
            <a:fld id="{BFE43E44-E2A7-49DA-9CA6-8353E3EC4199}" type="slidenum">
              <a:rPr lang="en-US" smtClean="0"/>
              <a:t>12</a:t>
            </a:fld>
            <a:endParaRPr lang="en-US"/>
          </a:p>
        </p:txBody>
      </p:sp>
    </p:spTree>
    <p:extLst>
      <p:ext uri="{BB962C8B-B14F-4D97-AF65-F5344CB8AC3E}">
        <p14:creationId xmlns:p14="http://schemas.microsoft.com/office/powerpoint/2010/main" val="4241897878"/>
      </p:ext>
    </p:extLst>
  </p:cSld>
  <p:clrMapOvr>
    <a:masterClrMapping/>
  </p:clrMapOvr>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4578" name="Object 2"/>
          <p:cNvGraphicFramePr>
            <a:graphicFrameLocks noChangeAspect="1"/>
          </p:cNvGraphicFramePr>
          <p:nvPr>
            <p:extLst>
              <p:ext uri="{D42A27DB-BD31-4B8C-83A1-F6EECF244321}">
                <p14:modId xmlns:p14="http://schemas.microsoft.com/office/powerpoint/2010/main" val="3212343603"/>
              </p:ext>
            </p:extLst>
          </p:nvPr>
        </p:nvGraphicFramePr>
        <p:xfrm>
          <a:off x="3673642" y="367485"/>
          <a:ext cx="4816686" cy="6240379"/>
        </p:xfrm>
        <a:graphic>
          <a:graphicData uri="http://schemas.openxmlformats.org/presentationml/2006/ole">
            <mc:AlternateContent xmlns:mc="http://schemas.openxmlformats.org/markup-compatibility/2006">
              <mc:Choice xmlns:v="urn:schemas-microsoft-com:vml" Requires="v">
                <p:oleObj spid="_x0000_s4115" name="Bitmap Image" r:id="rId3" imgW="4944165" imgH="6400000" progId="Paint.Picture">
                  <p:embed/>
                </p:oleObj>
              </mc:Choice>
              <mc:Fallback>
                <p:oleObj name="Bitmap Image" r:id="rId3" imgW="4944165" imgH="6400000" progId="Paint.Picture">
                  <p:embed/>
                  <p:pic>
                    <p:nvPicPr>
                      <p:cNvPr id="24578" name="Object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673642" y="367485"/>
                        <a:ext cx="4816686" cy="6240379"/>
                      </a:xfrm>
                      <a:prstGeom prst="rect">
                        <a:avLst/>
                      </a:prstGeom>
                      <a:noFill/>
                      <a:ln>
                        <a:noFill/>
                      </a:ln>
                      <a:effectLst/>
                    </p:spPr>
                  </p:pic>
                </p:oleObj>
              </mc:Fallback>
            </mc:AlternateContent>
          </a:graphicData>
        </a:graphic>
      </p:graphicFrame>
      <p:sp>
        <p:nvSpPr>
          <p:cNvPr id="2" name="Footer Placeholder 1"/>
          <p:cNvSpPr>
            <a:spLocks noGrp="1"/>
          </p:cNvSpPr>
          <p:nvPr>
            <p:ph type="ftr" sz="quarter" idx="11"/>
          </p:nvPr>
        </p:nvSpPr>
        <p:spPr/>
        <p:txBody>
          <a:bodyPr/>
          <a:lstStyle/>
          <a:p>
            <a:r>
              <a:rPr lang="fa-IR" smtClean="0"/>
              <a:t>مهندسی ارزش-خلاقیت- </a:t>
            </a:r>
            <a:r>
              <a:rPr lang="en-US" smtClean="0"/>
              <a:t>www.ravanshadnia.com</a:t>
            </a:r>
            <a:endParaRPr lang="en-US"/>
          </a:p>
        </p:txBody>
      </p:sp>
      <p:sp>
        <p:nvSpPr>
          <p:cNvPr id="3" name="Slide Number Placeholder 2"/>
          <p:cNvSpPr>
            <a:spLocks noGrp="1"/>
          </p:cNvSpPr>
          <p:nvPr>
            <p:ph type="sldNum" sz="quarter" idx="12"/>
          </p:nvPr>
        </p:nvSpPr>
        <p:spPr/>
        <p:txBody>
          <a:bodyPr/>
          <a:lstStyle/>
          <a:p>
            <a:fld id="{8BF94E1D-B273-4FD6-A7DD-B11FAD1D191C}" type="slidenum">
              <a:rPr lang="en-US" smtClean="0"/>
              <a:t>120</a:t>
            </a:fld>
            <a:endParaRPr lang="en-US"/>
          </a:p>
        </p:txBody>
      </p:sp>
    </p:spTree>
    <p:extLst>
      <p:ext uri="{BB962C8B-B14F-4D97-AF65-F5344CB8AC3E}">
        <p14:creationId xmlns:p14="http://schemas.microsoft.com/office/powerpoint/2010/main" val="101584158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9635" name="Object 3"/>
          <p:cNvGraphicFramePr>
            <a:graphicFrameLocks noChangeAspect="1"/>
          </p:cNvGraphicFramePr>
          <p:nvPr>
            <p:extLst>
              <p:ext uri="{D42A27DB-BD31-4B8C-83A1-F6EECF244321}">
                <p14:modId xmlns:p14="http://schemas.microsoft.com/office/powerpoint/2010/main" val="1719427888"/>
              </p:ext>
            </p:extLst>
          </p:nvPr>
        </p:nvGraphicFramePr>
        <p:xfrm>
          <a:off x="3280612" y="0"/>
          <a:ext cx="5137169" cy="6661484"/>
        </p:xfrm>
        <a:graphic>
          <a:graphicData uri="http://schemas.openxmlformats.org/presentationml/2006/ole">
            <mc:AlternateContent xmlns:mc="http://schemas.openxmlformats.org/markup-compatibility/2006">
              <mc:Choice xmlns:v="urn:schemas-microsoft-com:vml" Requires="v">
                <p:oleObj spid="_x0000_s5139" name="Bitmap Image" r:id="rId3" imgW="4819048" imgH="6249272" progId="Paint.Picture">
                  <p:embed/>
                </p:oleObj>
              </mc:Choice>
              <mc:Fallback>
                <p:oleObj name="Bitmap Image" r:id="rId3" imgW="4819048" imgH="6249272" progId="Paint.Picture">
                  <p:embed/>
                  <p:pic>
                    <p:nvPicPr>
                      <p:cNvPr id="69635" name="Object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80612" y="0"/>
                        <a:ext cx="5137169" cy="6661484"/>
                      </a:xfrm>
                      <a:prstGeom prst="rect">
                        <a:avLst/>
                      </a:prstGeom>
                      <a:noFill/>
                      <a:ln>
                        <a:noFill/>
                      </a:ln>
                      <a:effectLst/>
                    </p:spPr>
                  </p:pic>
                </p:oleObj>
              </mc:Fallback>
            </mc:AlternateContent>
          </a:graphicData>
        </a:graphic>
      </p:graphicFrame>
      <p:sp>
        <p:nvSpPr>
          <p:cNvPr id="2" name="Footer Placeholder 1"/>
          <p:cNvSpPr>
            <a:spLocks noGrp="1"/>
          </p:cNvSpPr>
          <p:nvPr>
            <p:ph type="ftr" sz="quarter" idx="11"/>
          </p:nvPr>
        </p:nvSpPr>
        <p:spPr/>
        <p:txBody>
          <a:bodyPr/>
          <a:lstStyle/>
          <a:p>
            <a:r>
              <a:rPr lang="fa-IR" smtClean="0"/>
              <a:t>مهندسی ارزش-خلاقیت- </a:t>
            </a:r>
            <a:r>
              <a:rPr lang="en-US" smtClean="0"/>
              <a:t>www.ravanshadnia.com</a:t>
            </a:r>
            <a:endParaRPr lang="en-US"/>
          </a:p>
        </p:txBody>
      </p:sp>
      <p:sp>
        <p:nvSpPr>
          <p:cNvPr id="3" name="Slide Number Placeholder 2"/>
          <p:cNvSpPr>
            <a:spLocks noGrp="1"/>
          </p:cNvSpPr>
          <p:nvPr>
            <p:ph type="sldNum" sz="quarter" idx="12"/>
          </p:nvPr>
        </p:nvSpPr>
        <p:spPr/>
        <p:txBody>
          <a:bodyPr/>
          <a:lstStyle/>
          <a:p>
            <a:fld id="{8BF94E1D-B273-4FD6-A7DD-B11FAD1D191C}" type="slidenum">
              <a:rPr lang="en-US" smtClean="0"/>
              <a:t>121</a:t>
            </a:fld>
            <a:endParaRPr lang="en-US"/>
          </a:p>
        </p:txBody>
      </p:sp>
    </p:spTree>
    <p:extLst>
      <p:ext uri="{BB962C8B-B14F-4D97-AF65-F5344CB8AC3E}">
        <p14:creationId xmlns:p14="http://schemas.microsoft.com/office/powerpoint/2010/main" val="245787912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1139" name="Picture 3" descr="Dallenbach_clu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09800" y="914401"/>
            <a:ext cx="7543800" cy="5800725"/>
          </a:xfrm>
          <a:prstGeom prst="rect">
            <a:avLst/>
          </a:prstGeom>
          <a:noFill/>
          <a:extLst>
            <a:ext uri="{909E8E84-426E-40DD-AFC4-6F175D3DCCD1}">
              <a14:hiddenFill xmlns:a14="http://schemas.microsoft.com/office/drawing/2010/main">
                <a:solidFill>
                  <a:srgbClr val="FFFFFF"/>
                </a:solidFill>
              </a14:hiddenFill>
            </a:ext>
          </a:extLst>
        </p:spPr>
      </p:pic>
      <p:sp>
        <p:nvSpPr>
          <p:cNvPr id="2" name="Footer Placeholder 1"/>
          <p:cNvSpPr>
            <a:spLocks noGrp="1"/>
          </p:cNvSpPr>
          <p:nvPr>
            <p:ph type="ftr" sz="quarter" idx="11"/>
          </p:nvPr>
        </p:nvSpPr>
        <p:spPr/>
        <p:txBody>
          <a:bodyPr/>
          <a:lstStyle/>
          <a:p>
            <a:r>
              <a:rPr lang="fa-IR" smtClean="0"/>
              <a:t>مهندسی ارزش-خلاقیت- </a:t>
            </a:r>
            <a:r>
              <a:rPr lang="en-US" smtClean="0"/>
              <a:t>www.ravanshadnia.com</a:t>
            </a:r>
            <a:endParaRPr lang="en-US"/>
          </a:p>
        </p:txBody>
      </p:sp>
      <p:sp>
        <p:nvSpPr>
          <p:cNvPr id="3" name="Slide Number Placeholder 2"/>
          <p:cNvSpPr>
            <a:spLocks noGrp="1"/>
          </p:cNvSpPr>
          <p:nvPr>
            <p:ph type="sldNum" sz="quarter" idx="12"/>
          </p:nvPr>
        </p:nvSpPr>
        <p:spPr/>
        <p:txBody>
          <a:bodyPr/>
          <a:lstStyle/>
          <a:p>
            <a:fld id="{8BF94E1D-B273-4FD6-A7DD-B11FAD1D191C}" type="slidenum">
              <a:rPr lang="en-US" smtClean="0"/>
              <a:t>122</a:t>
            </a:fld>
            <a:endParaRPr lang="en-US"/>
          </a:p>
        </p:txBody>
      </p:sp>
    </p:spTree>
    <p:extLst>
      <p:ext uri="{BB962C8B-B14F-4D97-AF65-F5344CB8AC3E}">
        <p14:creationId xmlns:p14="http://schemas.microsoft.com/office/powerpoint/2010/main" val="227069851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rtlCol="0">
            <a:normAutofit/>
          </a:bodyPr>
          <a:lstStyle/>
          <a:p>
            <a:pPr>
              <a:defRPr/>
            </a:pPr>
            <a:endParaRPr lang="fr-CA" dirty="0">
              <a:solidFill>
                <a:schemeClr val="tx2">
                  <a:lumMod val="60000"/>
                  <a:lumOff val="40000"/>
                </a:schemeClr>
              </a:solidFill>
            </a:endParaRPr>
          </a:p>
        </p:txBody>
      </p:sp>
      <p:sp>
        <p:nvSpPr>
          <p:cNvPr id="3" name="Espace réservé du contenu 2"/>
          <p:cNvSpPr>
            <a:spLocks noGrp="1"/>
          </p:cNvSpPr>
          <p:nvPr>
            <p:ph idx="1"/>
          </p:nvPr>
        </p:nvSpPr>
        <p:spPr>
          <a:xfrm>
            <a:off x="1638300" y="2000251"/>
            <a:ext cx="8915400" cy="4125913"/>
          </a:xfrm>
        </p:spPr>
        <p:txBody>
          <a:bodyPr rtlCol="0">
            <a:normAutofit/>
          </a:bodyPr>
          <a:lstStyle/>
          <a:p>
            <a:pPr algn="ctr">
              <a:spcAft>
                <a:spcPts val="0"/>
              </a:spcAft>
              <a:buClr>
                <a:schemeClr val="tx2">
                  <a:lumMod val="40000"/>
                  <a:lumOff val="60000"/>
                </a:schemeClr>
              </a:buClr>
              <a:buNone/>
              <a:defRPr/>
            </a:pPr>
            <a:r>
              <a:rPr lang="fa-IR" sz="6600" b="1">
                <a:solidFill>
                  <a:srgbClr val="FF0000"/>
                </a:solidFill>
                <a:cs typeface="B Titr" pitchFamily="2" charset="-78"/>
              </a:rPr>
              <a:t>مدیریت </a:t>
            </a:r>
            <a:r>
              <a:rPr lang="fa-IR" sz="6600" b="1" dirty="0">
                <a:solidFill>
                  <a:srgbClr val="FF0000"/>
                </a:solidFill>
                <a:cs typeface="B Titr" pitchFamily="2" charset="-78"/>
              </a:rPr>
              <a:t>نوآوری</a:t>
            </a:r>
            <a:endParaRPr lang="en-US" sz="6600" b="1" dirty="0">
              <a:solidFill>
                <a:srgbClr val="FF0000"/>
              </a:solidFill>
              <a:cs typeface="B Titr" pitchFamily="2" charset="-78"/>
            </a:endParaRPr>
          </a:p>
          <a:p>
            <a:pPr>
              <a:spcAft>
                <a:spcPts val="0"/>
              </a:spcAft>
              <a:buClr>
                <a:schemeClr val="tx2">
                  <a:lumMod val="40000"/>
                  <a:lumOff val="60000"/>
                </a:schemeClr>
              </a:buClr>
              <a:buFont typeface="Wingdings" pitchFamily="2" charset="2"/>
              <a:buChar char="Ø"/>
              <a:defRPr/>
            </a:pPr>
            <a:endParaRPr lang="fr-CA" dirty="0">
              <a:solidFill>
                <a:srgbClr val="FF0000"/>
              </a:solidFill>
              <a:cs typeface="B Titr" pitchFamily="2" charset="-78"/>
            </a:endParaRPr>
          </a:p>
          <a:p>
            <a:pPr>
              <a:spcAft>
                <a:spcPts val="0"/>
              </a:spcAft>
              <a:buNone/>
              <a:defRPr/>
            </a:pPr>
            <a:endParaRPr lang="en-CA" b="1" dirty="0" smtClean="0"/>
          </a:p>
          <a:p>
            <a:pPr>
              <a:spcAft>
                <a:spcPts val="0"/>
              </a:spcAft>
              <a:buNone/>
              <a:defRPr/>
            </a:pPr>
            <a:endParaRPr lang="en-CA" b="1" dirty="0"/>
          </a:p>
          <a:p>
            <a:pPr algn="ctr">
              <a:spcAft>
                <a:spcPts val="0"/>
              </a:spcAft>
              <a:buNone/>
              <a:defRPr/>
            </a:pPr>
            <a:r>
              <a:rPr lang="en-US" b="1" dirty="0" smtClean="0">
                <a:solidFill>
                  <a:srgbClr val="002060"/>
                </a:solidFill>
                <a:cs typeface="+mj-cs"/>
              </a:rPr>
              <a:t>Management Of Innovation</a:t>
            </a:r>
            <a:endParaRPr lang="fr-CA" b="1" dirty="0" smtClean="0">
              <a:solidFill>
                <a:srgbClr val="002060"/>
              </a:solidFill>
              <a:cs typeface="+mj-cs"/>
            </a:endParaRPr>
          </a:p>
          <a:p>
            <a:pPr>
              <a:spcAft>
                <a:spcPts val="0"/>
              </a:spcAft>
              <a:defRPr/>
            </a:pPr>
            <a:endParaRPr lang="fr-CA" dirty="0">
              <a:cs typeface="B Nazanin" pitchFamily="2" charset="-78"/>
            </a:endParaRPr>
          </a:p>
        </p:txBody>
      </p:sp>
      <p:sp>
        <p:nvSpPr>
          <p:cNvPr id="215044"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0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6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3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19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1900">
                <a:solidFill>
                  <a:schemeClr val="tx1"/>
                </a:solidFill>
                <a:latin typeface="Arial" panose="020B0604020202020204" pitchFamily="34" charset="0"/>
                <a:cs typeface="Arial" panose="020B0604020202020204" pitchFamily="34" charset="0"/>
              </a:defRPr>
            </a:lvl5pPr>
            <a:lvl6pPr marL="2514600" indent="-228600" algn="l" rtl="0" eaLnBrk="0" fontAlgn="base" hangingPunct="0">
              <a:spcBef>
                <a:spcPct val="20000"/>
              </a:spcBef>
              <a:spcAft>
                <a:spcPct val="0"/>
              </a:spcAft>
              <a:buChar char="»"/>
              <a:defRPr sz="1900">
                <a:solidFill>
                  <a:schemeClr val="tx1"/>
                </a:solidFill>
                <a:latin typeface="Arial" panose="020B0604020202020204" pitchFamily="34" charset="0"/>
                <a:cs typeface="Arial" panose="020B0604020202020204" pitchFamily="34" charset="0"/>
              </a:defRPr>
            </a:lvl6pPr>
            <a:lvl7pPr marL="2971800" indent="-228600" algn="l" rtl="0" eaLnBrk="0" fontAlgn="base" hangingPunct="0">
              <a:spcBef>
                <a:spcPct val="20000"/>
              </a:spcBef>
              <a:spcAft>
                <a:spcPct val="0"/>
              </a:spcAft>
              <a:buChar char="»"/>
              <a:defRPr sz="1900">
                <a:solidFill>
                  <a:schemeClr val="tx1"/>
                </a:solidFill>
                <a:latin typeface="Arial" panose="020B0604020202020204" pitchFamily="34" charset="0"/>
                <a:cs typeface="Arial" panose="020B0604020202020204" pitchFamily="34" charset="0"/>
              </a:defRPr>
            </a:lvl7pPr>
            <a:lvl8pPr marL="3429000" indent="-228600" algn="l" rtl="0" eaLnBrk="0" fontAlgn="base" hangingPunct="0">
              <a:spcBef>
                <a:spcPct val="20000"/>
              </a:spcBef>
              <a:spcAft>
                <a:spcPct val="0"/>
              </a:spcAft>
              <a:buChar char="»"/>
              <a:defRPr sz="1900">
                <a:solidFill>
                  <a:schemeClr val="tx1"/>
                </a:solidFill>
                <a:latin typeface="Arial" panose="020B0604020202020204" pitchFamily="34" charset="0"/>
                <a:cs typeface="Arial" panose="020B0604020202020204" pitchFamily="34" charset="0"/>
              </a:defRPr>
            </a:lvl8pPr>
            <a:lvl9pPr marL="3886200" indent="-228600" algn="l" rtl="0" eaLnBrk="0" fontAlgn="base" hangingPunct="0">
              <a:spcBef>
                <a:spcPct val="20000"/>
              </a:spcBef>
              <a:spcAft>
                <a:spcPct val="0"/>
              </a:spcAft>
              <a:buChar char="»"/>
              <a:defRPr sz="1900">
                <a:solidFill>
                  <a:schemeClr val="tx1"/>
                </a:solidFill>
                <a:latin typeface="Arial" panose="020B0604020202020204" pitchFamily="34" charset="0"/>
                <a:cs typeface="Arial" panose="020B0604020202020204" pitchFamily="34" charset="0"/>
              </a:defRPr>
            </a:lvl9pPr>
          </a:lstStyle>
          <a:p>
            <a:pPr>
              <a:spcBef>
                <a:spcPct val="0"/>
              </a:spcBef>
              <a:buFontTx/>
              <a:buNone/>
            </a:pPr>
            <a:fld id="{5462FB79-1D5A-4AD1-A866-45F5FB97FD79}" type="slidenum">
              <a:rPr lang="fa-IR" sz="1300">
                <a:cs typeface="Times New Roman" panose="02020603050405020304" pitchFamily="18" charset="0"/>
              </a:rPr>
              <a:pPr>
                <a:spcBef>
                  <a:spcPct val="0"/>
                </a:spcBef>
                <a:buFontTx/>
                <a:buNone/>
              </a:pPr>
              <a:t>123</a:t>
            </a:fld>
            <a:endParaRPr lang="en-US" sz="1300">
              <a:cs typeface="Times New Roman" panose="02020603050405020304" pitchFamily="18" charset="0"/>
            </a:endParaRPr>
          </a:p>
        </p:txBody>
      </p:sp>
      <p:sp>
        <p:nvSpPr>
          <p:cNvPr id="4" name="Footer Placeholder 3"/>
          <p:cNvSpPr>
            <a:spLocks noGrp="1"/>
          </p:cNvSpPr>
          <p:nvPr>
            <p:ph type="ftr" sz="quarter" idx="11"/>
          </p:nvPr>
        </p:nvSpPr>
        <p:spPr/>
        <p:txBody>
          <a:bodyPr/>
          <a:lstStyle/>
          <a:p>
            <a:r>
              <a:rPr lang="fa-IR" smtClean="0"/>
              <a:t>مهندسی ارزش-خلاقیت- </a:t>
            </a:r>
            <a:r>
              <a:rPr lang="en-US" smtClean="0"/>
              <a:t>www.ravanshadnia.com</a:t>
            </a:r>
            <a:endParaRPr lang="en-US" dirty="0"/>
          </a:p>
        </p:txBody>
      </p:sp>
    </p:spTree>
    <p:extLst>
      <p:ext uri="{BB962C8B-B14F-4D97-AF65-F5344CB8AC3E}">
        <p14:creationId xmlns:p14="http://schemas.microsoft.com/office/powerpoint/2010/main" val="765234561"/>
      </p:ext>
    </p:extLst>
  </p:cSld>
  <p:clrMapOvr>
    <a:masterClrMapping/>
  </p:clrMapOvr>
  <p:timing>
    <p:tnLst>
      <p:par>
        <p:cTn id="1" dur="indefinite" restart="never" nodeType="tmRoot"/>
      </p:par>
    </p:tnLst>
  </p:timing>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a:xfrm>
            <a:off x="2135188" y="1"/>
            <a:ext cx="8001000" cy="1216025"/>
          </a:xfrm>
        </p:spPr>
        <p:txBody>
          <a:bodyPr/>
          <a:lstStyle/>
          <a:p>
            <a:r>
              <a:rPr lang="fa-IR" altLang="en-US" b="1">
                <a:solidFill>
                  <a:schemeClr val="hlink"/>
                </a:solidFill>
              </a:rPr>
              <a:t>چهار نوع نوآوري</a:t>
            </a:r>
            <a:endParaRPr lang="en-US" altLang="en-US" b="1">
              <a:solidFill>
                <a:schemeClr val="hlink"/>
              </a:solidFill>
            </a:endParaRPr>
          </a:p>
        </p:txBody>
      </p:sp>
      <p:sp>
        <p:nvSpPr>
          <p:cNvPr id="23555" name="Rectangle 3"/>
          <p:cNvSpPr>
            <a:spLocks noGrp="1" noChangeArrowheads="1"/>
          </p:cNvSpPr>
          <p:nvPr>
            <p:ph type="body" idx="1"/>
          </p:nvPr>
        </p:nvSpPr>
        <p:spPr/>
        <p:txBody>
          <a:bodyPr/>
          <a:lstStyle/>
          <a:p>
            <a:pPr algn="r">
              <a:buFont typeface="Wingdings" panose="05000000000000000000" pitchFamily="2" charset="2"/>
              <a:buNone/>
            </a:pPr>
            <a:endParaRPr lang="fa-IR" altLang="en-US" b="1"/>
          </a:p>
          <a:p>
            <a:pPr algn="r">
              <a:buFont typeface="Wingdings" panose="05000000000000000000" pitchFamily="2" charset="2"/>
              <a:buNone/>
            </a:pPr>
            <a:r>
              <a:rPr lang="fa-IR" altLang="en-US" b="1"/>
              <a:t>چهار نوع اصلي نوآوري(حاصل يا نتيجه تلاش نوآوري) وجود دارد: </a:t>
            </a:r>
          </a:p>
          <a:p>
            <a:pPr algn="r">
              <a:buFont typeface="Wingdings" panose="05000000000000000000" pitchFamily="2" charset="2"/>
              <a:buNone/>
            </a:pPr>
            <a:r>
              <a:rPr lang="fa-IR" altLang="en-US" b="1"/>
              <a:t>1- </a:t>
            </a:r>
            <a:r>
              <a:rPr lang="fa-IR" altLang="en-US" b="1">
                <a:solidFill>
                  <a:srgbClr val="FF66CC"/>
                </a:solidFill>
              </a:rPr>
              <a:t>محصول</a:t>
            </a:r>
          </a:p>
          <a:p>
            <a:pPr algn="r">
              <a:buFont typeface="Wingdings" panose="05000000000000000000" pitchFamily="2" charset="2"/>
              <a:buNone/>
            </a:pPr>
            <a:r>
              <a:rPr lang="fa-IR" altLang="en-US" b="1"/>
              <a:t>2- </a:t>
            </a:r>
            <a:r>
              <a:rPr lang="fa-IR" altLang="en-US" b="1">
                <a:solidFill>
                  <a:srgbClr val="9900CC"/>
                </a:solidFill>
              </a:rPr>
              <a:t>فرآيند</a:t>
            </a:r>
          </a:p>
          <a:p>
            <a:pPr algn="r">
              <a:buFont typeface="Wingdings" panose="05000000000000000000" pitchFamily="2" charset="2"/>
              <a:buNone/>
            </a:pPr>
            <a:r>
              <a:rPr lang="fa-IR" altLang="en-US" b="1"/>
              <a:t>3- </a:t>
            </a:r>
            <a:r>
              <a:rPr lang="fa-IR" altLang="en-US" b="1">
                <a:solidFill>
                  <a:schemeClr val="accent2"/>
                </a:solidFill>
              </a:rPr>
              <a:t>بازاريابي</a:t>
            </a:r>
          </a:p>
          <a:p>
            <a:pPr algn="r">
              <a:buFont typeface="Wingdings" panose="05000000000000000000" pitchFamily="2" charset="2"/>
              <a:buNone/>
            </a:pPr>
            <a:r>
              <a:rPr lang="fa-IR" altLang="en-US" b="1"/>
              <a:t>4- </a:t>
            </a:r>
            <a:r>
              <a:rPr lang="fa-IR" altLang="en-US" b="1">
                <a:solidFill>
                  <a:srgbClr val="00CCFF"/>
                </a:solidFill>
              </a:rPr>
              <a:t>مديريت</a:t>
            </a:r>
            <a:endParaRPr lang="en-US" altLang="en-US" b="1">
              <a:solidFill>
                <a:srgbClr val="00CCFF"/>
              </a:solidFill>
            </a:endParaRPr>
          </a:p>
        </p:txBody>
      </p:sp>
      <p:sp>
        <p:nvSpPr>
          <p:cNvPr id="2" name="Footer Placeholder 1"/>
          <p:cNvSpPr>
            <a:spLocks noGrp="1"/>
          </p:cNvSpPr>
          <p:nvPr>
            <p:ph type="ftr" sz="quarter" idx="11"/>
          </p:nvPr>
        </p:nvSpPr>
        <p:spPr/>
        <p:txBody>
          <a:bodyPr/>
          <a:lstStyle/>
          <a:p>
            <a:r>
              <a:rPr lang="fa-IR" smtClean="0"/>
              <a:t>مهندسی ارزش-خلاقیت- </a:t>
            </a:r>
            <a:r>
              <a:rPr lang="en-US" smtClean="0"/>
              <a:t>www.ravanshadnia.com</a:t>
            </a:r>
            <a:endParaRPr lang="en-US" dirty="0"/>
          </a:p>
        </p:txBody>
      </p:sp>
      <p:sp>
        <p:nvSpPr>
          <p:cNvPr id="3" name="Slide Number Placeholder 2"/>
          <p:cNvSpPr>
            <a:spLocks noGrp="1"/>
          </p:cNvSpPr>
          <p:nvPr>
            <p:ph type="sldNum" sz="quarter" idx="12"/>
          </p:nvPr>
        </p:nvSpPr>
        <p:spPr/>
        <p:txBody>
          <a:bodyPr/>
          <a:lstStyle/>
          <a:p>
            <a:fld id="{8BF94E1D-B273-4FD6-A7DD-B11FAD1D191C}" type="slidenum">
              <a:rPr lang="en-US" smtClean="0"/>
              <a:t>124</a:t>
            </a:fld>
            <a:endParaRPr lang="en-US"/>
          </a:p>
        </p:txBody>
      </p:sp>
    </p:spTree>
    <p:extLst>
      <p:ext uri="{BB962C8B-B14F-4D97-AF65-F5344CB8AC3E}">
        <p14:creationId xmlns:p14="http://schemas.microsoft.com/office/powerpoint/2010/main" val="1854973986"/>
      </p:ext>
    </p:extLst>
  </p:cSld>
  <p:clrMapOvr>
    <a:masterClrMapping/>
  </p:clrMapOvr>
  <p:timing>
    <p:tnLst>
      <p:par>
        <p:cTn id="1" dur="indefinite" restart="never" nodeType="tmRoot"/>
      </p:par>
    </p:tnLst>
  </p:timing>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638300" y="274639"/>
            <a:ext cx="8915400" cy="796925"/>
          </a:xfrm>
        </p:spPr>
        <p:txBody>
          <a:bodyPr rtlCol="0">
            <a:normAutofit fontScale="90000"/>
          </a:bodyPr>
          <a:lstStyle/>
          <a:p>
            <a:pPr>
              <a:defRPr/>
            </a:pPr>
            <a:r>
              <a:rPr lang="en-US" dirty="0" smtClean="0">
                <a:solidFill>
                  <a:srgbClr val="FF0000"/>
                </a:solidFill>
                <a:cs typeface="B Nazanin" pitchFamily="2" charset="-78"/>
              </a:rPr>
              <a:t> </a:t>
            </a:r>
            <a:r>
              <a:rPr lang="fa-IR" dirty="0" smtClean="0">
                <a:solidFill>
                  <a:srgbClr val="FF0000"/>
                </a:solidFill>
                <a:cs typeface="B Nazanin" pitchFamily="2" charset="-78"/>
              </a:rPr>
              <a:t/>
            </a:r>
            <a:br>
              <a:rPr lang="fa-IR" dirty="0" smtClean="0">
                <a:solidFill>
                  <a:srgbClr val="FF0000"/>
                </a:solidFill>
                <a:cs typeface="B Nazanin" pitchFamily="2" charset="-78"/>
              </a:rPr>
            </a:br>
            <a:r>
              <a:rPr lang="fa-IR" dirty="0" smtClean="0">
                <a:solidFill>
                  <a:srgbClr val="FF0000"/>
                </a:solidFill>
                <a:cs typeface="B Nazanin" pitchFamily="2" charset="-78"/>
              </a:rPr>
              <a:t/>
            </a:r>
            <a:br>
              <a:rPr lang="fa-IR" dirty="0" smtClean="0">
                <a:solidFill>
                  <a:srgbClr val="FF0000"/>
                </a:solidFill>
                <a:cs typeface="B Nazanin" pitchFamily="2" charset="-78"/>
              </a:rPr>
            </a:br>
            <a:r>
              <a:rPr lang="fa-IR" dirty="0" smtClean="0">
                <a:solidFill>
                  <a:srgbClr val="FF0000"/>
                </a:solidFill>
                <a:cs typeface="B Nazanin" pitchFamily="2" charset="-78"/>
              </a:rPr>
              <a:t>طبقه بندی انواع نوآوری</a:t>
            </a:r>
            <a:r>
              <a:rPr lang="en-US" dirty="0" smtClean="0">
                <a:solidFill>
                  <a:srgbClr val="FF0000"/>
                </a:solidFill>
                <a:cs typeface="B Nazanin" pitchFamily="2" charset="-78"/>
              </a:rPr>
              <a:t/>
            </a:r>
            <a:br>
              <a:rPr lang="en-US" dirty="0" smtClean="0">
                <a:solidFill>
                  <a:srgbClr val="FF0000"/>
                </a:solidFill>
                <a:cs typeface="B Nazanin" pitchFamily="2" charset="-78"/>
              </a:rPr>
            </a:br>
            <a:r>
              <a:rPr lang="en-US" dirty="0" smtClean="0">
                <a:solidFill>
                  <a:srgbClr val="FF0000"/>
                </a:solidFill>
              </a:rPr>
              <a:t/>
            </a:r>
            <a:br>
              <a:rPr lang="en-US" dirty="0" smtClean="0">
                <a:solidFill>
                  <a:srgbClr val="FF0000"/>
                </a:solidFill>
              </a:rPr>
            </a:br>
            <a:endParaRPr lang="fr-CA" dirty="0">
              <a:solidFill>
                <a:srgbClr val="FF0000"/>
              </a:solidFill>
            </a:endParaRPr>
          </a:p>
        </p:txBody>
      </p:sp>
      <p:sp>
        <p:nvSpPr>
          <p:cNvPr id="3" name="Espace réservé du contenu 2"/>
          <p:cNvSpPr>
            <a:spLocks noGrp="1"/>
          </p:cNvSpPr>
          <p:nvPr>
            <p:ph idx="1"/>
          </p:nvPr>
        </p:nvSpPr>
        <p:spPr/>
        <p:txBody>
          <a:bodyPr rtlCol="0">
            <a:normAutofit/>
          </a:bodyPr>
          <a:lstStyle/>
          <a:p>
            <a:pPr algn="just">
              <a:spcAft>
                <a:spcPts val="0"/>
              </a:spcAft>
              <a:buClr>
                <a:schemeClr val="tx2">
                  <a:lumMod val="40000"/>
                  <a:lumOff val="60000"/>
                </a:schemeClr>
              </a:buClr>
              <a:buFont typeface="Wingdings" pitchFamily="2" charset="2"/>
              <a:buChar char="Ø"/>
              <a:defRPr/>
            </a:pPr>
            <a:r>
              <a:rPr lang="fa-IR" b="1" dirty="0" smtClean="0">
                <a:solidFill>
                  <a:srgbClr val="FF0000"/>
                </a:solidFill>
                <a:cs typeface="B Nazanin" pitchFamily="2" charset="-78"/>
              </a:rPr>
              <a:t>نوآوری های بنیادی :</a:t>
            </a:r>
          </a:p>
          <a:p>
            <a:pPr algn="just">
              <a:spcAft>
                <a:spcPts val="0"/>
              </a:spcAft>
              <a:buClr>
                <a:schemeClr val="tx2">
                  <a:lumMod val="40000"/>
                  <a:lumOff val="60000"/>
                </a:schemeClr>
              </a:buClr>
              <a:buNone/>
              <a:defRPr/>
            </a:pPr>
            <a:r>
              <a:rPr lang="fa-IR" b="1" dirty="0" smtClean="0">
                <a:cs typeface="B Nazanin" pitchFamily="2" charset="-78"/>
              </a:rPr>
              <a:t> این نوآوری ها معمولاً از یک اختراع ناشی می شوند. این دسته از نوآوری ها، صنایع جدید را بوجود آورده و یا صنایع موجود را تغییر می دهند. این نوآوری ها نسبتاً نادر بوده و معمولاً در خارج از مرزهای شرکت آغاز می شوند. </a:t>
            </a:r>
          </a:p>
          <a:p>
            <a:pPr algn="just">
              <a:spcAft>
                <a:spcPts val="0"/>
              </a:spcAft>
              <a:buClr>
                <a:schemeClr val="tx2">
                  <a:lumMod val="40000"/>
                  <a:lumOff val="60000"/>
                </a:schemeClr>
              </a:buClr>
              <a:buFont typeface="Wingdings" pitchFamily="2" charset="2"/>
              <a:buChar char="Ø"/>
              <a:defRPr/>
            </a:pPr>
            <a:r>
              <a:rPr lang="fa-IR" b="1" dirty="0" smtClean="0">
                <a:solidFill>
                  <a:srgbClr val="FF0000"/>
                </a:solidFill>
                <a:cs typeface="B Nazanin" pitchFamily="2" charset="-78"/>
              </a:rPr>
              <a:t>نوآوری ها تدریجی : </a:t>
            </a:r>
          </a:p>
          <a:p>
            <a:pPr algn="just">
              <a:spcAft>
                <a:spcPts val="0"/>
              </a:spcAft>
              <a:buClr>
                <a:schemeClr val="tx2">
                  <a:lumMod val="40000"/>
                  <a:lumOff val="60000"/>
                </a:schemeClr>
              </a:buClr>
              <a:buNone/>
              <a:defRPr/>
            </a:pPr>
            <a:r>
              <a:rPr lang="fa-IR" b="1" dirty="0" smtClean="0">
                <a:cs typeface="B Nazanin" pitchFamily="2" charset="-78"/>
              </a:rPr>
              <a:t>هر چند این نوآوری ها جزئی می باشند، ولی بهبود چشمگیری در محصولات، فرایندها یا خدمات فعلی ایجاد می کنند. این نوآوری ها نسبتاً متداول بوده و در داخل صنعت یا شرکت رخ می دهند و به شرکتها کمک می کنند تا در بازار به موقعیتی رقابتی دست یابند و آنرا حفظ کنند. </a:t>
            </a:r>
          </a:p>
        </p:txBody>
      </p:sp>
      <p:sp>
        <p:nvSpPr>
          <p:cNvPr id="219140"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0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6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3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19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1900">
                <a:solidFill>
                  <a:schemeClr val="tx1"/>
                </a:solidFill>
                <a:latin typeface="Arial" panose="020B0604020202020204" pitchFamily="34" charset="0"/>
                <a:cs typeface="Arial" panose="020B0604020202020204" pitchFamily="34" charset="0"/>
              </a:defRPr>
            </a:lvl5pPr>
            <a:lvl6pPr marL="2514600" indent="-228600" algn="l" rtl="0" eaLnBrk="0" fontAlgn="base" hangingPunct="0">
              <a:spcBef>
                <a:spcPct val="20000"/>
              </a:spcBef>
              <a:spcAft>
                <a:spcPct val="0"/>
              </a:spcAft>
              <a:buChar char="»"/>
              <a:defRPr sz="1900">
                <a:solidFill>
                  <a:schemeClr val="tx1"/>
                </a:solidFill>
                <a:latin typeface="Arial" panose="020B0604020202020204" pitchFamily="34" charset="0"/>
                <a:cs typeface="Arial" panose="020B0604020202020204" pitchFamily="34" charset="0"/>
              </a:defRPr>
            </a:lvl6pPr>
            <a:lvl7pPr marL="2971800" indent="-228600" algn="l" rtl="0" eaLnBrk="0" fontAlgn="base" hangingPunct="0">
              <a:spcBef>
                <a:spcPct val="20000"/>
              </a:spcBef>
              <a:spcAft>
                <a:spcPct val="0"/>
              </a:spcAft>
              <a:buChar char="»"/>
              <a:defRPr sz="1900">
                <a:solidFill>
                  <a:schemeClr val="tx1"/>
                </a:solidFill>
                <a:latin typeface="Arial" panose="020B0604020202020204" pitchFamily="34" charset="0"/>
                <a:cs typeface="Arial" panose="020B0604020202020204" pitchFamily="34" charset="0"/>
              </a:defRPr>
            </a:lvl7pPr>
            <a:lvl8pPr marL="3429000" indent="-228600" algn="l" rtl="0" eaLnBrk="0" fontAlgn="base" hangingPunct="0">
              <a:spcBef>
                <a:spcPct val="20000"/>
              </a:spcBef>
              <a:spcAft>
                <a:spcPct val="0"/>
              </a:spcAft>
              <a:buChar char="»"/>
              <a:defRPr sz="1900">
                <a:solidFill>
                  <a:schemeClr val="tx1"/>
                </a:solidFill>
                <a:latin typeface="Arial" panose="020B0604020202020204" pitchFamily="34" charset="0"/>
                <a:cs typeface="Arial" panose="020B0604020202020204" pitchFamily="34" charset="0"/>
              </a:defRPr>
            </a:lvl8pPr>
            <a:lvl9pPr marL="3886200" indent="-228600" algn="l" rtl="0" eaLnBrk="0" fontAlgn="base" hangingPunct="0">
              <a:spcBef>
                <a:spcPct val="20000"/>
              </a:spcBef>
              <a:spcAft>
                <a:spcPct val="0"/>
              </a:spcAft>
              <a:buChar char="»"/>
              <a:defRPr sz="1900">
                <a:solidFill>
                  <a:schemeClr val="tx1"/>
                </a:solidFill>
                <a:latin typeface="Arial" panose="020B0604020202020204" pitchFamily="34" charset="0"/>
                <a:cs typeface="Arial" panose="020B0604020202020204" pitchFamily="34" charset="0"/>
              </a:defRPr>
            </a:lvl9pPr>
          </a:lstStyle>
          <a:p>
            <a:pPr>
              <a:spcBef>
                <a:spcPct val="0"/>
              </a:spcBef>
              <a:buFontTx/>
              <a:buNone/>
            </a:pPr>
            <a:fld id="{7E0FC23B-ABCE-4974-A21C-0F18993F3335}" type="slidenum">
              <a:rPr lang="fa-IR" sz="1300">
                <a:cs typeface="Times New Roman" panose="02020603050405020304" pitchFamily="18" charset="0"/>
              </a:rPr>
              <a:pPr>
                <a:spcBef>
                  <a:spcPct val="0"/>
                </a:spcBef>
                <a:buFontTx/>
                <a:buNone/>
              </a:pPr>
              <a:t>125</a:t>
            </a:fld>
            <a:endParaRPr lang="en-US" sz="1300">
              <a:cs typeface="Times New Roman" panose="02020603050405020304" pitchFamily="18" charset="0"/>
            </a:endParaRPr>
          </a:p>
        </p:txBody>
      </p:sp>
      <p:sp>
        <p:nvSpPr>
          <p:cNvPr id="4" name="Footer Placeholder 3"/>
          <p:cNvSpPr>
            <a:spLocks noGrp="1"/>
          </p:cNvSpPr>
          <p:nvPr>
            <p:ph type="ftr" sz="quarter" idx="11"/>
          </p:nvPr>
        </p:nvSpPr>
        <p:spPr/>
        <p:txBody>
          <a:bodyPr/>
          <a:lstStyle/>
          <a:p>
            <a:r>
              <a:rPr lang="fa-IR" smtClean="0"/>
              <a:t>مهندسی ارزش-خلاقیت- </a:t>
            </a:r>
            <a:r>
              <a:rPr lang="en-US" smtClean="0"/>
              <a:t>www.ravanshadnia.com</a:t>
            </a:r>
            <a:endParaRPr lang="en-US" dirty="0"/>
          </a:p>
        </p:txBody>
      </p:sp>
    </p:spTree>
    <p:extLst>
      <p:ext uri="{BB962C8B-B14F-4D97-AF65-F5344CB8AC3E}">
        <p14:creationId xmlns:p14="http://schemas.microsoft.com/office/powerpoint/2010/main" val="63229924"/>
      </p:ext>
    </p:extLst>
  </p:cSld>
  <p:clrMapOvr>
    <a:masterClrMapping/>
  </p:clrMapOvr>
  <p:timing>
    <p:tnLst>
      <p:par>
        <p:cTn id="1" dur="indefinite" restart="never" nodeType="tmRoot"/>
      </p:par>
    </p:tnLst>
  </p:timing>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1186" name="Titre 1"/>
          <p:cNvSpPr>
            <a:spLocks noGrp="1"/>
          </p:cNvSpPr>
          <p:nvPr>
            <p:ph type="title"/>
          </p:nvPr>
        </p:nvSpPr>
        <p:spPr/>
        <p:txBody>
          <a:bodyPr>
            <a:normAutofit fontScale="90000"/>
          </a:bodyPr>
          <a:lstStyle/>
          <a:p>
            <a:pPr algn="ctr" eaLnBrk="1" hangingPunct="1"/>
            <a:r>
              <a:rPr lang="en-US" smtClean="0">
                <a:solidFill>
                  <a:srgbClr val="FF0000"/>
                </a:solidFill>
                <a:cs typeface="B Nazanin" panose="00000400000000000000" pitchFamily="2" charset="-78"/>
              </a:rPr>
              <a:t/>
            </a:r>
            <a:br>
              <a:rPr lang="en-US" smtClean="0">
                <a:solidFill>
                  <a:srgbClr val="FF0000"/>
                </a:solidFill>
                <a:cs typeface="B Nazanin" panose="00000400000000000000" pitchFamily="2" charset="-78"/>
              </a:rPr>
            </a:br>
            <a:r>
              <a:rPr lang="fa-IR" smtClean="0">
                <a:solidFill>
                  <a:srgbClr val="FF0000"/>
                </a:solidFill>
                <a:cs typeface="B Nazanin" panose="00000400000000000000" pitchFamily="2" charset="-78"/>
              </a:rPr>
              <a:t>پیشتازان و دنباله روان </a:t>
            </a:r>
            <a:r>
              <a:rPr lang="en-US" smtClean="0">
                <a:solidFill>
                  <a:srgbClr val="FF0000"/>
                </a:solidFill>
              </a:rPr>
              <a:t/>
            </a:r>
            <a:br>
              <a:rPr lang="en-US" smtClean="0">
                <a:solidFill>
                  <a:srgbClr val="FF0000"/>
                </a:solidFill>
              </a:rPr>
            </a:br>
            <a:endParaRPr lang="fr-CA" smtClean="0">
              <a:solidFill>
                <a:srgbClr val="FF0000"/>
              </a:solidFill>
            </a:endParaRPr>
          </a:p>
        </p:txBody>
      </p:sp>
      <p:sp>
        <p:nvSpPr>
          <p:cNvPr id="3" name="Espace réservé du contenu 2"/>
          <p:cNvSpPr>
            <a:spLocks noGrp="1"/>
          </p:cNvSpPr>
          <p:nvPr>
            <p:ph idx="1"/>
          </p:nvPr>
        </p:nvSpPr>
        <p:spPr/>
        <p:txBody>
          <a:bodyPr rtlCol="0">
            <a:normAutofit/>
          </a:bodyPr>
          <a:lstStyle/>
          <a:p>
            <a:pPr algn="just">
              <a:spcAft>
                <a:spcPts val="0"/>
              </a:spcAft>
              <a:buClr>
                <a:schemeClr val="tx2">
                  <a:lumMod val="40000"/>
                  <a:lumOff val="60000"/>
                </a:schemeClr>
              </a:buClr>
              <a:buFont typeface="Wingdings" pitchFamily="2" charset="2"/>
              <a:buChar char="Ø"/>
              <a:defRPr/>
            </a:pPr>
            <a:r>
              <a:rPr lang="fa-IR" b="1" dirty="0" smtClean="0">
                <a:solidFill>
                  <a:srgbClr val="FF0000"/>
                </a:solidFill>
                <a:cs typeface="B Nazanin" pitchFamily="2" charset="-78"/>
              </a:rPr>
              <a:t>پیشتاز: </a:t>
            </a:r>
          </a:p>
          <a:p>
            <a:pPr algn="just">
              <a:spcAft>
                <a:spcPts val="0"/>
              </a:spcAft>
              <a:buClr>
                <a:schemeClr val="tx2">
                  <a:lumMod val="40000"/>
                  <a:lumOff val="60000"/>
                </a:schemeClr>
              </a:buClr>
              <a:buNone/>
              <a:defRPr/>
            </a:pPr>
            <a:r>
              <a:rPr lang="fa-IR" dirty="0" smtClean="0">
                <a:cs typeface="B Nazanin" pitchFamily="2" charset="-78"/>
              </a:rPr>
              <a:t>شرکتی است که نوآوری را برای اولین بار در بازار مطرح کرده باشد. </a:t>
            </a:r>
          </a:p>
          <a:p>
            <a:pPr algn="just">
              <a:spcAft>
                <a:spcPts val="0"/>
              </a:spcAft>
              <a:buClr>
                <a:schemeClr val="tx2">
                  <a:lumMod val="40000"/>
                  <a:lumOff val="60000"/>
                </a:schemeClr>
              </a:buClr>
              <a:buFont typeface="Wingdings" pitchFamily="2" charset="2"/>
              <a:buChar char="Ø"/>
              <a:defRPr/>
            </a:pPr>
            <a:r>
              <a:rPr lang="fa-IR" b="1" dirty="0" smtClean="0">
                <a:solidFill>
                  <a:srgbClr val="FF0000"/>
                </a:solidFill>
                <a:cs typeface="B Nazanin" pitchFamily="2" charset="-78"/>
              </a:rPr>
              <a:t>دنباله رو: </a:t>
            </a:r>
          </a:p>
          <a:p>
            <a:pPr algn="just">
              <a:spcAft>
                <a:spcPts val="0"/>
              </a:spcAft>
              <a:buClr>
                <a:schemeClr val="tx2">
                  <a:lumMod val="40000"/>
                  <a:lumOff val="60000"/>
                </a:schemeClr>
              </a:buClr>
              <a:buNone/>
              <a:defRPr/>
            </a:pPr>
            <a:r>
              <a:rPr lang="fa-IR" dirty="0" smtClean="0">
                <a:cs typeface="B Nazanin" pitchFamily="2" charset="-78"/>
              </a:rPr>
              <a:t>این شرکت، موج سرمایه گذاری اولیه تکنولوژی را از دست می دهد، ولی تاثیر تکنولوژی بر کسب و کار خود را درک می کند. چنین شرکتهایی با فاصله بسیار نزدیکی پیشروها را دنبال می کنند و با سرمایه گذاری بر نقاط قوت خود می توانند به شرکتهای پیشرو برسند یا از آنها پیشی بگیرند.</a:t>
            </a:r>
          </a:p>
          <a:p>
            <a:pPr algn="just">
              <a:spcAft>
                <a:spcPts val="0"/>
              </a:spcAft>
              <a:buClr>
                <a:schemeClr val="tx2">
                  <a:lumMod val="40000"/>
                  <a:lumOff val="60000"/>
                </a:schemeClr>
              </a:buClr>
              <a:buFont typeface="Wingdings" pitchFamily="2" charset="2"/>
              <a:buChar char="Ø"/>
              <a:defRPr/>
            </a:pPr>
            <a:r>
              <a:rPr lang="fa-IR" b="1" dirty="0" smtClean="0">
                <a:solidFill>
                  <a:srgbClr val="FF0000"/>
                </a:solidFill>
                <a:cs typeface="B Nazanin" pitchFamily="2" charset="-78"/>
              </a:rPr>
              <a:t>عقب مانده:</a:t>
            </a:r>
          </a:p>
          <a:p>
            <a:pPr algn="just">
              <a:spcAft>
                <a:spcPts val="0"/>
              </a:spcAft>
              <a:buClr>
                <a:schemeClr val="tx2">
                  <a:lumMod val="40000"/>
                  <a:lumOff val="60000"/>
                </a:schemeClr>
              </a:buClr>
              <a:buNone/>
              <a:defRPr/>
            </a:pPr>
            <a:r>
              <a:rPr lang="fa-IR" dirty="0" smtClean="0">
                <a:cs typeface="B Nazanin" pitchFamily="2" charset="-78"/>
              </a:rPr>
              <a:t> اینگونه شرکتها توانایی بالقوه تکنولوژی مورد نظر را در ارتقای سودآوری درک می کنند، ولی به ندرت بر استفاده از تکنولوژی تاثیر می گذارند. اینها عمدتاً دارای رفتاری تقلیدی هستند</a:t>
            </a:r>
          </a:p>
        </p:txBody>
      </p:sp>
      <p:sp>
        <p:nvSpPr>
          <p:cNvPr id="221188"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0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6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3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19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1900">
                <a:solidFill>
                  <a:schemeClr val="tx1"/>
                </a:solidFill>
                <a:latin typeface="Arial" panose="020B0604020202020204" pitchFamily="34" charset="0"/>
                <a:cs typeface="Arial" panose="020B0604020202020204" pitchFamily="34" charset="0"/>
              </a:defRPr>
            </a:lvl5pPr>
            <a:lvl6pPr marL="2514600" indent="-228600" algn="l" rtl="0" eaLnBrk="0" fontAlgn="base" hangingPunct="0">
              <a:spcBef>
                <a:spcPct val="20000"/>
              </a:spcBef>
              <a:spcAft>
                <a:spcPct val="0"/>
              </a:spcAft>
              <a:buChar char="»"/>
              <a:defRPr sz="1900">
                <a:solidFill>
                  <a:schemeClr val="tx1"/>
                </a:solidFill>
                <a:latin typeface="Arial" panose="020B0604020202020204" pitchFamily="34" charset="0"/>
                <a:cs typeface="Arial" panose="020B0604020202020204" pitchFamily="34" charset="0"/>
              </a:defRPr>
            </a:lvl6pPr>
            <a:lvl7pPr marL="2971800" indent="-228600" algn="l" rtl="0" eaLnBrk="0" fontAlgn="base" hangingPunct="0">
              <a:spcBef>
                <a:spcPct val="20000"/>
              </a:spcBef>
              <a:spcAft>
                <a:spcPct val="0"/>
              </a:spcAft>
              <a:buChar char="»"/>
              <a:defRPr sz="1900">
                <a:solidFill>
                  <a:schemeClr val="tx1"/>
                </a:solidFill>
                <a:latin typeface="Arial" panose="020B0604020202020204" pitchFamily="34" charset="0"/>
                <a:cs typeface="Arial" panose="020B0604020202020204" pitchFamily="34" charset="0"/>
              </a:defRPr>
            </a:lvl7pPr>
            <a:lvl8pPr marL="3429000" indent="-228600" algn="l" rtl="0" eaLnBrk="0" fontAlgn="base" hangingPunct="0">
              <a:spcBef>
                <a:spcPct val="20000"/>
              </a:spcBef>
              <a:spcAft>
                <a:spcPct val="0"/>
              </a:spcAft>
              <a:buChar char="»"/>
              <a:defRPr sz="1900">
                <a:solidFill>
                  <a:schemeClr val="tx1"/>
                </a:solidFill>
                <a:latin typeface="Arial" panose="020B0604020202020204" pitchFamily="34" charset="0"/>
                <a:cs typeface="Arial" panose="020B0604020202020204" pitchFamily="34" charset="0"/>
              </a:defRPr>
            </a:lvl8pPr>
            <a:lvl9pPr marL="3886200" indent="-228600" algn="l" rtl="0" eaLnBrk="0" fontAlgn="base" hangingPunct="0">
              <a:spcBef>
                <a:spcPct val="20000"/>
              </a:spcBef>
              <a:spcAft>
                <a:spcPct val="0"/>
              </a:spcAft>
              <a:buChar char="»"/>
              <a:defRPr sz="1900">
                <a:solidFill>
                  <a:schemeClr val="tx1"/>
                </a:solidFill>
                <a:latin typeface="Arial" panose="020B0604020202020204" pitchFamily="34" charset="0"/>
                <a:cs typeface="Arial" panose="020B0604020202020204" pitchFamily="34" charset="0"/>
              </a:defRPr>
            </a:lvl9pPr>
          </a:lstStyle>
          <a:p>
            <a:pPr>
              <a:spcBef>
                <a:spcPct val="0"/>
              </a:spcBef>
              <a:buFontTx/>
              <a:buNone/>
            </a:pPr>
            <a:fld id="{8D73CD8E-7F9F-468D-BA6C-0780782386F1}" type="slidenum">
              <a:rPr lang="fa-IR" sz="1300">
                <a:cs typeface="Times New Roman" panose="02020603050405020304" pitchFamily="18" charset="0"/>
              </a:rPr>
              <a:pPr>
                <a:spcBef>
                  <a:spcPct val="0"/>
                </a:spcBef>
                <a:buFontTx/>
                <a:buNone/>
              </a:pPr>
              <a:t>126</a:t>
            </a:fld>
            <a:endParaRPr lang="en-US" sz="1300">
              <a:cs typeface="Times New Roman" panose="02020603050405020304" pitchFamily="18" charset="0"/>
            </a:endParaRPr>
          </a:p>
        </p:txBody>
      </p:sp>
      <p:sp>
        <p:nvSpPr>
          <p:cNvPr id="2" name="Footer Placeholder 1"/>
          <p:cNvSpPr>
            <a:spLocks noGrp="1"/>
          </p:cNvSpPr>
          <p:nvPr>
            <p:ph type="ftr" sz="quarter" idx="11"/>
          </p:nvPr>
        </p:nvSpPr>
        <p:spPr/>
        <p:txBody>
          <a:bodyPr/>
          <a:lstStyle/>
          <a:p>
            <a:r>
              <a:rPr lang="fa-IR" smtClean="0"/>
              <a:t>مهندسی ارزش-خلاقیت- </a:t>
            </a:r>
            <a:r>
              <a:rPr lang="en-US" smtClean="0"/>
              <a:t>www.ravanshadnia.com</a:t>
            </a:r>
            <a:endParaRPr lang="en-US" dirty="0"/>
          </a:p>
        </p:txBody>
      </p:sp>
    </p:spTree>
    <p:extLst>
      <p:ext uri="{BB962C8B-B14F-4D97-AF65-F5344CB8AC3E}">
        <p14:creationId xmlns:p14="http://schemas.microsoft.com/office/powerpoint/2010/main" val="3864289854"/>
      </p:ext>
    </p:extLst>
  </p:cSld>
  <p:clrMapOvr>
    <a:masterClrMapping/>
  </p:clrMapOvr>
  <p:timing>
    <p:tnLst>
      <p:par>
        <p:cTn id="1" dur="indefinite" restart="never" nodeType="tmRoot"/>
      </p:par>
    </p:tnLst>
  </p:timing>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rtlCol="0">
            <a:normAutofit/>
          </a:bodyPr>
          <a:lstStyle/>
          <a:p>
            <a:pPr>
              <a:defRPr/>
            </a:pPr>
            <a:endParaRPr lang="fr-CA" dirty="0">
              <a:solidFill>
                <a:schemeClr val="tx2">
                  <a:lumMod val="60000"/>
                  <a:lumOff val="40000"/>
                </a:schemeClr>
              </a:solidFill>
            </a:endParaRPr>
          </a:p>
        </p:txBody>
      </p:sp>
      <p:sp>
        <p:nvSpPr>
          <p:cNvPr id="3" name="Espace réservé du contenu 2"/>
          <p:cNvSpPr>
            <a:spLocks noGrp="1"/>
          </p:cNvSpPr>
          <p:nvPr>
            <p:ph idx="1"/>
          </p:nvPr>
        </p:nvSpPr>
        <p:spPr>
          <a:xfrm>
            <a:off x="1638300" y="2000251"/>
            <a:ext cx="8915400" cy="4125913"/>
          </a:xfrm>
        </p:spPr>
        <p:txBody>
          <a:bodyPr rtlCol="0">
            <a:normAutofit/>
          </a:bodyPr>
          <a:lstStyle/>
          <a:p>
            <a:pPr>
              <a:spcAft>
                <a:spcPts val="0"/>
              </a:spcAft>
              <a:buClr>
                <a:schemeClr val="tx2">
                  <a:lumMod val="40000"/>
                  <a:lumOff val="60000"/>
                </a:schemeClr>
              </a:buClr>
              <a:buFont typeface="Wingdings" pitchFamily="2" charset="2"/>
              <a:buChar char="Ø"/>
              <a:defRPr/>
            </a:pPr>
            <a:r>
              <a:rPr lang="fa-IR" b="1" dirty="0" smtClean="0">
                <a:solidFill>
                  <a:srgbClr val="FF0000"/>
                </a:solidFill>
                <a:cs typeface="B Titr" pitchFamily="2" charset="-78"/>
              </a:rPr>
              <a:t> پارادایم نوین نوآوری : نوآوری باز</a:t>
            </a:r>
            <a:endParaRPr lang="en-US" b="1" dirty="0" smtClean="0">
              <a:solidFill>
                <a:srgbClr val="FF0000"/>
              </a:solidFill>
              <a:cs typeface="B Titr" pitchFamily="2" charset="-78"/>
            </a:endParaRPr>
          </a:p>
          <a:p>
            <a:pPr>
              <a:spcAft>
                <a:spcPts val="0"/>
              </a:spcAft>
              <a:buClr>
                <a:schemeClr val="tx2">
                  <a:lumMod val="40000"/>
                  <a:lumOff val="60000"/>
                </a:schemeClr>
              </a:buClr>
              <a:buFont typeface="Wingdings" pitchFamily="2" charset="2"/>
              <a:buChar char="Ø"/>
              <a:defRPr/>
            </a:pPr>
            <a:endParaRPr lang="fr-CA" dirty="0">
              <a:solidFill>
                <a:srgbClr val="FF0000"/>
              </a:solidFill>
              <a:cs typeface="B Titr" pitchFamily="2" charset="-78"/>
            </a:endParaRPr>
          </a:p>
          <a:p>
            <a:pPr>
              <a:spcAft>
                <a:spcPts val="0"/>
              </a:spcAft>
              <a:buNone/>
              <a:defRPr/>
            </a:pPr>
            <a:endParaRPr lang="en-CA" b="1" dirty="0" smtClean="0"/>
          </a:p>
          <a:p>
            <a:pPr>
              <a:spcAft>
                <a:spcPts val="0"/>
              </a:spcAft>
              <a:buNone/>
              <a:defRPr/>
            </a:pPr>
            <a:endParaRPr lang="en-CA" b="1" dirty="0"/>
          </a:p>
          <a:p>
            <a:pPr>
              <a:spcAft>
                <a:spcPts val="0"/>
              </a:spcAft>
              <a:buNone/>
              <a:defRPr/>
            </a:pPr>
            <a:r>
              <a:rPr lang="en-US" sz="2800" b="1" dirty="0">
                <a:solidFill>
                  <a:srgbClr val="002060"/>
                </a:solidFill>
                <a:cs typeface="+mj-cs"/>
              </a:rPr>
              <a:t>New Para diagram Of Innovation : Open Innovation</a:t>
            </a:r>
            <a:endParaRPr lang="fr-CA" sz="2800" b="1" dirty="0">
              <a:solidFill>
                <a:srgbClr val="002060"/>
              </a:solidFill>
              <a:cs typeface="+mj-cs"/>
            </a:endParaRPr>
          </a:p>
          <a:p>
            <a:pPr>
              <a:spcAft>
                <a:spcPts val="0"/>
              </a:spcAft>
              <a:defRPr/>
            </a:pPr>
            <a:endParaRPr lang="fr-CA" dirty="0">
              <a:cs typeface="B Nazanin" pitchFamily="2" charset="-78"/>
            </a:endParaRPr>
          </a:p>
        </p:txBody>
      </p:sp>
      <p:sp>
        <p:nvSpPr>
          <p:cNvPr id="223236"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0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6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3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19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1900">
                <a:solidFill>
                  <a:schemeClr val="tx1"/>
                </a:solidFill>
                <a:latin typeface="Arial" panose="020B0604020202020204" pitchFamily="34" charset="0"/>
                <a:cs typeface="Arial" panose="020B0604020202020204" pitchFamily="34" charset="0"/>
              </a:defRPr>
            </a:lvl5pPr>
            <a:lvl6pPr marL="2514600" indent="-228600" algn="l" rtl="0" eaLnBrk="0" fontAlgn="base" hangingPunct="0">
              <a:spcBef>
                <a:spcPct val="20000"/>
              </a:spcBef>
              <a:spcAft>
                <a:spcPct val="0"/>
              </a:spcAft>
              <a:buChar char="»"/>
              <a:defRPr sz="1900">
                <a:solidFill>
                  <a:schemeClr val="tx1"/>
                </a:solidFill>
                <a:latin typeface="Arial" panose="020B0604020202020204" pitchFamily="34" charset="0"/>
                <a:cs typeface="Arial" panose="020B0604020202020204" pitchFamily="34" charset="0"/>
              </a:defRPr>
            </a:lvl6pPr>
            <a:lvl7pPr marL="2971800" indent="-228600" algn="l" rtl="0" eaLnBrk="0" fontAlgn="base" hangingPunct="0">
              <a:spcBef>
                <a:spcPct val="20000"/>
              </a:spcBef>
              <a:spcAft>
                <a:spcPct val="0"/>
              </a:spcAft>
              <a:buChar char="»"/>
              <a:defRPr sz="1900">
                <a:solidFill>
                  <a:schemeClr val="tx1"/>
                </a:solidFill>
                <a:latin typeface="Arial" panose="020B0604020202020204" pitchFamily="34" charset="0"/>
                <a:cs typeface="Arial" panose="020B0604020202020204" pitchFamily="34" charset="0"/>
              </a:defRPr>
            </a:lvl7pPr>
            <a:lvl8pPr marL="3429000" indent="-228600" algn="l" rtl="0" eaLnBrk="0" fontAlgn="base" hangingPunct="0">
              <a:spcBef>
                <a:spcPct val="20000"/>
              </a:spcBef>
              <a:spcAft>
                <a:spcPct val="0"/>
              </a:spcAft>
              <a:buChar char="»"/>
              <a:defRPr sz="1900">
                <a:solidFill>
                  <a:schemeClr val="tx1"/>
                </a:solidFill>
                <a:latin typeface="Arial" panose="020B0604020202020204" pitchFamily="34" charset="0"/>
                <a:cs typeface="Arial" panose="020B0604020202020204" pitchFamily="34" charset="0"/>
              </a:defRPr>
            </a:lvl8pPr>
            <a:lvl9pPr marL="3886200" indent="-228600" algn="l" rtl="0" eaLnBrk="0" fontAlgn="base" hangingPunct="0">
              <a:spcBef>
                <a:spcPct val="20000"/>
              </a:spcBef>
              <a:spcAft>
                <a:spcPct val="0"/>
              </a:spcAft>
              <a:buChar char="»"/>
              <a:defRPr sz="1900">
                <a:solidFill>
                  <a:schemeClr val="tx1"/>
                </a:solidFill>
                <a:latin typeface="Arial" panose="020B0604020202020204" pitchFamily="34" charset="0"/>
                <a:cs typeface="Arial" panose="020B0604020202020204" pitchFamily="34" charset="0"/>
              </a:defRPr>
            </a:lvl9pPr>
          </a:lstStyle>
          <a:p>
            <a:pPr>
              <a:spcBef>
                <a:spcPct val="0"/>
              </a:spcBef>
              <a:buFontTx/>
              <a:buNone/>
            </a:pPr>
            <a:fld id="{7394E1E6-896B-426A-BCF7-788C16CD1A66}" type="slidenum">
              <a:rPr lang="fa-IR" sz="1300">
                <a:cs typeface="Times New Roman" panose="02020603050405020304" pitchFamily="18" charset="0"/>
              </a:rPr>
              <a:pPr>
                <a:spcBef>
                  <a:spcPct val="0"/>
                </a:spcBef>
                <a:buFontTx/>
                <a:buNone/>
              </a:pPr>
              <a:t>127</a:t>
            </a:fld>
            <a:endParaRPr lang="en-US" sz="1300">
              <a:cs typeface="Times New Roman" panose="02020603050405020304" pitchFamily="18" charset="0"/>
            </a:endParaRPr>
          </a:p>
        </p:txBody>
      </p:sp>
      <p:sp>
        <p:nvSpPr>
          <p:cNvPr id="4" name="Footer Placeholder 3"/>
          <p:cNvSpPr>
            <a:spLocks noGrp="1"/>
          </p:cNvSpPr>
          <p:nvPr>
            <p:ph type="ftr" sz="quarter" idx="11"/>
          </p:nvPr>
        </p:nvSpPr>
        <p:spPr/>
        <p:txBody>
          <a:bodyPr/>
          <a:lstStyle/>
          <a:p>
            <a:r>
              <a:rPr lang="fa-IR" smtClean="0"/>
              <a:t>مهندسی ارزش-خلاقیت- </a:t>
            </a:r>
            <a:r>
              <a:rPr lang="en-US" smtClean="0"/>
              <a:t>www.ravanshadnia.com</a:t>
            </a:r>
            <a:endParaRPr lang="en-US" dirty="0"/>
          </a:p>
        </p:txBody>
      </p:sp>
    </p:spTree>
    <p:extLst>
      <p:ext uri="{BB962C8B-B14F-4D97-AF65-F5344CB8AC3E}">
        <p14:creationId xmlns:p14="http://schemas.microsoft.com/office/powerpoint/2010/main" val="1435283577"/>
      </p:ext>
    </p:extLst>
  </p:cSld>
  <p:clrMapOvr>
    <a:masterClrMapping/>
  </p:clrMapOvr>
  <p:timing>
    <p:tnLst>
      <p:par>
        <p:cTn id="1" dur="indefinite" restart="never" nodeType="tmRoot"/>
      </p:par>
    </p:tnLst>
  </p:timing>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82" name="Titre 1"/>
          <p:cNvSpPr>
            <a:spLocks noGrp="1"/>
          </p:cNvSpPr>
          <p:nvPr>
            <p:ph type="title"/>
          </p:nvPr>
        </p:nvSpPr>
        <p:spPr/>
        <p:txBody>
          <a:bodyPr/>
          <a:lstStyle/>
          <a:p>
            <a:pPr rtl="1" eaLnBrk="1" hangingPunct="1"/>
            <a:r>
              <a:rPr lang="fa-IR" smtClean="0">
                <a:solidFill>
                  <a:srgbClr val="FF0000"/>
                </a:solidFill>
                <a:cs typeface="B Nazanin" panose="00000400000000000000" pitchFamily="2" charset="-78"/>
              </a:rPr>
              <a:t>پارادایم نوآوری بسته</a:t>
            </a:r>
            <a:r>
              <a:rPr lang="en-US" smtClean="0">
                <a:solidFill>
                  <a:srgbClr val="FF0000"/>
                </a:solidFill>
                <a:cs typeface="B Nazanin" panose="00000400000000000000" pitchFamily="2" charset="-78"/>
              </a:rPr>
              <a:t> </a:t>
            </a:r>
            <a:r>
              <a:rPr lang="fa-IR" smtClean="0">
                <a:solidFill>
                  <a:srgbClr val="FF0000"/>
                </a:solidFill>
                <a:cs typeface="B Nazanin" panose="00000400000000000000" pitchFamily="2" charset="-78"/>
              </a:rPr>
              <a:t> </a:t>
            </a:r>
            <a:r>
              <a:rPr lang="en-US" smtClean="0">
                <a:solidFill>
                  <a:srgbClr val="FF0000"/>
                </a:solidFill>
                <a:cs typeface="B Nazanin" panose="00000400000000000000" pitchFamily="2" charset="-78"/>
              </a:rPr>
              <a:t>CLOSE INNOVATION</a:t>
            </a:r>
            <a:endParaRPr lang="fr-CA" smtClean="0">
              <a:solidFill>
                <a:srgbClr val="FF0000"/>
              </a:solidFill>
            </a:endParaRPr>
          </a:p>
        </p:txBody>
      </p:sp>
      <p:sp>
        <p:nvSpPr>
          <p:cNvPr id="3" name="Espace réservé du contenu 2"/>
          <p:cNvSpPr>
            <a:spLocks noGrp="1"/>
          </p:cNvSpPr>
          <p:nvPr>
            <p:ph idx="1"/>
          </p:nvPr>
        </p:nvSpPr>
        <p:spPr>
          <a:xfrm>
            <a:off x="2524125" y="1600200"/>
            <a:ext cx="8358188" cy="4972050"/>
          </a:xfrm>
        </p:spPr>
        <p:txBody>
          <a:bodyPr rtlCol="0">
            <a:noAutofit/>
          </a:bodyPr>
          <a:lstStyle/>
          <a:p>
            <a:pPr algn="just">
              <a:spcAft>
                <a:spcPts val="0"/>
              </a:spcAft>
              <a:buClr>
                <a:schemeClr val="tx2">
                  <a:lumMod val="40000"/>
                  <a:lumOff val="60000"/>
                </a:schemeClr>
              </a:buClr>
              <a:buFont typeface="Wingdings" pitchFamily="2" charset="2"/>
              <a:buChar char="Ø"/>
              <a:defRPr/>
            </a:pPr>
            <a:r>
              <a:rPr lang="fa-IR" sz="2400" dirty="0"/>
              <a:t>هنري چسبرو، در اثر ماندگار خود پارادايم نوآوري بسته و بصيرت ناشي از آن جهت سازماندهي فعاليت‌هاي تحقيق و توسعه صنعتي را مورد بررسي قرار داده و دستاوردهاي مهم و موفقيت‌هاي تجاري بسياري كه ناشي از آن بوده را معرفي كرده است.</a:t>
            </a:r>
          </a:p>
          <a:p>
            <a:pPr algn="just">
              <a:spcAft>
                <a:spcPts val="0"/>
              </a:spcAft>
              <a:buClr>
                <a:schemeClr val="tx2">
                  <a:lumMod val="40000"/>
                  <a:lumOff val="60000"/>
                </a:schemeClr>
              </a:buClr>
              <a:buFont typeface="Wingdings" pitchFamily="2" charset="2"/>
              <a:buChar char="Ø"/>
              <a:defRPr/>
            </a:pPr>
            <a:r>
              <a:rPr lang="fa-IR" sz="2400" dirty="0"/>
              <a:t>نوآوري بسته عملاً از سوي بسياري از شركت‌هاي بزرگ جهان و به ويژه شركت‌هاي بزرگ آمريكايي در قرن بيستم مورد استفاده قرار گرفته است. به عنوان مثال </a:t>
            </a:r>
            <a:r>
              <a:rPr lang="fa-IR" sz="2400" dirty="0">
                <a:solidFill>
                  <a:srgbClr val="FF0000"/>
                </a:solidFill>
              </a:rPr>
              <a:t>راه‌اندازي مركز تحقيقاتي پارك</a:t>
            </a:r>
            <a:r>
              <a:rPr lang="fa-IR" sz="2400" dirty="0"/>
              <a:t> </a:t>
            </a:r>
            <a:r>
              <a:rPr lang="fr-CA" sz="2400" dirty="0"/>
              <a:t>PARC) </a:t>
            </a:r>
            <a:r>
              <a:rPr lang="fa-IR" sz="2400" dirty="0"/>
              <a:t>) از سوي </a:t>
            </a:r>
            <a:r>
              <a:rPr lang="fa-IR" sz="2400" dirty="0">
                <a:solidFill>
                  <a:srgbClr val="FF0000"/>
                </a:solidFill>
              </a:rPr>
              <a:t>شركت زيراكس </a:t>
            </a:r>
            <a:r>
              <a:rPr lang="fa-IR" sz="2400" dirty="0"/>
              <a:t>نمونه قابل توجهي است كه در درازمدت، موفقيت‌هاي بسياري براي آن به دنبال داشته است. </a:t>
            </a:r>
          </a:p>
          <a:p>
            <a:pPr algn="just">
              <a:spcAft>
                <a:spcPts val="0"/>
              </a:spcAft>
              <a:buClr>
                <a:schemeClr val="tx2">
                  <a:lumMod val="40000"/>
                  <a:lumOff val="60000"/>
                </a:schemeClr>
              </a:buClr>
              <a:buFont typeface="Wingdings" pitchFamily="2" charset="2"/>
              <a:buChar char="Ø"/>
              <a:defRPr/>
            </a:pPr>
            <a:r>
              <a:rPr lang="fa-IR" sz="2400" dirty="0"/>
              <a:t>اين پارادايم بر رويكردي "</a:t>
            </a:r>
            <a:r>
              <a:rPr lang="fa-IR" sz="2400" dirty="0">
                <a:solidFill>
                  <a:srgbClr val="FF0000"/>
                </a:solidFill>
              </a:rPr>
              <a:t>درون گرا</a:t>
            </a:r>
            <a:r>
              <a:rPr lang="fa-IR" sz="2400" dirty="0"/>
              <a:t>" استوار گرديده كه با </a:t>
            </a:r>
            <a:r>
              <a:rPr lang="fa-IR" sz="2400" dirty="0">
                <a:solidFill>
                  <a:srgbClr val="FF0000"/>
                </a:solidFill>
              </a:rPr>
              <a:t>محيط دانشي اوايل قرن بيستم</a:t>
            </a:r>
            <a:r>
              <a:rPr lang="fa-IR" sz="2400" dirty="0"/>
              <a:t> تطابق زيادي داشته است. اين پارادايم موفق قرن بيستم نتوانست خود را با فضاي دانشي اواخر قرن بيستم و آغاز قرن بيست و يكم تطبيق دهد.</a:t>
            </a:r>
            <a:endParaRPr lang="fr-CA" sz="2400" dirty="0"/>
          </a:p>
        </p:txBody>
      </p:sp>
      <p:sp>
        <p:nvSpPr>
          <p:cNvPr id="225284"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0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6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3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19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1900">
                <a:solidFill>
                  <a:schemeClr val="tx1"/>
                </a:solidFill>
                <a:latin typeface="Arial" panose="020B0604020202020204" pitchFamily="34" charset="0"/>
                <a:cs typeface="Arial" panose="020B0604020202020204" pitchFamily="34" charset="0"/>
              </a:defRPr>
            </a:lvl5pPr>
            <a:lvl6pPr marL="2514600" indent="-228600" algn="l" rtl="0" eaLnBrk="0" fontAlgn="base" hangingPunct="0">
              <a:spcBef>
                <a:spcPct val="20000"/>
              </a:spcBef>
              <a:spcAft>
                <a:spcPct val="0"/>
              </a:spcAft>
              <a:buChar char="»"/>
              <a:defRPr sz="1900">
                <a:solidFill>
                  <a:schemeClr val="tx1"/>
                </a:solidFill>
                <a:latin typeface="Arial" panose="020B0604020202020204" pitchFamily="34" charset="0"/>
                <a:cs typeface="Arial" panose="020B0604020202020204" pitchFamily="34" charset="0"/>
              </a:defRPr>
            </a:lvl6pPr>
            <a:lvl7pPr marL="2971800" indent="-228600" algn="l" rtl="0" eaLnBrk="0" fontAlgn="base" hangingPunct="0">
              <a:spcBef>
                <a:spcPct val="20000"/>
              </a:spcBef>
              <a:spcAft>
                <a:spcPct val="0"/>
              </a:spcAft>
              <a:buChar char="»"/>
              <a:defRPr sz="1900">
                <a:solidFill>
                  <a:schemeClr val="tx1"/>
                </a:solidFill>
                <a:latin typeface="Arial" panose="020B0604020202020204" pitchFamily="34" charset="0"/>
                <a:cs typeface="Arial" panose="020B0604020202020204" pitchFamily="34" charset="0"/>
              </a:defRPr>
            </a:lvl7pPr>
            <a:lvl8pPr marL="3429000" indent="-228600" algn="l" rtl="0" eaLnBrk="0" fontAlgn="base" hangingPunct="0">
              <a:spcBef>
                <a:spcPct val="20000"/>
              </a:spcBef>
              <a:spcAft>
                <a:spcPct val="0"/>
              </a:spcAft>
              <a:buChar char="»"/>
              <a:defRPr sz="1900">
                <a:solidFill>
                  <a:schemeClr val="tx1"/>
                </a:solidFill>
                <a:latin typeface="Arial" panose="020B0604020202020204" pitchFamily="34" charset="0"/>
                <a:cs typeface="Arial" panose="020B0604020202020204" pitchFamily="34" charset="0"/>
              </a:defRPr>
            </a:lvl8pPr>
            <a:lvl9pPr marL="3886200" indent="-228600" algn="l" rtl="0" eaLnBrk="0" fontAlgn="base" hangingPunct="0">
              <a:spcBef>
                <a:spcPct val="20000"/>
              </a:spcBef>
              <a:spcAft>
                <a:spcPct val="0"/>
              </a:spcAft>
              <a:buChar char="»"/>
              <a:defRPr sz="1900">
                <a:solidFill>
                  <a:schemeClr val="tx1"/>
                </a:solidFill>
                <a:latin typeface="Arial" panose="020B0604020202020204" pitchFamily="34" charset="0"/>
                <a:cs typeface="Arial" panose="020B0604020202020204" pitchFamily="34" charset="0"/>
              </a:defRPr>
            </a:lvl9pPr>
          </a:lstStyle>
          <a:p>
            <a:pPr>
              <a:spcBef>
                <a:spcPct val="0"/>
              </a:spcBef>
              <a:buFontTx/>
              <a:buNone/>
            </a:pPr>
            <a:fld id="{39B87A23-57ED-45E6-8E04-D1CAC6C0D60D}" type="slidenum">
              <a:rPr lang="fa-IR" sz="1300">
                <a:cs typeface="Times New Roman" panose="02020603050405020304" pitchFamily="18" charset="0"/>
              </a:rPr>
              <a:pPr>
                <a:spcBef>
                  <a:spcPct val="0"/>
                </a:spcBef>
                <a:buFontTx/>
                <a:buNone/>
              </a:pPr>
              <a:t>128</a:t>
            </a:fld>
            <a:endParaRPr lang="en-US" sz="1300">
              <a:cs typeface="Times New Roman" panose="02020603050405020304" pitchFamily="18" charset="0"/>
            </a:endParaRPr>
          </a:p>
        </p:txBody>
      </p:sp>
      <p:sp>
        <p:nvSpPr>
          <p:cNvPr id="2" name="Footer Placeholder 1"/>
          <p:cNvSpPr>
            <a:spLocks noGrp="1"/>
          </p:cNvSpPr>
          <p:nvPr>
            <p:ph type="ftr" sz="quarter" idx="11"/>
          </p:nvPr>
        </p:nvSpPr>
        <p:spPr/>
        <p:txBody>
          <a:bodyPr/>
          <a:lstStyle/>
          <a:p>
            <a:r>
              <a:rPr lang="fa-IR" smtClean="0"/>
              <a:t>مهندسی ارزش-خلاقیت- </a:t>
            </a:r>
            <a:r>
              <a:rPr lang="en-US" smtClean="0"/>
              <a:t>www.ravanshadnia.com</a:t>
            </a:r>
            <a:endParaRPr lang="en-US" dirty="0"/>
          </a:p>
        </p:txBody>
      </p:sp>
    </p:spTree>
    <p:extLst>
      <p:ext uri="{BB962C8B-B14F-4D97-AF65-F5344CB8AC3E}">
        <p14:creationId xmlns:p14="http://schemas.microsoft.com/office/powerpoint/2010/main" val="1875963567"/>
      </p:ext>
    </p:extLst>
  </p:cSld>
  <p:clrMapOvr>
    <a:masterClrMapping/>
  </p:clrMapOvr>
  <p:timing>
    <p:tnLst>
      <p:par>
        <p:cTn id="1" dur="indefinite" restart="never" nodeType="tmRoot"/>
      </p:par>
    </p:tnLst>
  </p:timing>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7330" name="Titre 1"/>
          <p:cNvSpPr>
            <a:spLocks noGrp="1"/>
          </p:cNvSpPr>
          <p:nvPr>
            <p:ph type="title"/>
          </p:nvPr>
        </p:nvSpPr>
        <p:spPr/>
        <p:txBody>
          <a:bodyPr/>
          <a:lstStyle/>
          <a:p>
            <a:pPr rtl="1" eaLnBrk="1" hangingPunct="1"/>
            <a:r>
              <a:rPr lang="fa-IR" smtClean="0">
                <a:solidFill>
                  <a:srgbClr val="FF0000"/>
                </a:solidFill>
                <a:cs typeface="B Nazanin" panose="00000400000000000000" pitchFamily="2" charset="-78"/>
              </a:rPr>
              <a:t>پارادایم نوآوری بسته</a:t>
            </a:r>
            <a:r>
              <a:rPr lang="en-US" smtClean="0">
                <a:solidFill>
                  <a:srgbClr val="FF0000"/>
                </a:solidFill>
                <a:cs typeface="B Nazanin" panose="00000400000000000000" pitchFamily="2" charset="-78"/>
              </a:rPr>
              <a:t> </a:t>
            </a:r>
            <a:r>
              <a:rPr lang="fa-IR" smtClean="0">
                <a:solidFill>
                  <a:srgbClr val="FF0000"/>
                </a:solidFill>
                <a:cs typeface="B Nazanin" panose="00000400000000000000" pitchFamily="2" charset="-78"/>
              </a:rPr>
              <a:t> </a:t>
            </a:r>
            <a:r>
              <a:rPr lang="en-US" smtClean="0">
                <a:solidFill>
                  <a:srgbClr val="FF0000"/>
                </a:solidFill>
                <a:cs typeface="B Nazanin" panose="00000400000000000000" pitchFamily="2" charset="-78"/>
              </a:rPr>
              <a:t>CLOSE INNOVATION</a:t>
            </a:r>
            <a:endParaRPr lang="fr-CA" smtClean="0">
              <a:solidFill>
                <a:srgbClr val="FF0000"/>
              </a:solidFill>
            </a:endParaRPr>
          </a:p>
        </p:txBody>
      </p:sp>
      <p:sp>
        <p:nvSpPr>
          <p:cNvPr id="3" name="Espace réservé du contenu 2"/>
          <p:cNvSpPr>
            <a:spLocks noGrp="1"/>
          </p:cNvSpPr>
          <p:nvPr>
            <p:ph idx="1"/>
          </p:nvPr>
        </p:nvSpPr>
        <p:spPr>
          <a:xfrm>
            <a:off x="2381250" y="1428750"/>
            <a:ext cx="8172450" cy="5143500"/>
          </a:xfrm>
        </p:spPr>
        <p:txBody>
          <a:bodyPr rtlCol="0">
            <a:noAutofit/>
          </a:bodyPr>
          <a:lstStyle/>
          <a:p>
            <a:pPr algn="just">
              <a:spcAft>
                <a:spcPts val="0"/>
              </a:spcAft>
              <a:buClr>
                <a:schemeClr val="tx2">
                  <a:lumMod val="40000"/>
                  <a:lumOff val="60000"/>
                </a:schemeClr>
              </a:buClr>
              <a:buFont typeface="Wingdings" pitchFamily="2" charset="2"/>
              <a:buChar char="Ø"/>
              <a:defRPr/>
            </a:pPr>
            <a:r>
              <a:rPr lang="fa-IR" sz="3600" dirty="0"/>
              <a:t>در اين ديدگاه فرض بر اين بود كه دانش موردنياز شركت در بيرون از شركت وجود نداشته يا كمياب است و در نتيجه شركت‌ها بايستي صرفاً به فعاليت‌هاي خود متكي باشند و دانش موردنياز خود را رأساً تهيه كنند. در اين فضا بود كه عبارت «</a:t>
            </a:r>
            <a:r>
              <a:rPr lang="fa-IR" sz="3600" dirty="0">
                <a:solidFill>
                  <a:srgbClr val="FF0000"/>
                </a:solidFill>
              </a:rPr>
              <a:t>در اينجا اختراع نشده است</a:t>
            </a:r>
            <a:r>
              <a:rPr lang="fa-IR" sz="3600" dirty="0"/>
              <a:t>» موردتوجه قرار گرفت. </a:t>
            </a:r>
          </a:p>
          <a:p>
            <a:pPr algn="just">
              <a:spcAft>
                <a:spcPts val="0"/>
              </a:spcAft>
              <a:buClr>
                <a:schemeClr val="tx2">
                  <a:lumMod val="40000"/>
                  <a:lumOff val="60000"/>
                </a:schemeClr>
              </a:buClr>
              <a:buFont typeface="Wingdings" pitchFamily="2" charset="2"/>
              <a:buChar char="Ø"/>
              <a:defRPr/>
            </a:pPr>
            <a:r>
              <a:rPr lang="fa-IR" sz="3600" dirty="0"/>
              <a:t>مفهوم اين عبارت اين است كه اگر يك تكنولوژي در داخل شركت خلق نشده باشد، شركت نمي‌تواند نسبت به كيفيت و عملكرد آن اطمينان كافي داشته باشد.</a:t>
            </a:r>
          </a:p>
        </p:txBody>
      </p:sp>
      <p:sp>
        <p:nvSpPr>
          <p:cNvPr id="227332"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0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6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3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19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1900">
                <a:solidFill>
                  <a:schemeClr val="tx1"/>
                </a:solidFill>
                <a:latin typeface="Arial" panose="020B0604020202020204" pitchFamily="34" charset="0"/>
                <a:cs typeface="Arial" panose="020B0604020202020204" pitchFamily="34" charset="0"/>
              </a:defRPr>
            </a:lvl5pPr>
            <a:lvl6pPr marL="2514600" indent="-228600" algn="l" rtl="0" eaLnBrk="0" fontAlgn="base" hangingPunct="0">
              <a:spcBef>
                <a:spcPct val="20000"/>
              </a:spcBef>
              <a:spcAft>
                <a:spcPct val="0"/>
              </a:spcAft>
              <a:buChar char="»"/>
              <a:defRPr sz="1900">
                <a:solidFill>
                  <a:schemeClr val="tx1"/>
                </a:solidFill>
                <a:latin typeface="Arial" panose="020B0604020202020204" pitchFamily="34" charset="0"/>
                <a:cs typeface="Arial" panose="020B0604020202020204" pitchFamily="34" charset="0"/>
              </a:defRPr>
            </a:lvl6pPr>
            <a:lvl7pPr marL="2971800" indent="-228600" algn="l" rtl="0" eaLnBrk="0" fontAlgn="base" hangingPunct="0">
              <a:spcBef>
                <a:spcPct val="20000"/>
              </a:spcBef>
              <a:spcAft>
                <a:spcPct val="0"/>
              </a:spcAft>
              <a:buChar char="»"/>
              <a:defRPr sz="1900">
                <a:solidFill>
                  <a:schemeClr val="tx1"/>
                </a:solidFill>
                <a:latin typeface="Arial" panose="020B0604020202020204" pitchFamily="34" charset="0"/>
                <a:cs typeface="Arial" panose="020B0604020202020204" pitchFamily="34" charset="0"/>
              </a:defRPr>
            </a:lvl7pPr>
            <a:lvl8pPr marL="3429000" indent="-228600" algn="l" rtl="0" eaLnBrk="0" fontAlgn="base" hangingPunct="0">
              <a:spcBef>
                <a:spcPct val="20000"/>
              </a:spcBef>
              <a:spcAft>
                <a:spcPct val="0"/>
              </a:spcAft>
              <a:buChar char="»"/>
              <a:defRPr sz="1900">
                <a:solidFill>
                  <a:schemeClr val="tx1"/>
                </a:solidFill>
                <a:latin typeface="Arial" panose="020B0604020202020204" pitchFamily="34" charset="0"/>
                <a:cs typeface="Arial" panose="020B0604020202020204" pitchFamily="34" charset="0"/>
              </a:defRPr>
            </a:lvl8pPr>
            <a:lvl9pPr marL="3886200" indent="-228600" algn="l" rtl="0" eaLnBrk="0" fontAlgn="base" hangingPunct="0">
              <a:spcBef>
                <a:spcPct val="20000"/>
              </a:spcBef>
              <a:spcAft>
                <a:spcPct val="0"/>
              </a:spcAft>
              <a:buChar char="»"/>
              <a:defRPr sz="1900">
                <a:solidFill>
                  <a:schemeClr val="tx1"/>
                </a:solidFill>
                <a:latin typeface="Arial" panose="020B0604020202020204" pitchFamily="34" charset="0"/>
                <a:cs typeface="Arial" panose="020B0604020202020204" pitchFamily="34" charset="0"/>
              </a:defRPr>
            </a:lvl9pPr>
          </a:lstStyle>
          <a:p>
            <a:pPr>
              <a:spcBef>
                <a:spcPct val="0"/>
              </a:spcBef>
              <a:buFontTx/>
              <a:buNone/>
            </a:pPr>
            <a:fld id="{845BD0AA-5C6A-45A6-94AE-A875AC2B3881}" type="slidenum">
              <a:rPr lang="fa-IR" sz="1300">
                <a:cs typeface="Times New Roman" panose="02020603050405020304" pitchFamily="18" charset="0"/>
              </a:rPr>
              <a:pPr>
                <a:spcBef>
                  <a:spcPct val="0"/>
                </a:spcBef>
                <a:buFontTx/>
                <a:buNone/>
              </a:pPr>
              <a:t>129</a:t>
            </a:fld>
            <a:endParaRPr lang="en-US" sz="1300">
              <a:cs typeface="Times New Roman" panose="02020603050405020304" pitchFamily="18" charset="0"/>
            </a:endParaRPr>
          </a:p>
        </p:txBody>
      </p:sp>
      <p:sp>
        <p:nvSpPr>
          <p:cNvPr id="2" name="Footer Placeholder 1"/>
          <p:cNvSpPr>
            <a:spLocks noGrp="1"/>
          </p:cNvSpPr>
          <p:nvPr>
            <p:ph type="ftr" sz="quarter" idx="11"/>
          </p:nvPr>
        </p:nvSpPr>
        <p:spPr/>
        <p:txBody>
          <a:bodyPr/>
          <a:lstStyle/>
          <a:p>
            <a:r>
              <a:rPr lang="fa-IR" smtClean="0"/>
              <a:t>مهندسی ارزش-خلاقیت- </a:t>
            </a:r>
            <a:r>
              <a:rPr lang="en-US" smtClean="0"/>
              <a:t>www.ravanshadnia.com</a:t>
            </a:r>
            <a:endParaRPr lang="en-US" dirty="0"/>
          </a:p>
        </p:txBody>
      </p:sp>
    </p:spTree>
    <p:extLst>
      <p:ext uri="{BB962C8B-B14F-4D97-AF65-F5344CB8AC3E}">
        <p14:creationId xmlns:p14="http://schemas.microsoft.com/office/powerpoint/2010/main" val="21316042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52898" y="24560"/>
            <a:ext cx="9720072" cy="1499616"/>
          </a:xfrm>
        </p:spPr>
        <p:txBody>
          <a:bodyPr/>
          <a:lstStyle/>
          <a:p>
            <a:r>
              <a:rPr lang="fa-IR" dirty="0" smtClean="0"/>
              <a:t>مقایسه ارزش افزوده کارگران صنعت ساختمان و کل</a:t>
            </a:r>
            <a:endParaRPr lang="en-US" dirty="0"/>
          </a:p>
        </p:txBody>
      </p:sp>
      <p:pic>
        <p:nvPicPr>
          <p:cNvPr id="6" name="Content Placeholder 5"/>
          <p:cNvPicPr>
            <a:picLocks noGrp="1" noChangeAspect="1"/>
          </p:cNvPicPr>
          <p:nvPr>
            <p:ph idx="1"/>
          </p:nvPr>
        </p:nvPicPr>
        <p:blipFill>
          <a:blip r:embed="rId2"/>
          <a:stretch>
            <a:fillRect/>
          </a:stretch>
        </p:blipFill>
        <p:spPr>
          <a:xfrm>
            <a:off x="722489" y="1524176"/>
            <a:ext cx="10780890" cy="5124979"/>
          </a:xfrm>
          <a:prstGeom prst="rect">
            <a:avLst/>
          </a:prstGeom>
        </p:spPr>
      </p:pic>
      <p:sp>
        <p:nvSpPr>
          <p:cNvPr id="4" name="Footer Placeholder 3"/>
          <p:cNvSpPr>
            <a:spLocks noGrp="1"/>
          </p:cNvSpPr>
          <p:nvPr>
            <p:ph type="ftr" sz="quarter" idx="11"/>
          </p:nvPr>
        </p:nvSpPr>
        <p:spPr/>
        <p:txBody>
          <a:bodyPr/>
          <a:lstStyle/>
          <a:p>
            <a:r>
              <a:rPr lang="fa-IR" smtClean="0"/>
              <a:t>مهندسی ارزش-خلاقیت- </a:t>
            </a:r>
            <a:r>
              <a:rPr lang="en-US" smtClean="0"/>
              <a:t>www.ravanshadnia.com</a:t>
            </a:r>
            <a:endParaRPr lang="en-US" dirty="0"/>
          </a:p>
        </p:txBody>
      </p:sp>
      <p:sp>
        <p:nvSpPr>
          <p:cNvPr id="5" name="Slide Number Placeholder 4"/>
          <p:cNvSpPr>
            <a:spLocks noGrp="1"/>
          </p:cNvSpPr>
          <p:nvPr>
            <p:ph type="sldNum" sz="quarter" idx="12"/>
          </p:nvPr>
        </p:nvSpPr>
        <p:spPr/>
        <p:txBody>
          <a:bodyPr/>
          <a:lstStyle/>
          <a:p>
            <a:fld id="{BFE43E44-E2A7-49DA-9CA6-8353E3EC4199}" type="slidenum">
              <a:rPr lang="en-US" smtClean="0"/>
              <a:t>13</a:t>
            </a:fld>
            <a:endParaRPr lang="en-US"/>
          </a:p>
        </p:txBody>
      </p:sp>
    </p:spTree>
    <p:extLst>
      <p:ext uri="{BB962C8B-B14F-4D97-AF65-F5344CB8AC3E}">
        <p14:creationId xmlns:p14="http://schemas.microsoft.com/office/powerpoint/2010/main" val="1370670272"/>
      </p:ext>
    </p:extLst>
  </p:cSld>
  <p:clrMapOvr>
    <a:masterClrMapping/>
  </p:clrMapOvr>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9378" name="Titre 1"/>
          <p:cNvSpPr>
            <a:spLocks noGrp="1"/>
          </p:cNvSpPr>
          <p:nvPr>
            <p:ph type="title"/>
          </p:nvPr>
        </p:nvSpPr>
        <p:spPr/>
        <p:txBody>
          <a:bodyPr/>
          <a:lstStyle/>
          <a:p>
            <a:pPr rtl="1" eaLnBrk="1" hangingPunct="1"/>
            <a:r>
              <a:rPr lang="fa-IR" smtClean="0">
                <a:solidFill>
                  <a:srgbClr val="FF0000"/>
                </a:solidFill>
                <a:cs typeface="B Nazanin" panose="00000400000000000000" pitchFamily="2" charset="-78"/>
              </a:rPr>
              <a:t>پارادایم نوآوری بسته</a:t>
            </a:r>
            <a:r>
              <a:rPr lang="en-US" smtClean="0">
                <a:solidFill>
                  <a:srgbClr val="FF0000"/>
                </a:solidFill>
                <a:cs typeface="B Nazanin" panose="00000400000000000000" pitchFamily="2" charset="-78"/>
              </a:rPr>
              <a:t> </a:t>
            </a:r>
            <a:r>
              <a:rPr lang="fa-IR" smtClean="0">
                <a:solidFill>
                  <a:srgbClr val="FF0000"/>
                </a:solidFill>
                <a:cs typeface="B Nazanin" panose="00000400000000000000" pitchFamily="2" charset="-78"/>
              </a:rPr>
              <a:t> </a:t>
            </a:r>
            <a:r>
              <a:rPr lang="en-US" smtClean="0">
                <a:solidFill>
                  <a:srgbClr val="FF0000"/>
                </a:solidFill>
                <a:cs typeface="B Nazanin" panose="00000400000000000000" pitchFamily="2" charset="-78"/>
              </a:rPr>
              <a:t>CLOSE INNOVATION</a:t>
            </a:r>
            <a:endParaRPr lang="fr-CA" smtClean="0">
              <a:solidFill>
                <a:srgbClr val="FF0000"/>
              </a:solidFill>
            </a:endParaRPr>
          </a:p>
        </p:txBody>
      </p:sp>
      <p:sp>
        <p:nvSpPr>
          <p:cNvPr id="3" name="Espace réservé du contenu 2"/>
          <p:cNvSpPr>
            <a:spLocks noGrp="1"/>
          </p:cNvSpPr>
          <p:nvPr>
            <p:ph idx="1"/>
          </p:nvPr>
        </p:nvSpPr>
        <p:spPr>
          <a:xfrm>
            <a:off x="2309814" y="1428750"/>
            <a:ext cx="8429625" cy="4929188"/>
          </a:xfrm>
        </p:spPr>
        <p:txBody>
          <a:bodyPr rtlCol="0">
            <a:noAutofit/>
          </a:bodyPr>
          <a:lstStyle/>
          <a:p>
            <a:pPr algn="just">
              <a:spcAft>
                <a:spcPts val="0"/>
              </a:spcAft>
              <a:buClr>
                <a:schemeClr val="tx2">
                  <a:lumMod val="40000"/>
                  <a:lumOff val="60000"/>
                </a:schemeClr>
              </a:buClr>
              <a:buFont typeface="Wingdings" pitchFamily="2" charset="2"/>
              <a:buChar char="Ø"/>
              <a:defRPr/>
            </a:pPr>
            <a:r>
              <a:rPr lang="fa-IR" sz="2800" dirty="0"/>
              <a:t> در اين دوره يكي از ويژگي‌هاي فعاليت مراكز تحقيق و توسعه شركت‌ها، چالش ميان "</a:t>
            </a:r>
            <a:r>
              <a:rPr lang="fa-IR" sz="2800" dirty="0">
                <a:solidFill>
                  <a:srgbClr val="FF0000"/>
                </a:solidFill>
              </a:rPr>
              <a:t>تحقيق</a:t>
            </a:r>
            <a:r>
              <a:rPr lang="fa-IR" sz="2800" dirty="0"/>
              <a:t>" و "</a:t>
            </a:r>
            <a:r>
              <a:rPr lang="fa-IR" sz="2800" dirty="0">
                <a:solidFill>
                  <a:srgbClr val="FF0000"/>
                </a:solidFill>
              </a:rPr>
              <a:t>توسعه</a:t>
            </a:r>
            <a:r>
              <a:rPr lang="fa-IR" sz="2800" dirty="0"/>
              <a:t>" بود</a:t>
            </a:r>
          </a:p>
          <a:p>
            <a:pPr algn="just">
              <a:spcAft>
                <a:spcPts val="0"/>
              </a:spcAft>
              <a:buClr>
                <a:schemeClr val="tx2">
                  <a:lumMod val="40000"/>
                  <a:lumOff val="60000"/>
                </a:schemeClr>
              </a:buClr>
              <a:buFont typeface="Wingdings" pitchFamily="2" charset="2"/>
              <a:buChar char="Ø"/>
              <a:defRPr/>
            </a:pPr>
            <a:r>
              <a:rPr lang="fa-IR" sz="2800" dirty="0"/>
              <a:t> شركت‌ها براي حل برخي از تنگناهاي ميان تحقيق و توسعه تلاش كرده‌اند اين فعاليت‌ها را با تعريف مشخصي از يكديگر تفكيك كنند. بدين ترتيب نتيجه فعاليت‌هاي تحقيقاتي تا زمانيكه گروه توسعه آماده كار بر روي آن مي‌شد، در نوبت قرار مي‌گرفت.</a:t>
            </a:r>
          </a:p>
          <a:p>
            <a:pPr algn="just">
              <a:spcAft>
                <a:spcPts val="0"/>
              </a:spcAft>
              <a:buClr>
                <a:schemeClr val="tx2">
                  <a:lumMod val="40000"/>
                  <a:lumOff val="60000"/>
                </a:schemeClr>
              </a:buClr>
              <a:buFont typeface="Wingdings" pitchFamily="2" charset="2"/>
              <a:buChar char="Ø"/>
              <a:defRPr/>
            </a:pPr>
            <a:r>
              <a:rPr lang="fa-IR" sz="2800" dirty="0"/>
              <a:t> واقعيت اين بود كه </a:t>
            </a:r>
            <a:r>
              <a:rPr lang="fa-IR" sz="2800" dirty="0">
                <a:solidFill>
                  <a:srgbClr val="FF0000"/>
                </a:solidFill>
              </a:rPr>
              <a:t>شركت‌ها در اين دوره صاحب مجموعه‌ قابل توجهي </a:t>
            </a:r>
            <a:r>
              <a:rPr lang="fa-IR" sz="2800" dirty="0"/>
              <a:t>از ايده‌هايي شده بودند كه پژوهش‌هاي لازم بر روي آنها صورت گرفته و نتايج قابل‌توجهي از آنها بدست آمده بود.  اين ايده‌ها  تا زماني كه يكي از كسب و كارهاي  شركت  در  قالب فعاليت‌هاي توسعه آماده استفاده از اين پژوهش‌هاي مي‌شد، </a:t>
            </a:r>
            <a:r>
              <a:rPr lang="fa-IR" sz="2800" dirty="0">
                <a:solidFill>
                  <a:srgbClr val="FF0000"/>
                </a:solidFill>
              </a:rPr>
              <a:t>در بانك اطلاعات پژوهشي شركت‌ها جاي </a:t>
            </a:r>
            <a:r>
              <a:rPr lang="fa-IR" sz="2800" dirty="0"/>
              <a:t>مي‌گرفت</a:t>
            </a:r>
          </a:p>
          <a:p>
            <a:pPr algn="just">
              <a:spcAft>
                <a:spcPts val="0"/>
              </a:spcAft>
              <a:buClr>
                <a:schemeClr val="tx2">
                  <a:lumMod val="40000"/>
                  <a:lumOff val="60000"/>
                </a:schemeClr>
              </a:buClr>
              <a:buNone/>
              <a:defRPr/>
            </a:pPr>
            <a:endParaRPr lang="fa-IR" sz="2800" dirty="0"/>
          </a:p>
        </p:txBody>
      </p:sp>
      <p:sp>
        <p:nvSpPr>
          <p:cNvPr id="229380"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0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6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3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19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1900">
                <a:solidFill>
                  <a:schemeClr val="tx1"/>
                </a:solidFill>
                <a:latin typeface="Arial" panose="020B0604020202020204" pitchFamily="34" charset="0"/>
                <a:cs typeface="Arial" panose="020B0604020202020204" pitchFamily="34" charset="0"/>
              </a:defRPr>
            </a:lvl5pPr>
            <a:lvl6pPr marL="2514600" indent="-228600" algn="l" rtl="0" eaLnBrk="0" fontAlgn="base" hangingPunct="0">
              <a:spcBef>
                <a:spcPct val="20000"/>
              </a:spcBef>
              <a:spcAft>
                <a:spcPct val="0"/>
              </a:spcAft>
              <a:buChar char="»"/>
              <a:defRPr sz="1900">
                <a:solidFill>
                  <a:schemeClr val="tx1"/>
                </a:solidFill>
                <a:latin typeface="Arial" panose="020B0604020202020204" pitchFamily="34" charset="0"/>
                <a:cs typeface="Arial" panose="020B0604020202020204" pitchFamily="34" charset="0"/>
              </a:defRPr>
            </a:lvl6pPr>
            <a:lvl7pPr marL="2971800" indent="-228600" algn="l" rtl="0" eaLnBrk="0" fontAlgn="base" hangingPunct="0">
              <a:spcBef>
                <a:spcPct val="20000"/>
              </a:spcBef>
              <a:spcAft>
                <a:spcPct val="0"/>
              </a:spcAft>
              <a:buChar char="»"/>
              <a:defRPr sz="1900">
                <a:solidFill>
                  <a:schemeClr val="tx1"/>
                </a:solidFill>
                <a:latin typeface="Arial" panose="020B0604020202020204" pitchFamily="34" charset="0"/>
                <a:cs typeface="Arial" panose="020B0604020202020204" pitchFamily="34" charset="0"/>
              </a:defRPr>
            </a:lvl7pPr>
            <a:lvl8pPr marL="3429000" indent="-228600" algn="l" rtl="0" eaLnBrk="0" fontAlgn="base" hangingPunct="0">
              <a:spcBef>
                <a:spcPct val="20000"/>
              </a:spcBef>
              <a:spcAft>
                <a:spcPct val="0"/>
              </a:spcAft>
              <a:buChar char="»"/>
              <a:defRPr sz="1900">
                <a:solidFill>
                  <a:schemeClr val="tx1"/>
                </a:solidFill>
                <a:latin typeface="Arial" panose="020B0604020202020204" pitchFamily="34" charset="0"/>
                <a:cs typeface="Arial" panose="020B0604020202020204" pitchFamily="34" charset="0"/>
              </a:defRPr>
            </a:lvl8pPr>
            <a:lvl9pPr marL="3886200" indent="-228600" algn="l" rtl="0" eaLnBrk="0" fontAlgn="base" hangingPunct="0">
              <a:spcBef>
                <a:spcPct val="20000"/>
              </a:spcBef>
              <a:spcAft>
                <a:spcPct val="0"/>
              </a:spcAft>
              <a:buChar char="»"/>
              <a:defRPr sz="1900">
                <a:solidFill>
                  <a:schemeClr val="tx1"/>
                </a:solidFill>
                <a:latin typeface="Arial" panose="020B0604020202020204" pitchFamily="34" charset="0"/>
                <a:cs typeface="Arial" panose="020B0604020202020204" pitchFamily="34" charset="0"/>
              </a:defRPr>
            </a:lvl9pPr>
          </a:lstStyle>
          <a:p>
            <a:pPr>
              <a:spcBef>
                <a:spcPct val="0"/>
              </a:spcBef>
              <a:buFontTx/>
              <a:buNone/>
            </a:pPr>
            <a:fld id="{DBED5508-33DD-4210-978F-514A4587B6FF}" type="slidenum">
              <a:rPr lang="fa-IR" sz="1300">
                <a:cs typeface="Times New Roman" panose="02020603050405020304" pitchFamily="18" charset="0"/>
              </a:rPr>
              <a:pPr>
                <a:spcBef>
                  <a:spcPct val="0"/>
                </a:spcBef>
                <a:buFontTx/>
                <a:buNone/>
              </a:pPr>
              <a:t>130</a:t>
            </a:fld>
            <a:endParaRPr lang="en-US" sz="1300">
              <a:cs typeface="Times New Roman" panose="02020603050405020304" pitchFamily="18" charset="0"/>
            </a:endParaRPr>
          </a:p>
        </p:txBody>
      </p:sp>
      <p:sp>
        <p:nvSpPr>
          <p:cNvPr id="2" name="Footer Placeholder 1"/>
          <p:cNvSpPr>
            <a:spLocks noGrp="1"/>
          </p:cNvSpPr>
          <p:nvPr>
            <p:ph type="ftr" sz="quarter" idx="11"/>
          </p:nvPr>
        </p:nvSpPr>
        <p:spPr/>
        <p:txBody>
          <a:bodyPr/>
          <a:lstStyle/>
          <a:p>
            <a:r>
              <a:rPr lang="fa-IR" smtClean="0"/>
              <a:t>مهندسی ارزش-خلاقیت- </a:t>
            </a:r>
            <a:r>
              <a:rPr lang="en-US" smtClean="0"/>
              <a:t>www.ravanshadnia.com</a:t>
            </a:r>
            <a:endParaRPr lang="en-US" dirty="0"/>
          </a:p>
        </p:txBody>
      </p:sp>
    </p:spTree>
    <p:extLst>
      <p:ext uri="{BB962C8B-B14F-4D97-AF65-F5344CB8AC3E}">
        <p14:creationId xmlns:p14="http://schemas.microsoft.com/office/powerpoint/2010/main" val="1741734139"/>
      </p:ext>
    </p:extLst>
  </p:cSld>
  <p:clrMapOvr>
    <a:masterClrMapping/>
  </p:clrMapOvr>
  <p:timing>
    <p:tnLst>
      <p:par>
        <p:cTn id="1" dur="indefinite" restart="never" nodeType="tmRoot"/>
      </p:par>
    </p:tnLst>
  </p:timing>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rtlCol="0">
            <a:normAutofit/>
          </a:bodyPr>
          <a:lstStyle/>
          <a:p>
            <a:pPr rtl="1">
              <a:defRPr/>
            </a:pPr>
            <a:r>
              <a:rPr lang="fa-IR" sz="3600" dirty="0">
                <a:solidFill>
                  <a:schemeClr val="tx2">
                    <a:lumMod val="60000"/>
                    <a:lumOff val="40000"/>
                  </a:schemeClr>
                </a:solidFill>
                <a:cs typeface="B Nazanin" pitchFamily="2" charset="-78"/>
              </a:rPr>
              <a:t>برخی از عوامل </a:t>
            </a:r>
            <a:r>
              <a:rPr lang="ar-SA" sz="3600" dirty="0">
                <a:solidFill>
                  <a:schemeClr val="tx2">
                    <a:lumMod val="60000"/>
                    <a:lumOff val="40000"/>
                  </a:schemeClr>
                </a:solidFill>
                <a:cs typeface="B Nazanin" pitchFamily="2" charset="-78"/>
              </a:rPr>
              <a:t>منسوخ شدن </a:t>
            </a:r>
            <a:r>
              <a:rPr lang="fa-IR" sz="3600" dirty="0">
                <a:solidFill>
                  <a:schemeClr val="tx2">
                    <a:lumMod val="60000"/>
                    <a:lumOff val="40000"/>
                  </a:schemeClr>
                </a:solidFill>
                <a:cs typeface="B Nazanin" pitchFamily="2" charset="-78"/>
              </a:rPr>
              <a:t>پارادایم نوآوری بسته</a:t>
            </a:r>
            <a:endParaRPr lang="fr-CA" sz="3600" dirty="0">
              <a:solidFill>
                <a:schemeClr val="tx2">
                  <a:lumMod val="60000"/>
                  <a:lumOff val="40000"/>
                </a:schemeClr>
              </a:solidFill>
            </a:endParaRPr>
          </a:p>
        </p:txBody>
      </p:sp>
      <p:sp>
        <p:nvSpPr>
          <p:cNvPr id="3" name="Espace réservé du contenu 2"/>
          <p:cNvSpPr>
            <a:spLocks noGrp="1"/>
          </p:cNvSpPr>
          <p:nvPr>
            <p:ph idx="1"/>
          </p:nvPr>
        </p:nvSpPr>
        <p:spPr>
          <a:xfrm>
            <a:off x="1638300" y="1428750"/>
            <a:ext cx="9101138" cy="4929188"/>
          </a:xfrm>
        </p:spPr>
        <p:txBody>
          <a:bodyPr rtlCol="0">
            <a:noAutofit/>
          </a:bodyPr>
          <a:lstStyle/>
          <a:p>
            <a:pPr algn="just">
              <a:spcAft>
                <a:spcPts val="0"/>
              </a:spcAft>
              <a:buClr>
                <a:schemeClr val="tx2">
                  <a:lumMod val="40000"/>
                  <a:lumOff val="60000"/>
                </a:schemeClr>
              </a:buClr>
              <a:buFont typeface="Wingdings" pitchFamily="2" charset="2"/>
              <a:buChar char="Ø"/>
              <a:defRPr/>
            </a:pPr>
            <a:r>
              <a:rPr lang="fa-IR" sz="2800" dirty="0"/>
              <a:t>  </a:t>
            </a:r>
            <a:r>
              <a:rPr lang="fa-IR" sz="2800" dirty="0">
                <a:solidFill>
                  <a:srgbClr val="FF0000"/>
                </a:solidFill>
              </a:rPr>
              <a:t>عامل اول</a:t>
            </a:r>
            <a:r>
              <a:rPr lang="fa-IR" sz="2800" dirty="0"/>
              <a:t>، در دسترس بودن روزافزون كاركنان متحرك ماهر</a:t>
            </a:r>
          </a:p>
          <a:p>
            <a:pPr algn="just">
              <a:spcAft>
                <a:spcPts val="0"/>
              </a:spcAft>
              <a:buClr>
                <a:schemeClr val="tx2">
                  <a:lumMod val="40000"/>
                  <a:lumOff val="60000"/>
                </a:schemeClr>
              </a:buClr>
              <a:buFont typeface="Wingdings" pitchFamily="2" charset="2"/>
              <a:buChar char="Ø"/>
              <a:defRPr/>
            </a:pPr>
            <a:r>
              <a:rPr lang="fa-IR" sz="2800" dirty="0"/>
              <a:t> </a:t>
            </a:r>
            <a:r>
              <a:rPr lang="fa-IR" sz="2800" dirty="0">
                <a:solidFill>
                  <a:srgbClr val="FF0000"/>
                </a:solidFill>
              </a:rPr>
              <a:t>عامل دوم</a:t>
            </a:r>
            <a:r>
              <a:rPr lang="fa-IR" sz="2800" dirty="0"/>
              <a:t>: بازار سرمايه خطرپذير</a:t>
            </a:r>
          </a:p>
          <a:p>
            <a:pPr algn="just">
              <a:spcAft>
                <a:spcPts val="0"/>
              </a:spcAft>
              <a:buClr>
                <a:schemeClr val="tx2">
                  <a:lumMod val="40000"/>
                  <a:lumOff val="60000"/>
                </a:schemeClr>
              </a:buClr>
              <a:buFont typeface="Wingdings" pitchFamily="2" charset="2"/>
              <a:buChar char="Ø"/>
              <a:defRPr/>
            </a:pPr>
            <a:r>
              <a:rPr lang="fa-IR" sz="2800" dirty="0">
                <a:solidFill>
                  <a:srgbClr val="FF0000"/>
                </a:solidFill>
              </a:rPr>
              <a:t>عامل سوم</a:t>
            </a:r>
            <a:r>
              <a:rPr lang="fa-IR" sz="2800" dirty="0"/>
              <a:t>: گزينه‌هاي بيروني براي ايده‌هاي پژوهشي شركت‌هاي بزرگ</a:t>
            </a:r>
          </a:p>
          <a:p>
            <a:pPr algn="just">
              <a:spcAft>
                <a:spcPts val="0"/>
              </a:spcAft>
              <a:buClr>
                <a:schemeClr val="tx2">
                  <a:lumMod val="40000"/>
                  <a:lumOff val="60000"/>
                </a:schemeClr>
              </a:buClr>
              <a:buFont typeface="Wingdings" pitchFamily="2" charset="2"/>
              <a:buChar char="Ø"/>
              <a:defRPr/>
            </a:pPr>
            <a:r>
              <a:rPr lang="fa-IR" sz="2800" dirty="0">
                <a:solidFill>
                  <a:srgbClr val="FF0000"/>
                </a:solidFill>
              </a:rPr>
              <a:t>عامل چهارم</a:t>
            </a:r>
            <a:r>
              <a:rPr lang="fa-IR" sz="2800" dirty="0"/>
              <a:t>: قابليت رو به رشد تأمين‌كنندگان بيروني</a:t>
            </a:r>
          </a:p>
          <a:p>
            <a:pPr algn="just">
              <a:spcAft>
                <a:spcPts val="0"/>
              </a:spcAft>
              <a:buClr>
                <a:schemeClr val="tx2">
                  <a:lumMod val="40000"/>
                  <a:lumOff val="60000"/>
                </a:schemeClr>
              </a:buClr>
              <a:buNone/>
              <a:defRPr/>
            </a:pPr>
            <a:endParaRPr lang="fa-IR" sz="2800" dirty="0"/>
          </a:p>
          <a:p>
            <a:pPr algn="just">
              <a:spcAft>
                <a:spcPts val="0"/>
              </a:spcAft>
              <a:buClr>
                <a:schemeClr val="tx2">
                  <a:lumMod val="40000"/>
                  <a:lumOff val="60000"/>
                </a:schemeClr>
              </a:buClr>
              <a:buNone/>
              <a:defRPr/>
            </a:pPr>
            <a:r>
              <a:rPr lang="fa-IR" sz="2800" dirty="0"/>
              <a:t>چسبرو  بر اساس اين نكات نتيجه‌گيري مي‌كند كه در مجموع با توجه به عواملي كه موجب منسوخ شدن فضاي فعاليت نوآوري بسته شده‌اند، ادامه اين وضع امكان‌پذير نبوده و براي خروج از آن، به پارادايم جديدي در نوآوري نياز داريم. پارادايم جديد به "</a:t>
            </a:r>
            <a:r>
              <a:rPr lang="fa-IR" sz="2800" dirty="0">
                <a:solidFill>
                  <a:srgbClr val="FF0000"/>
                </a:solidFill>
              </a:rPr>
              <a:t>پارادايم نوآوري باز</a:t>
            </a:r>
            <a:r>
              <a:rPr lang="fa-IR" sz="2800" dirty="0"/>
              <a:t>" معروف شده است.</a:t>
            </a:r>
          </a:p>
          <a:p>
            <a:pPr algn="just">
              <a:spcAft>
                <a:spcPts val="0"/>
              </a:spcAft>
              <a:buClr>
                <a:schemeClr val="tx2">
                  <a:lumMod val="40000"/>
                  <a:lumOff val="60000"/>
                </a:schemeClr>
              </a:buClr>
              <a:buNone/>
              <a:defRPr/>
            </a:pPr>
            <a:endParaRPr lang="fa-IR" sz="2800" dirty="0"/>
          </a:p>
        </p:txBody>
      </p:sp>
      <p:sp>
        <p:nvSpPr>
          <p:cNvPr id="231428"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0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6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3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19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1900">
                <a:solidFill>
                  <a:schemeClr val="tx1"/>
                </a:solidFill>
                <a:latin typeface="Arial" panose="020B0604020202020204" pitchFamily="34" charset="0"/>
                <a:cs typeface="Arial" panose="020B0604020202020204" pitchFamily="34" charset="0"/>
              </a:defRPr>
            </a:lvl5pPr>
            <a:lvl6pPr marL="2514600" indent="-228600" algn="l" rtl="0" eaLnBrk="0" fontAlgn="base" hangingPunct="0">
              <a:spcBef>
                <a:spcPct val="20000"/>
              </a:spcBef>
              <a:spcAft>
                <a:spcPct val="0"/>
              </a:spcAft>
              <a:buChar char="»"/>
              <a:defRPr sz="1900">
                <a:solidFill>
                  <a:schemeClr val="tx1"/>
                </a:solidFill>
                <a:latin typeface="Arial" panose="020B0604020202020204" pitchFamily="34" charset="0"/>
                <a:cs typeface="Arial" panose="020B0604020202020204" pitchFamily="34" charset="0"/>
              </a:defRPr>
            </a:lvl6pPr>
            <a:lvl7pPr marL="2971800" indent="-228600" algn="l" rtl="0" eaLnBrk="0" fontAlgn="base" hangingPunct="0">
              <a:spcBef>
                <a:spcPct val="20000"/>
              </a:spcBef>
              <a:spcAft>
                <a:spcPct val="0"/>
              </a:spcAft>
              <a:buChar char="»"/>
              <a:defRPr sz="1900">
                <a:solidFill>
                  <a:schemeClr val="tx1"/>
                </a:solidFill>
                <a:latin typeface="Arial" panose="020B0604020202020204" pitchFamily="34" charset="0"/>
                <a:cs typeface="Arial" panose="020B0604020202020204" pitchFamily="34" charset="0"/>
              </a:defRPr>
            </a:lvl7pPr>
            <a:lvl8pPr marL="3429000" indent="-228600" algn="l" rtl="0" eaLnBrk="0" fontAlgn="base" hangingPunct="0">
              <a:spcBef>
                <a:spcPct val="20000"/>
              </a:spcBef>
              <a:spcAft>
                <a:spcPct val="0"/>
              </a:spcAft>
              <a:buChar char="»"/>
              <a:defRPr sz="1900">
                <a:solidFill>
                  <a:schemeClr val="tx1"/>
                </a:solidFill>
                <a:latin typeface="Arial" panose="020B0604020202020204" pitchFamily="34" charset="0"/>
                <a:cs typeface="Arial" panose="020B0604020202020204" pitchFamily="34" charset="0"/>
              </a:defRPr>
            </a:lvl8pPr>
            <a:lvl9pPr marL="3886200" indent="-228600" algn="l" rtl="0" eaLnBrk="0" fontAlgn="base" hangingPunct="0">
              <a:spcBef>
                <a:spcPct val="20000"/>
              </a:spcBef>
              <a:spcAft>
                <a:spcPct val="0"/>
              </a:spcAft>
              <a:buChar char="»"/>
              <a:defRPr sz="1900">
                <a:solidFill>
                  <a:schemeClr val="tx1"/>
                </a:solidFill>
                <a:latin typeface="Arial" panose="020B0604020202020204" pitchFamily="34" charset="0"/>
                <a:cs typeface="Arial" panose="020B0604020202020204" pitchFamily="34" charset="0"/>
              </a:defRPr>
            </a:lvl9pPr>
          </a:lstStyle>
          <a:p>
            <a:pPr>
              <a:spcBef>
                <a:spcPct val="0"/>
              </a:spcBef>
              <a:buFontTx/>
              <a:buNone/>
            </a:pPr>
            <a:fld id="{C65AF148-283F-4D38-86A2-ECCAB5A171B3}" type="slidenum">
              <a:rPr lang="fa-IR" sz="1300">
                <a:cs typeface="Times New Roman" panose="02020603050405020304" pitchFamily="18" charset="0"/>
              </a:rPr>
              <a:pPr>
                <a:spcBef>
                  <a:spcPct val="0"/>
                </a:spcBef>
                <a:buFontTx/>
                <a:buNone/>
              </a:pPr>
              <a:t>131</a:t>
            </a:fld>
            <a:endParaRPr lang="en-US" sz="1300">
              <a:cs typeface="Times New Roman" panose="02020603050405020304" pitchFamily="18" charset="0"/>
            </a:endParaRPr>
          </a:p>
        </p:txBody>
      </p:sp>
      <p:sp>
        <p:nvSpPr>
          <p:cNvPr id="4" name="Footer Placeholder 3"/>
          <p:cNvSpPr>
            <a:spLocks noGrp="1"/>
          </p:cNvSpPr>
          <p:nvPr>
            <p:ph type="ftr" sz="quarter" idx="11"/>
          </p:nvPr>
        </p:nvSpPr>
        <p:spPr/>
        <p:txBody>
          <a:bodyPr/>
          <a:lstStyle/>
          <a:p>
            <a:r>
              <a:rPr lang="fa-IR" smtClean="0"/>
              <a:t>مهندسی ارزش-خلاقیت- </a:t>
            </a:r>
            <a:r>
              <a:rPr lang="en-US" smtClean="0"/>
              <a:t>www.ravanshadnia.com</a:t>
            </a:r>
            <a:endParaRPr lang="en-US" dirty="0"/>
          </a:p>
        </p:txBody>
      </p:sp>
    </p:spTree>
    <p:extLst>
      <p:ext uri="{BB962C8B-B14F-4D97-AF65-F5344CB8AC3E}">
        <p14:creationId xmlns:p14="http://schemas.microsoft.com/office/powerpoint/2010/main" val="3026910994"/>
      </p:ext>
    </p:extLst>
  </p:cSld>
  <p:clrMapOvr>
    <a:masterClrMapping/>
  </p:clrMapOvr>
  <p:timing>
    <p:tnLst>
      <p:par>
        <p:cTn id="1" dur="indefinite" restart="never" nodeType="tmRoot"/>
      </p:par>
    </p:tnLst>
  </p:timing>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3474" name="Titre 1"/>
          <p:cNvSpPr>
            <a:spLocks noGrp="1"/>
          </p:cNvSpPr>
          <p:nvPr>
            <p:ph type="title"/>
          </p:nvPr>
        </p:nvSpPr>
        <p:spPr/>
        <p:txBody>
          <a:bodyPr/>
          <a:lstStyle/>
          <a:p>
            <a:pPr rtl="1" eaLnBrk="1" hangingPunct="1"/>
            <a:r>
              <a:rPr lang="fa-IR" sz="4000">
                <a:solidFill>
                  <a:srgbClr val="FF0000"/>
                </a:solidFill>
                <a:cs typeface="B Nazanin" panose="00000400000000000000" pitchFamily="2" charset="-78"/>
              </a:rPr>
              <a:t>پارادایم نوآوری باز</a:t>
            </a:r>
            <a:r>
              <a:rPr lang="en-US" sz="4000">
                <a:solidFill>
                  <a:srgbClr val="FF0000"/>
                </a:solidFill>
                <a:cs typeface="B Nazanin" panose="00000400000000000000" pitchFamily="2" charset="-78"/>
              </a:rPr>
              <a:t>OPEN INNOVATION </a:t>
            </a:r>
            <a:endParaRPr lang="fr-CA" sz="4000">
              <a:solidFill>
                <a:srgbClr val="FF0000"/>
              </a:solidFill>
            </a:endParaRPr>
          </a:p>
        </p:txBody>
      </p:sp>
      <p:sp>
        <p:nvSpPr>
          <p:cNvPr id="3" name="Espace réservé du contenu 2"/>
          <p:cNvSpPr>
            <a:spLocks noGrp="1"/>
          </p:cNvSpPr>
          <p:nvPr>
            <p:ph idx="1"/>
          </p:nvPr>
        </p:nvSpPr>
        <p:spPr>
          <a:xfrm>
            <a:off x="1638300" y="1428750"/>
            <a:ext cx="9101138" cy="4929188"/>
          </a:xfrm>
        </p:spPr>
        <p:txBody>
          <a:bodyPr rtlCol="0">
            <a:noAutofit/>
          </a:bodyPr>
          <a:lstStyle/>
          <a:p>
            <a:pPr algn="just">
              <a:spcAft>
                <a:spcPts val="0"/>
              </a:spcAft>
              <a:buClr>
                <a:schemeClr val="tx2">
                  <a:lumMod val="40000"/>
                  <a:lumOff val="60000"/>
                </a:schemeClr>
              </a:buClr>
              <a:buFont typeface="Wingdings" pitchFamily="2" charset="2"/>
              <a:buChar char="Ø"/>
              <a:defRPr/>
            </a:pPr>
            <a:r>
              <a:rPr lang="fa-IR" sz="2500" dirty="0"/>
              <a:t>  در فرآيند نوآوري باز، </a:t>
            </a:r>
            <a:r>
              <a:rPr lang="fa-IR" sz="2500" dirty="0">
                <a:solidFill>
                  <a:srgbClr val="FF0000"/>
                </a:solidFill>
              </a:rPr>
              <a:t>هم ايده‌هاي ارزشمند درون شركت‌ها </a:t>
            </a:r>
            <a:r>
              <a:rPr lang="fa-IR" sz="2500" dirty="0"/>
              <a:t>مورد توجه قرار مي‌گيرند و </a:t>
            </a:r>
            <a:r>
              <a:rPr lang="fa-IR" sz="2500" dirty="0">
                <a:solidFill>
                  <a:srgbClr val="FF0000"/>
                </a:solidFill>
              </a:rPr>
              <a:t>هم ايده‌هاي ارزشمند بيروني</a:t>
            </a:r>
            <a:r>
              <a:rPr lang="fa-IR" sz="2500" dirty="0"/>
              <a:t>. در اين رويكرد ايده‌هاي بيروني و مسير ارتباط بيروني با بازار به همان اندازه ايده‌هاي دروني حائز اهميت هستند. </a:t>
            </a:r>
          </a:p>
          <a:p>
            <a:pPr algn="just">
              <a:spcAft>
                <a:spcPts val="0"/>
              </a:spcAft>
              <a:buClr>
                <a:schemeClr val="tx2">
                  <a:lumMod val="40000"/>
                  <a:lumOff val="60000"/>
                </a:schemeClr>
              </a:buClr>
              <a:buFont typeface="Wingdings" pitchFamily="2" charset="2"/>
              <a:buChar char="Ø"/>
              <a:defRPr/>
            </a:pPr>
            <a:r>
              <a:rPr lang="fa-IR" sz="2500" dirty="0"/>
              <a:t>ظهور پارادايم جديد به معني به پايان رسيدن دوران تحقيق و توسعه داخلي شركت‌ها نيست. مسئله اين است كه </a:t>
            </a:r>
            <a:r>
              <a:rPr lang="fa-IR" sz="2500" dirty="0">
                <a:solidFill>
                  <a:srgbClr val="FF0000"/>
                </a:solidFill>
              </a:rPr>
              <a:t>در خصوص نوآوري، چارچوب جديدي جايگزين چارچوب قبلي مي‌شود.</a:t>
            </a:r>
            <a:r>
              <a:rPr lang="fa-IR" sz="2500" dirty="0"/>
              <a:t> در اين چارچوب، شركت‌ها بايد در فضاي جديدي كه مشخصه آن از يك سو گستردگي دانش و از سوي ديگر تحقيقات داخلي است توازن ايجاد كنند</a:t>
            </a:r>
          </a:p>
          <a:p>
            <a:pPr algn="just">
              <a:spcAft>
                <a:spcPts val="0"/>
              </a:spcAft>
              <a:buClr>
                <a:schemeClr val="tx2">
                  <a:lumMod val="40000"/>
                  <a:lumOff val="60000"/>
                </a:schemeClr>
              </a:buClr>
              <a:buFont typeface="Wingdings" pitchFamily="2" charset="2"/>
              <a:buChar char="Ø"/>
              <a:defRPr/>
            </a:pPr>
            <a:r>
              <a:rPr lang="fa-IR" sz="2500" dirty="0"/>
              <a:t>در اين چارچوب شركت‌ها </a:t>
            </a:r>
            <a:r>
              <a:rPr lang="fa-IR" sz="2500" dirty="0">
                <a:solidFill>
                  <a:srgbClr val="FF0000"/>
                </a:solidFill>
              </a:rPr>
              <a:t>ديگر نمي‌توانند خود را به عنوان پايگاه تكنولوژي </a:t>
            </a:r>
            <a:r>
              <a:rPr lang="fa-IR" sz="2500" dirty="0"/>
              <a:t>در نظر بگيرند كه صرفاً در زمان مقتضي آماده استفاده در همان بنگاه است. </a:t>
            </a:r>
            <a:r>
              <a:rPr lang="fa-IR" sz="2500" dirty="0">
                <a:solidFill>
                  <a:srgbClr val="FF0000"/>
                </a:solidFill>
              </a:rPr>
              <a:t>منطق جديد به دنبال استفاده از دانش پراكنده</a:t>
            </a:r>
            <a:r>
              <a:rPr lang="fa-IR" sz="2500" dirty="0"/>
              <a:t> در عرصه فعاليتهاي صنعتي است و شركت‌ها ديگر نمي‌توانند </a:t>
            </a:r>
            <a:r>
              <a:rPr lang="fa-IR" sz="2500" dirty="0">
                <a:solidFill>
                  <a:srgbClr val="FF0000"/>
                </a:solidFill>
              </a:rPr>
              <a:t>دانش خارج از محدوده شركت را مورد غفلت </a:t>
            </a:r>
            <a:r>
              <a:rPr lang="fa-IR" sz="2500" dirty="0"/>
              <a:t>قرار دهند.</a:t>
            </a:r>
          </a:p>
          <a:p>
            <a:pPr algn="just">
              <a:spcAft>
                <a:spcPts val="0"/>
              </a:spcAft>
              <a:buClr>
                <a:schemeClr val="tx2">
                  <a:lumMod val="40000"/>
                  <a:lumOff val="60000"/>
                </a:schemeClr>
              </a:buClr>
              <a:buFont typeface="Wingdings" pitchFamily="2" charset="2"/>
              <a:buChar char="Ø"/>
              <a:defRPr/>
            </a:pPr>
            <a:endParaRPr lang="fa-IR" sz="2500" dirty="0"/>
          </a:p>
          <a:p>
            <a:pPr algn="just">
              <a:spcAft>
                <a:spcPts val="0"/>
              </a:spcAft>
              <a:buClr>
                <a:schemeClr val="tx2">
                  <a:lumMod val="40000"/>
                  <a:lumOff val="60000"/>
                </a:schemeClr>
              </a:buClr>
              <a:buNone/>
              <a:defRPr/>
            </a:pPr>
            <a:endParaRPr lang="fa-IR" sz="2500" dirty="0"/>
          </a:p>
        </p:txBody>
      </p:sp>
      <p:sp>
        <p:nvSpPr>
          <p:cNvPr id="233476"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0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6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3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19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1900">
                <a:solidFill>
                  <a:schemeClr val="tx1"/>
                </a:solidFill>
                <a:latin typeface="Arial" panose="020B0604020202020204" pitchFamily="34" charset="0"/>
                <a:cs typeface="Arial" panose="020B0604020202020204" pitchFamily="34" charset="0"/>
              </a:defRPr>
            </a:lvl5pPr>
            <a:lvl6pPr marL="2514600" indent="-228600" algn="l" rtl="0" eaLnBrk="0" fontAlgn="base" hangingPunct="0">
              <a:spcBef>
                <a:spcPct val="20000"/>
              </a:spcBef>
              <a:spcAft>
                <a:spcPct val="0"/>
              </a:spcAft>
              <a:buChar char="»"/>
              <a:defRPr sz="1900">
                <a:solidFill>
                  <a:schemeClr val="tx1"/>
                </a:solidFill>
                <a:latin typeface="Arial" panose="020B0604020202020204" pitchFamily="34" charset="0"/>
                <a:cs typeface="Arial" panose="020B0604020202020204" pitchFamily="34" charset="0"/>
              </a:defRPr>
            </a:lvl6pPr>
            <a:lvl7pPr marL="2971800" indent="-228600" algn="l" rtl="0" eaLnBrk="0" fontAlgn="base" hangingPunct="0">
              <a:spcBef>
                <a:spcPct val="20000"/>
              </a:spcBef>
              <a:spcAft>
                <a:spcPct val="0"/>
              </a:spcAft>
              <a:buChar char="»"/>
              <a:defRPr sz="1900">
                <a:solidFill>
                  <a:schemeClr val="tx1"/>
                </a:solidFill>
                <a:latin typeface="Arial" panose="020B0604020202020204" pitchFamily="34" charset="0"/>
                <a:cs typeface="Arial" panose="020B0604020202020204" pitchFamily="34" charset="0"/>
              </a:defRPr>
            </a:lvl7pPr>
            <a:lvl8pPr marL="3429000" indent="-228600" algn="l" rtl="0" eaLnBrk="0" fontAlgn="base" hangingPunct="0">
              <a:spcBef>
                <a:spcPct val="20000"/>
              </a:spcBef>
              <a:spcAft>
                <a:spcPct val="0"/>
              </a:spcAft>
              <a:buChar char="»"/>
              <a:defRPr sz="1900">
                <a:solidFill>
                  <a:schemeClr val="tx1"/>
                </a:solidFill>
                <a:latin typeface="Arial" panose="020B0604020202020204" pitchFamily="34" charset="0"/>
                <a:cs typeface="Arial" panose="020B0604020202020204" pitchFamily="34" charset="0"/>
              </a:defRPr>
            </a:lvl8pPr>
            <a:lvl9pPr marL="3886200" indent="-228600" algn="l" rtl="0" eaLnBrk="0" fontAlgn="base" hangingPunct="0">
              <a:spcBef>
                <a:spcPct val="20000"/>
              </a:spcBef>
              <a:spcAft>
                <a:spcPct val="0"/>
              </a:spcAft>
              <a:buChar char="»"/>
              <a:defRPr sz="1900">
                <a:solidFill>
                  <a:schemeClr val="tx1"/>
                </a:solidFill>
                <a:latin typeface="Arial" panose="020B0604020202020204" pitchFamily="34" charset="0"/>
                <a:cs typeface="Arial" panose="020B0604020202020204" pitchFamily="34" charset="0"/>
              </a:defRPr>
            </a:lvl9pPr>
          </a:lstStyle>
          <a:p>
            <a:pPr>
              <a:spcBef>
                <a:spcPct val="0"/>
              </a:spcBef>
              <a:buFontTx/>
              <a:buNone/>
            </a:pPr>
            <a:fld id="{12937793-EDBE-42AE-A69E-A259E4525BDE}" type="slidenum">
              <a:rPr lang="fa-IR" sz="1300">
                <a:cs typeface="Times New Roman" panose="02020603050405020304" pitchFamily="18" charset="0"/>
              </a:rPr>
              <a:pPr>
                <a:spcBef>
                  <a:spcPct val="0"/>
                </a:spcBef>
                <a:buFontTx/>
                <a:buNone/>
              </a:pPr>
              <a:t>132</a:t>
            </a:fld>
            <a:endParaRPr lang="en-US" sz="1300">
              <a:cs typeface="Times New Roman" panose="02020603050405020304" pitchFamily="18" charset="0"/>
            </a:endParaRPr>
          </a:p>
        </p:txBody>
      </p:sp>
      <p:sp>
        <p:nvSpPr>
          <p:cNvPr id="2" name="Footer Placeholder 1"/>
          <p:cNvSpPr>
            <a:spLocks noGrp="1"/>
          </p:cNvSpPr>
          <p:nvPr>
            <p:ph type="ftr" sz="quarter" idx="11"/>
          </p:nvPr>
        </p:nvSpPr>
        <p:spPr/>
        <p:txBody>
          <a:bodyPr/>
          <a:lstStyle/>
          <a:p>
            <a:r>
              <a:rPr lang="fa-IR" smtClean="0"/>
              <a:t>مهندسی ارزش-خلاقیت- </a:t>
            </a:r>
            <a:r>
              <a:rPr lang="en-US" smtClean="0"/>
              <a:t>www.ravanshadnia.com</a:t>
            </a:r>
            <a:endParaRPr lang="en-US" dirty="0"/>
          </a:p>
        </p:txBody>
      </p:sp>
    </p:spTree>
    <p:extLst>
      <p:ext uri="{BB962C8B-B14F-4D97-AF65-F5344CB8AC3E}">
        <p14:creationId xmlns:p14="http://schemas.microsoft.com/office/powerpoint/2010/main" val="920259420"/>
      </p:ext>
    </p:extLst>
  </p:cSld>
  <p:clrMapOvr>
    <a:masterClrMapping/>
  </p:clrMapOvr>
  <p:timing>
    <p:tnLst>
      <p:par>
        <p:cTn id="1" dur="indefinite" restart="never" nodeType="tmRoot"/>
      </p:par>
    </p:tnLst>
  </p:timing>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22" name="Titre 1"/>
          <p:cNvSpPr>
            <a:spLocks noGrp="1"/>
          </p:cNvSpPr>
          <p:nvPr>
            <p:ph type="title"/>
          </p:nvPr>
        </p:nvSpPr>
        <p:spPr/>
        <p:txBody>
          <a:bodyPr/>
          <a:lstStyle/>
          <a:p>
            <a:pPr rtl="1" eaLnBrk="1" hangingPunct="1"/>
            <a:r>
              <a:rPr lang="fa-IR" sz="4000">
                <a:solidFill>
                  <a:srgbClr val="FF0000"/>
                </a:solidFill>
                <a:cs typeface="B Nazanin" panose="00000400000000000000" pitchFamily="2" charset="-78"/>
              </a:rPr>
              <a:t>پارادایم نوآوری باز</a:t>
            </a:r>
            <a:r>
              <a:rPr lang="en-US" sz="4000">
                <a:solidFill>
                  <a:srgbClr val="FF0000"/>
                </a:solidFill>
                <a:cs typeface="B Nazanin" panose="00000400000000000000" pitchFamily="2" charset="-78"/>
              </a:rPr>
              <a:t>OPEN INNOVATION </a:t>
            </a:r>
            <a:endParaRPr lang="fr-CA" sz="4000">
              <a:solidFill>
                <a:srgbClr val="FF0000"/>
              </a:solidFill>
            </a:endParaRPr>
          </a:p>
        </p:txBody>
      </p:sp>
      <p:sp>
        <p:nvSpPr>
          <p:cNvPr id="3" name="Espace réservé du contenu 2"/>
          <p:cNvSpPr>
            <a:spLocks noGrp="1"/>
          </p:cNvSpPr>
          <p:nvPr>
            <p:ph idx="1"/>
          </p:nvPr>
        </p:nvSpPr>
        <p:spPr>
          <a:xfrm>
            <a:off x="2452688" y="1428750"/>
            <a:ext cx="8286750" cy="4929188"/>
          </a:xfrm>
        </p:spPr>
        <p:txBody>
          <a:bodyPr rtlCol="0">
            <a:noAutofit/>
          </a:bodyPr>
          <a:lstStyle/>
          <a:p>
            <a:pPr algn="just">
              <a:spcAft>
                <a:spcPts val="0"/>
              </a:spcAft>
              <a:buClr>
                <a:schemeClr val="tx2">
                  <a:lumMod val="40000"/>
                  <a:lumOff val="60000"/>
                </a:schemeClr>
              </a:buClr>
              <a:buFont typeface="Wingdings" pitchFamily="2" charset="2"/>
              <a:buChar char="Ø"/>
              <a:defRPr/>
            </a:pPr>
            <a:r>
              <a:rPr lang="fa-IR" sz="2500" dirty="0"/>
              <a:t>  چارچوب جديد نوآوري، گذشته را كاملاً متحول كرده و </a:t>
            </a:r>
            <a:r>
              <a:rPr lang="fa-IR" sz="2500" dirty="0">
                <a:solidFill>
                  <a:srgbClr val="FF0000"/>
                </a:solidFill>
              </a:rPr>
              <a:t>شركت‌ها بجاي اينكه صرفاً بخواهند تكنولوژي را براي استفاده خود خلق كنند</a:t>
            </a:r>
            <a:r>
              <a:rPr lang="fa-IR" sz="2500" dirty="0"/>
              <a:t>، بدنبال آن خواهند بود كه </a:t>
            </a:r>
            <a:r>
              <a:rPr lang="fa-IR" sz="2500" dirty="0">
                <a:solidFill>
                  <a:srgbClr val="FF0000"/>
                </a:solidFill>
              </a:rPr>
              <a:t>تكنولوژي خود را به روش‌هاي مختلف به محصول تبديل نموده و آن را به بازار </a:t>
            </a:r>
            <a:r>
              <a:rPr lang="fa-IR" sz="2500" dirty="0"/>
              <a:t>عرضه كنند. </a:t>
            </a:r>
          </a:p>
          <a:p>
            <a:pPr algn="just">
              <a:spcAft>
                <a:spcPts val="0"/>
              </a:spcAft>
              <a:buClr>
                <a:schemeClr val="tx2">
                  <a:lumMod val="40000"/>
                  <a:lumOff val="60000"/>
                </a:schemeClr>
              </a:buClr>
              <a:buFont typeface="Wingdings" pitchFamily="2" charset="2"/>
              <a:buChar char="Ø"/>
              <a:defRPr/>
            </a:pPr>
            <a:r>
              <a:rPr lang="fa-IR" sz="2500" dirty="0"/>
              <a:t>از سوي ديگر در چارچوب جديد شركت‌ها ديگر تمايل ندارند كه صرفاً در داخل شركت به دنبال خلق تكنولوژي باشند و آمادگي يافته‌اند تا منابع دانش بيرون از شركت را نيز مورد استفاده قرار دهند.</a:t>
            </a:r>
          </a:p>
          <a:p>
            <a:pPr algn="just">
              <a:spcAft>
                <a:spcPts val="0"/>
              </a:spcAft>
              <a:buClr>
                <a:schemeClr val="tx2">
                  <a:lumMod val="40000"/>
                  <a:lumOff val="60000"/>
                </a:schemeClr>
              </a:buClr>
              <a:buFont typeface="Wingdings" pitchFamily="2" charset="2"/>
              <a:buChar char="Ø"/>
              <a:defRPr/>
            </a:pPr>
            <a:r>
              <a:rPr lang="fa-IR" sz="2500" dirty="0"/>
              <a:t>همچنين در اين چارچوب </a:t>
            </a:r>
            <a:r>
              <a:rPr lang="fa-IR" sz="2500" dirty="0">
                <a:solidFill>
                  <a:srgbClr val="FF0000"/>
                </a:solidFill>
              </a:rPr>
              <a:t>نه تنها شركت‌ها نمي‌خواهند مالكيت معنوي نوآوري را به صورت انحصاري حفظ كرده و مانع استفاده سايرين شوند، بلكه مالكيت معنوي خود را به شكلي مديريت مي‌كنند </a:t>
            </a:r>
            <a:r>
              <a:rPr lang="fa-IR" sz="2500" dirty="0"/>
              <a:t>كه علاوه بر پيشرفت مدل كسب و كار خويش، امكان سودآوري بيشتر هم براي ديگران فراهم شود. </a:t>
            </a:r>
          </a:p>
          <a:p>
            <a:pPr algn="just">
              <a:spcAft>
                <a:spcPts val="0"/>
              </a:spcAft>
              <a:buClr>
                <a:schemeClr val="tx2">
                  <a:lumMod val="40000"/>
                  <a:lumOff val="60000"/>
                </a:schemeClr>
              </a:buClr>
              <a:buNone/>
              <a:defRPr/>
            </a:pPr>
            <a:endParaRPr lang="fa-IR" sz="2500" dirty="0"/>
          </a:p>
        </p:txBody>
      </p:sp>
      <p:sp>
        <p:nvSpPr>
          <p:cNvPr id="235524"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0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6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3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19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1900">
                <a:solidFill>
                  <a:schemeClr val="tx1"/>
                </a:solidFill>
                <a:latin typeface="Arial" panose="020B0604020202020204" pitchFamily="34" charset="0"/>
                <a:cs typeface="Arial" panose="020B0604020202020204" pitchFamily="34" charset="0"/>
              </a:defRPr>
            </a:lvl5pPr>
            <a:lvl6pPr marL="2514600" indent="-228600" algn="l" rtl="0" eaLnBrk="0" fontAlgn="base" hangingPunct="0">
              <a:spcBef>
                <a:spcPct val="20000"/>
              </a:spcBef>
              <a:spcAft>
                <a:spcPct val="0"/>
              </a:spcAft>
              <a:buChar char="»"/>
              <a:defRPr sz="1900">
                <a:solidFill>
                  <a:schemeClr val="tx1"/>
                </a:solidFill>
                <a:latin typeface="Arial" panose="020B0604020202020204" pitchFamily="34" charset="0"/>
                <a:cs typeface="Arial" panose="020B0604020202020204" pitchFamily="34" charset="0"/>
              </a:defRPr>
            </a:lvl6pPr>
            <a:lvl7pPr marL="2971800" indent="-228600" algn="l" rtl="0" eaLnBrk="0" fontAlgn="base" hangingPunct="0">
              <a:spcBef>
                <a:spcPct val="20000"/>
              </a:spcBef>
              <a:spcAft>
                <a:spcPct val="0"/>
              </a:spcAft>
              <a:buChar char="»"/>
              <a:defRPr sz="1900">
                <a:solidFill>
                  <a:schemeClr val="tx1"/>
                </a:solidFill>
                <a:latin typeface="Arial" panose="020B0604020202020204" pitchFamily="34" charset="0"/>
                <a:cs typeface="Arial" panose="020B0604020202020204" pitchFamily="34" charset="0"/>
              </a:defRPr>
            </a:lvl7pPr>
            <a:lvl8pPr marL="3429000" indent="-228600" algn="l" rtl="0" eaLnBrk="0" fontAlgn="base" hangingPunct="0">
              <a:spcBef>
                <a:spcPct val="20000"/>
              </a:spcBef>
              <a:spcAft>
                <a:spcPct val="0"/>
              </a:spcAft>
              <a:buChar char="»"/>
              <a:defRPr sz="1900">
                <a:solidFill>
                  <a:schemeClr val="tx1"/>
                </a:solidFill>
                <a:latin typeface="Arial" panose="020B0604020202020204" pitchFamily="34" charset="0"/>
                <a:cs typeface="Arial" panose="020B0604020202020204" pitchFamily="34" charset="0"/>
              </a:defRPr>
            </a:lvl8pPr>
            <a:lvl9pPr marL="3886200" indent="-228600" algn="l" rtl="0" eaLnBrk="0" fontAlgn="base" hangingPunct="0">
              <a:spcBef>
                <a:spcPct val="20000"/>
              </a:spcBef>
              <a:spcAft>
                <a:spcPct val="0"/>
              </a:spcAft>
              <a:buChar char="»"/>
              <a:defRPr sz="1900">
                <a:solidFill>
                  <a:schemeClr val="tx1"/>
                </a:solidFill>
                <a:latin typeface="Arial" panose="020B0604020202020204" pitchFamily="34" charset="0"/>
                <a:cs typeface="Arial" panose="020B0604020202020204" pitchFamily="34" charset="0"/>
              </a:defRPr>
            </a:lvl9pPr>
          </a:lstStyle>
          <a:p>
            <a:pPr>
              <a:spcBef>
                <a:spcPct val="0"/>
              </a:spcBef>
              <a:buFontTx/>
              <a:buNone/>
            </a:pPr>
            <a:fld id="{87B06FC0-B056-4202-AAF4-465DD5D7B635}" type="slidenum">
              <a:rPr lang="fa-IR" sz="1300">
                <a:cs typeface="Times New Roman" panose="02020603050405020304" pitchFamily="18" charset="0"/>
              </a:rPr>
              <a:pPr>
                <a:spcBef>
                  <a:spcPct val="0"/>
                </a:spcBef>
                <a:buFontTx/>
                <a:buNone/>
              </a:pPr>
              <a:t>133</a:t>
            </a:fld>
            <a:endParaRPr lang="en-US" sz="1300">
              <a:cs typeface="Times New Roman" panose="02020603050405020304" pitchFamily="18" charset="0"/>
            </a:endParaRPr>
          </a:p>
        </p:txBody>
      </p:sp>
      <p:sp>
        <p:nvSpPr>
          <p:cNvPr id="2" name="Footer Placeholder 1"/>
          <p:cNvSpPr>
            <a:spLocks noGrp="1"/>
          </p:cNvSpPr>
          <p:nvPr>
            <p:ph type="ftr" sz="quarter" idx="11"/>
          </p:nvPr>
        </p:nvSpPr>
        <p:spPr/>
        <p:txBody>
          <a:bodyPr/>
          <a:lstStyle/>
          <a:p>
            <a:r>
              <a:rPr lang="fa-IR" smtClean="0"/>
              <a:t>مهندسی ارزش-خلاقیت- </a:t>
            </a:r>
            <a:r>
              <a:rPr lang="en-US" smtClean="0"/>
              <a:t>www.ravanshadnia.com</a:t>
            </a:r>
            <a:endParaRPr lang="en-US" dirty="0"/>
          </a:p>
        </p:txBody>
      </p:sp>
    </p:spTree>
    <p:extLst>
      <p:ext uri="{BB962C8B-B14F-4D97-AF65-F5344CB8AC3E}">
        <p14:creationId xmlns:p14="http://schemas.microsoft.com/office/powerpoint/2010/main" val="837171223"/>
      </p:ext>
    </p:extLst>
  </p:cSld>
  <p:clrMapOvr>
    <a:masterClrMapping/>
  </p:clrMapOvr>
  <p:timing>
    <p:tnLst>
      <p:par>
        <p:cTn id="1" dur="indefinite" restart="never" nodeType="tmRoot"/>
      </p:par>
    </p:tnLst>
  </p:timing>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452564" y="274638"/>
            <a:ext cx="9101137" cy="1143000"/>
          </a:xfrm>
        </p:spPr>
        <p:txBody>
          <a:bodyPr rtlCol="0">
            <a:noAutofit/>
          </a:bodyPr>
          <a:lstStyle/>
          <a:p>
            <a:pPr rtl="1">
              <a:defRPr/>
            </a:pPr>
            <a:r>
              <a:rPr lang="ar-SA" sz="3600" dirty="0">
                <a:solidFill>
                  <a:schemeClr val="tx2">
                    <a:lumMod val="60000"/>
                    <a:lumOff val="40000"/>
                  </a:schemeClr>
                </a:solidFill>
                <a:cs typeface="B Nazanin" pitchFamily="2" charset="-78"/>
              </a:rPr>
              <a:t>تفاوت بین اصول حاکم بر نو آوری بسته و نو آوری باز</a:t>
            </a:r>
            <a:r>
              <a:rPr lang="en-US" sz="4000" dirty="0"/>
              <a:t/>
            </a:r>
            <a:br>
              <a:rPr lang="en-US" sz="4000" dirty="0"/>
            </a:br>
            <a:endParaRPr lang="fr-CA" sz="4000" dirty="0">
              <a:solidFill>
                <a:schemeClr val="tx2">
                  <a:lumMod val="60000"/>
                  <a:lumOff val="40000"/>
                </a:schemeClr>
              </a:solidFill>
            </a:endParaRPr>
          </a:p>
        </p:txBody>
      </p:sp>
      <p:graphicFrame>
        <p:nvGraphicFramePr>
          <p:cNvPr id="5" name="Table 4"/>
          <p:cNvGraphicFramePr>
            <a:graphicFrameLocks noGrp="1"/>
          </p:cNvGraphicFramePr>
          <p:nvPr/>
        </p:nvGraphicFramePr>
        <p:xfrm>
          <a:off x="1684338" y="1357314"/>
          <a:ext cx="9055100" cy="5286375"/>
        </p:xfrm>
        <a:graphic>
          <a:graphicData uri="http://schemas.openxmlformats.org/drawingml/2006/table">
            <a:tbl>
              <a:tblPr rtl="1"/>
              <a:tblGrid>
                <a:gridCol w="4629654">
                  <a:extLst>
                    <a:ext uri="{9D8B030D-6E8A-4147-A177-3AD203B41FA5}">
                      <a16:colId xmlns:a16="http://schemas.microsoft.com/office/drawing/2014/main" val="20000"/>
                    </a:ext>
                  </a:extLst>
                </a:gridCol>
                <a:gridCol w="4425446">
                  <a:extLst>
                    <a:ext uri="{9D8B030D-6E8A-4147-A177-3AD203B41FA5}">
                      <a16:colId xmlns:a16="http://schemas.microsoft.com/office/drawing/2014/main" val="20001"/>
                    </a:ext>
                  </a:extLst>
                </a:gridCol>
              </a:tblGrid>
              <a:tr h="620328">
                <a:tc>
                  <a:txBody>
                    <a:bodyPr/>
                    <a:lstStyle/>
                    <a:p>
                      <a:pPr algn="ctr" rtl="1">
                        <a:spcAft>
                          <a:spcPts val="0"/>
                        </a:spcAft>
                      </a:pPr>
                      <a:r>
                        <a:rPr lang="fa-IR" sz="1800" b="1" dirty="0">
                          <a:solidFill>
                            <a:srgbClr val="FF0000"/>
                          </a:solidFill>
                          <a:latin typeface="Times New Roman"/>
                          <a:ea typeface="Times New Roman"/>
                          <a:cs typeface="B Nazanin"/>
                        </a:rPr>
                        <a:t>اصول </a:t>
                      </a:r>
                      <a:r>
                        <a:rPr lang="fa-IR" sz="1800" b="1" dirty="0" smtClean="0">
                          <a:solidFill>
                            <a:srgbClr val="FF0000"/>
                          </a:solidFill>
                          <a:latin typeface="Times New Roman"/>
                          <a:ea typeface="Times New Roman"/>
                          <a:cs typeface="B Nazanin"/>
                        </a:rPr>
                        <a:t>نوآوری </a:t>
                      </a:r>
                      <a:r>
                        <a:rPr lang="fa-IR" sz="1800" b="1" dirty="0">
                          <a:solidFill>
                            <a:srgbClr val="FF0000"/>
                          </a:solidFill>
                          <a:latin typeface="Times New Roman"/>
                          <a:ea typeface="Times New Roman"/>
                          <a:cs typeface="B Nazanin"/>
                        </a:rPr>
                        <a:t>بسته</a:t>
                      </a:r>
                      <a:endParaRPr lang="en-US" sz="1800" b="1" dirty="0">
                        <a:solidFill>
                          <a:srgbClr val="FF0000"/>
                        </a:solidFill>
                        <a:latin typeface="Times New Roman"/>
                        <a:ea typeface="Times New Roman"/>
                        <a:cs typeface="B Zar"/>
                      </a:endParaRPr>
                    </a:p>
                  </a:txBody>
                  <a:tcPr marL="74298" marR="7429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pattFill prst="pct20">
                      <a:fgClr>
                        <a:srgbClr val="FFFFFF"/>
                      </a:fgClr>
                      <a:bgClr>
                        <a:srgbClr val="DFDFDF"/>
                      </a:bgClr>
                    </a:pattFill>
                  </a:tcPr>
                </a:tc>
                <a:tc>
                  <a:txBody>
                    <a:bodyPr/>
                    <a:lstStyle/>
                    <a:p>
                      <a:pPr algn="ctr" rtl="1">
                        <a:spcAft>
                          <a:spcPts val="0"/>
                        </a:spcAft>
                      </a:pPr>
                      <a:r>
                        <a:rPr lang="fa-IR" sz="1800" b="1" dirty="0">
                          <a:solidFill>
                            <a:srgbClr val="FF0000"/>
                          </a:solidFill>
                          <a:latin typeface="Times New Roman"/>
                          <a:ea typeface="Times New Roman"/>
                          <a:cs typeface="B Nazanin"/>
                        </a:rPr>
                        <a:t>اصول نوآوری باز</a:t>
                      </a:r>
                      <a:endParaRPr lang="en-US" sz="1800" b="1" dirty="0">
                        <a:solidFill>
                          <a:srgbClr val="FF0000"/>
                        </a:solidFill>
                        <a:latin typeface="Times New Roman"/>
                        <a:ea typeface="Times New Roman"/>
                        <a:cs typeface="B Zar"/>
                      </a:endParaRPr>
                    </a:p>
                  </a:txBody>
                  <a:tcPr marL="74298" marR="7429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pattFill prst="pct20">
                      <a:fgClr>
                        <a:srgbClr val="FFFFFF"/>
                      </a:fgClr>
                      <a:bgClr>
                        <a:srgbClr val="DFDFDF"/>
                      </a:bgClr>
                    </a:pattFill>
                  </a:tcPr>
                </a:tc>
                <a:extLst>
                  <a:ext uri="{0D108BD9-81ED-4DB2-BD59-A6C34878D82A}">
                    <a16:rowId xmlns:a16="http://schemas.microsoft.com/office/drawing/2014/main" val="10000"/>
                  </a:ext>
                </a:extLst>
              </a:tr>
              <a:tr h="666578">
                <a:tc>
                  <a:txBody>
                    <a:bodyPr/>
                    <a:lstStyle/>
                    <a:p>
                      <a:pPr algn="just" rtl="1">
                        <a:spcAft>
                          <a:spcPts val="0"/>
                        </a:spcAft>
                      </a:pPr>
                      <a:r>
                        <a:rPr lang="fa-IR" sz="2000" dirty="0">
                          <a:latin typeface="Times New Roman"/>
                          <a:ea typeface="Times New Roman"/>
                          <a:cs typeface="B Nazanin" pitchFamily="2" charset="-78"/>
                        </a:rPr>
                        <a:t>افراد هوشمند که در رشته های خود متخصص هستند</a:t>
                      </a:r>
                      <a:endParaRPr lang="en-US" sz="2000" dirty="0">
                        <a:latin typeface="Times New Roman"/>
                        <a:ea typeface="Times New Roman"/>
                        <a:cs typeface="B Nazanin" pitchFamily="2" charset="-78"/>
                      </a:endParaRPr>
                    </a:p>
                    <a:p>
                      <a:pPr algn="just" rtl="1">
                        <a:spcAft>
                          <a:spcPts val="0"/>
                        </a:spcAft>
                      </a:pPr>
                      <a:r>
                        <a:rPr lang="fa-IR" sz="2000" dirty="0">
                          <a:latin typeface="Times New Roman"/>
                          <a:ea typeface="Times New Roman"/>
                          <a:cs typeface="B Nazanin" pitchFamily="2" charset="-78"/>
                        </a:rPr>
                        <a:t> برای ما کار می کنند</a:t>
                      </a:r>
                      <a:endParaRPr lang="en-US" sz="2000" dirty="0">
                        <a:latin typeface="Times New Roman"/>
                        <a:ea typeface="Times New Roman"/>
                        <a:cs typeface="B Nazanin" pitchFamily="2" charset="-78"/>
                      </a:endParaRPr>
                    </a:p>
                  </a:txBody>
                  <a:tcPr marL="74298" marR="7429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rtl="1">
                        <a:spcAft>
                          <a:spcPts val="0"/>
                        </a:spcAft>
                      </a:pPr>
                      <a:r>
                        <a:rPr lang="fa-IR" sz="2000">
                          <a:latin typeface="Times New Roman"/>
                          <a:ea typeface="Times New Roman"/>
                          <a:cs typeface="B Nazanin" pitchFamily="2" charset="-78"/>
                        </a:rPr>
                        <a:t>همه افراد هوشمند برای ما کار نمی کنند. باید بتوانیم با افراد هوشمند درون و بیرون شرکت کار کنیم.</a:t>
                      </a:r>
                      <a:endParaRPr lang="en-US" sz="2000">
                        <a:latin typeface="Times New Roman"/>
                        <a:ea typeface="Times New Roman"/>
                        <a:cs typeface="B Nazanin" pitchFamily="2" charset="-78"/>
                      </a:endParaRPr>
                    </a:p>
                  </a:txBody>
                  <a:tcPr marL="74298" marR="7429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999867">
                <a:tc>
                  <a:txBody>
                    <a:bodyPr/>
                    <a:lstStyle/>
                    <a:p>
                      <a:pPr algn="just" rtl="1">
                        <a:spcAft>
                          <a:spcPts val="0"/>
                        </a:spcAft>
                      </a:pPr>
                      <a:r>
                        <a:rPr lang="fa-IR" sz="2000" dirty="0">
                          <a:latin typeface="Times New Roman"/>
                          <a:ea typeface="Times New Roman"/>
                          <a:cs typeface="B Nazanin" pitchFamily="2" charset="-78"/>
                        </a:rPr>
                        <a:t>برای کسب سود از تحقیق و توسعه باید خودمان آنرا کشف کرده توسعه داده و مورد استفاده قرار دهیم.</a:t>
                      </a:r>
                      <a:endParaRPr lang="en-US" sz="2000" dirty="0">
                        <a:latin typeface="Times New Roman"/>
                        <a:ea typeface="Times New Roman"/>
                        <a:cs typeface="B Nazanin" pitchFamily="2" charset="-78"/>
                      </a:endParaRPr>
                    </a:p>
                  </a:txBody>
                  <a:tcPr marL="74298" marR="7429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rtl="1">
                        <a:spcAft>
                          <a:spcPts val="0"/>
                        </a:spcAft>
                      </a:pPr>
                      <a:r>
                        <a:rPr lang="fa-IR" sz="2000" dirty="0">
                          <a:latin typeface="Times New Roman"/>
                          <a:ea typeface="Times New Roman"/>
                          <a:cs typeface="B Nazanin" pitchFamily="2" charset="-78"/>
                        </a:rPr>
                        <a:t>تحقیق و توسعه بیرون شرکت می تواند ارزش زیادی خلق کند.تحقیق و توسعه داخلی هم برای کسب سود بیشتر لازم است.</a:t>
                      </a:r>
                      <a:endParaRPr lang="en-US" sz="2000" dirty="0">
                        <a:latin typeface="Times New Roman"/>
                        <a:ea typeface="Times New Roman"/>
                        <a:cs typeface="B Nazanin" pitchFamily="2" charset="-78"/>
                      </a:endParaRPr>
                    </a:p>
                  </a:txBody>
                  <a:tcPr marL="74298" marR="7429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666578">
                <a:tc>
                  <a:txBody>
                    <a:bodyPr/>
                    <a:lstStyle/>
                    <a:p>
                      <a:pPr algn="just" rtl="1">
                        <a:spcAft>
                          <a:spcPts val="0"/>
                        </a:spcAft>
                      </a:pPr>
                      <a:r>
                        <a:rPr lang="fa-IR" sz="2000">
                          <a:latin typeface="Times New Roman"/>
                          <a:ea typeface="Times New Roman"/>
                          <a:cs typeface="B Nazanin" pitchFamily="2" charset="-78"/>
                        </a:rPr>
                        <a:t>اگر خودمان نیازهای خود را کشف کنیم ، می توانیم آنرا زودتر به بازارعرضه کنیم.</a:t>
                      </a:r>
                      <a:endParaRPr lang="en-US" sz="2000">
                        <a:latin typeface="Times New Roman"/>
                        <a:ea typeface="Times New Roman"/>
                        <a:cs typeface="B Nazanin" pitchFamily="2" charset="-78"/>
                      </a:endParaRPr>
                    </a:p>
                  </a:txBody>
                  <a:tcPr marL="74298" marR="7429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rtl="1">
                        <a:spcAft>
                          <a:spcPts val="0"/>
                        </a:spcAft>
                      </a:pPr>
                      <a:r>
                        <a:rPr lang="fa-IR" sz="2000" dirty="0">
                          <a:latin typeface="Times New Roman"/>
                          <a:ea typeface="Times New Roman"/>
                          <a:cs typeface="B Nazanin" pitchFamily="2" charset="-78"/>
                        </a:rPr>
                        <a:t>برای سود بردن از نتیجه تحقیقات لازم نیست حتما خودمان روی آن سرمایه گذاری کنیم.</a:t>
                      </a:r>
                      <a:endParaRPr lang="en-US" sz="2000" dirty="0">
                        <a:latin typeface="Times New Roman"/>
                        <a:ea typeface="Times New Roman"/>
                        <a:cs typeface="B Nazanin" pitchFamily="2" charset="-78"/>
                      </a:endParaRPr>
                    </a:p>
                  </a:txBody>
                  <a:tcPr marL="74298" marR="7429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999867">
                <a:tc>
                  <a:txBody>
                    <a:bodyPr/>
                    <a:lstStyle/>
                    <a:p>
                      <a:pPr algn="just" rtl="1">
                        <a:spcAft>
                          <a:spcPts val="0"/>
                        </a:spcAft>
                      </a:pPr>
                      <a:r>
                        <a:rPr lang="fa-IR" sz="2000">
                          <a:latin typeface="Times New Roman"/>
                          <a:ea typeface="Times New Roman"/>
                          <a:cs typeface="B Nazanin" pitchFamily="2" charset="-78"/>
                        </a:rPr>
                        <a:t>شرکتی که زودتر محصول نوآوری را به بازار عرضه کند، برنده است.</a:t>
                      </a:r>
                      <a:endParaRPr lang="en-US" sz="2000">
                        <a:latin typeface="Times New Roman"/>
                        <a:ea typeface="Times New Roman"/>
                        <a:cs typeface="B Nazanin" pitchFamily="2" charset="-78"/>
                      </a:endParaRPr>
                    </a:p>
                  </a:txBody>
                  <a:tcPr marL="74298" marR="7429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rtl="1">
                        <a:spcAft>
                          <a:spcPts val="0"/>
                        </a:spcAft>
                      </a:pPr>
                      <a:r>
                        <a:rPr lang="fa-IR" sz="2000" dirty="0">
                          <a:latin typeface="Times New Roman"/>
                          <a:ea typeface="Times New Roman"/>
                          <a:cs typeface="B Nazanin" pitchFamily="2" charset="-78"/>
                        </a:rPr>
                        <a:t>ایجاد مدل کسب و کار بهتر ، ممکن است مفیدتر از عرضه </a:t>
                      </a:r>
                      <a:endParaRPr lang="en-US" sz="2000" dirty="0">
                        <a:latin typeface="Times New Roman"/>
                        <a:ea typeface="Times New Roman"/>
                        <a:cs typeface="B Nazanin" pitchFamily="2" charset="-78"/>
                      </a:endParaRPr>
                    </a:p>
                    <a:p>
                      <a:pPr algn="just" rtl="1">
                        <a:spcAft>
                          <a:spcPts val="0"/>
                        </a:spcAft>
                      </a:pPr>
                      <a:r>
                        <a:rPr lang="fa-IR" sz="2000" dirty="0">
                          <a:latin typeface="Times New Roman"/>
                          <a:ea typeface="Times New Roman"/>
                          <a:cs typeface="B Nazanin" pitchFamily="2" charset="-78"/>
                        </a:rPr>
                        <a:t> سریع تر به بازار باشد.</a:t>
                      </a:r>
                      <a:endParaRPr lang="en-US" sz="2000" dirty="0">
                        <a:latin typeface="Times New Roman"/>
                        <a:ea typeface="Times New Roman"/>
                        <a:cs typeface="B Nazanin" pitchFamily="2" charset="-78"/>
                      </a:endParaRPr>
                    </a:p>
                  </a:txBody>
                  <a:tcPr marL="74298" marR="7429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r h="1333157">
                <a:tc>
                  <a:txBody>
                    <a:bodyPr/>
                    <a:lstStyle/>
                    <a:p>
                      <a:pPr algn="just" rtl="1">
                        <a:spcAft>
                          <a:spcPts val="0"/>
                        </a:spcAft>
                      </a:pPr>
                      <a:r>
                        <a:rPr lang="fa-IR" sz="2000">
                          <a:latin typeface="Times New Roman"/>
                          <a:ea typeface="Times New Roman"/>
                          <a:cs typeface="B Nazanin" pitchFamily="2" charset="-78"/>
                        </a:rPr>
                        <a:t>باید از مالکیت معنوی خود حفاظت کنیم تا رقبا</a:t>
                      </a:r>
                      <a:endParaRPr lang="en-US" sz="2000">
                        <a:latin typeface="Times New Roman"/>
                        <a:ea typeface="Times New Roman"/>
                        <a:cs typeface="B Nazanin" pitchFamily="2" charset="-78"/>
                      </a:endParaRPr>
                    </a:p>
                    <a:p>
                      <a:pPr algn="just" rtl="1">
                        <a:spcAft>
                          <a:spcPts val="0"/>
                        </a:spcAft>
                      </a:pPr>
                      <a:r>
                        <a:rPr lang="fa-IR" sz="2000">
                          <a:latin typeface="Times New Roman"/>
                          <a:ea typeface="Times New Roman"/>
                          <a:cs typeface="B Nazanin" pitchFamily="2" charset="-78"/>
                        </a:rPr>
                        <a:t> نتوانند از ایده های ما بهره برداری کنند</a:t>
                      </a:r>
                      <a:endParaRPr lang="en-US" sz="2000">
                        <a:latin typeface="Times New Roman"/>
                        <a:ea typeface="Times New Roman"/>
                        <a:cs typeface="B Nazanin" pitchFamily="2" charset="-78"/>
                      </a:endParaRPr>
                    </a:p>
                  </a:txBody>
                  <a:tcPr marL="74298" marR="7429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rtl="1">
                        <a:spcAft>
                          <a:spcPts val="0"/>
                        </a:spcAft>
                      </a:pPr>
                      <a:r>
                        <a:rPr lang="fa-IR" sz="2000" dirty="0">
                          <a:latin typeface="Times New Roman"/>
                          <a:ea typeface="Times New Roman"/>
                          <a:cs typeface="B Nazanin" pitchFamily="2" charset="-78"/>
                        </a:rPr>
                        <a:t>استفاده افراد دیگر از مالکیت معنوی ما باید برایمان  سودآور بوده و مالکیت معنوی سایرین را خریداری کرده و در مدل کسب و کار</a:t>
                      </a:r>
                      <a:endParaRPr lang="en-US" sz="2000" dirty="0">
                        <a:latin typeface="Times New Roman"/>
                        <a:ea typeface="Times New Roman"/>
                        <a:cs typeface="B Nazanin" pitchFamily="2" charset="-78"/>
                      </a:endParaRPr>
                    </a:p>
                    <a:p>
                      <a:pPr algn="just" rtl="1">
                        <a:spcAft>
                          <a:spcPts val="0"/>
                        </a:spcAft>
                      </a:pPr>
                      <a:r>
                        <a:rPr lang="fa-IR" sz="2000" dirty="0">
                          <a:latin typeface="Times New Roman"/>
                          <a:ea typeface="Times New Roman"/>
                          <a:cs typeface="B Nazanin" pitchFamily="2" charset="-78"/>
                        </a:rPr>
                        <a:t>خودمان مورد استفاده قرار دهیم.</a:t>
                      </a:r>
                      <a:endParaRPr lang="en-US" sz="2000" dirty="0">
                        <a:latin typeface="Times New Roman"/>
                        <a:ea typeface="Times New Roman"/>
                        <a:cs typeface="B Nazanin" pitchFamily="2" charset="-78"/>
                      </a:endParaRPr>
                    </a:p>
                  </a:txBody>
                  <a:tcPr marL="74298" marR="7429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5"/>
                  </a:ext>
                </a:extLst>
              </a:tr>
            </a:tbl>
          </a:graphicData>
        </a:graphic>
      </p:graphicFrame>
      <p:sp>
        <p:nvSpPr>
          <p:cNvPr id="237594"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0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6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3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19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1900">
                <a:solidFill>
                  <a:schemeClr val="tx1"/>
                </a:solidFill>
                <a:latin typeface="Arial" panose="020B0604020202020204" pitchFamily="34" charset="0"/>
                <a:cs typeface="Arial" panose="020B0604020202020204" pitchFamily="34" charset="0"/>
              </a:defRPr>
            </a:lvl5pPr>
            <a:lvl6pPr marL="2514600" indent="-228600" algn="l" rtl="0" eaLnBrk="0" fontAlgn="base" hangingPunct="0">
              <a:spcBef>
                <a:spcPct val="20000"/>
              </a:spcBef>
              <a:spcAft>
                <a:spcPct val="0"/>
              </a:spcAft>
              <a:buChar char="»"/>
              <a:defRPr sz="1900">
                <a:solidFill>
                  <a:schemeClr val="tx1"/>
                </a:solidFill>
                <a:latin typeface="Arial" panose="020B0604020202020204" pitchFamily="34" charset="0"/>
                <a:cs typeface="Arial" panose="020B0604020202020204" pitchFamily="34" charset="0"/>
              </a:defRPr>
            </a:lvl6pPr>
            <a:lvl7pPr marL="2971800" indent="-228600" algn="l" rtl="0" eaLnBrk="0" fontAlgn="base" hangingPunct="0">
              <a:spcBef>
                <a:spcPct val="20000"/>
              </a:spcBef>
              <a:spcAft>
                <a:spcPct val="0"/>
              </a:spcAft>
              <a:buChar char="»"/>
              <a:defRPr sz="1900">
                <a:solidFill>
                  <a:schemeClr val="tx1"/>
                </a:solidFill>
                <a:latin typeface="Arial" panose="020B0604020202020204" pitchFamily="34" charset="0"/>
                <a:cs typeface="Arial" panose="020B0604020202020204" pitchFamily="34" charset="0"/>
              </a:defRPr>
            </a:lvl7pPr>
            <a:lvl8pPr marL="3429000" indent="-228600" algn="l" rtl="0" eaLnBrk="0" fontAlgn="base" hangingPunct="0">
              <a:spcBef>
                <a:spcPct val="20000"/>
              </a:spcBef>
              <a:spcAft>
                <a:spcPct val="0"/>
              </a:spcAft>
              <a:buChar char="»"/>
              <a:defRPr sz="1900">
                <a:solidFill>
                  <a:schemeClr val="tx1"/>
                </a:solidFill>
                <a:latin typeface="Arial" panose="020B0604020202020204" pitchFamily="34" charset="0"/>
                <a:cs typeface="Arial" panose="020B0604020202020204" pitchFamily="34" charset="0"/>
              </a:defRPr>
            </a:lvl8pPr>
            <a:lvl9pPr marL="3886200" indent="-228600" algn="l" rtl="0" eaLnBrk="0" fontAlgn="base" hangingPunct="0">
              <a:spcBef>
                <a:spcPct val="20000"/>
              </a:spcBef>
              <a:spcAft>
                <a:spcPct val="0"/>
              </a:spcAft>
              <a:buChar char="»"/>
              <a:defRPr sz="1900">
                <a:solidFill>
                  <a:schemeClr val="tx1"/>
                </a:solidFill>
                <a:latin typeface="Arial" panose="020B0604020202020204" pitchFamily="34" charset="0"/>
                <a:cs typeface="Arial" panose="020B0604020202020204" pitchFamily="34" charset="0"/>
              </a:defRPr>
            </a:lvl9pPr>
          </a:lstStyle>
          <a:p>
            <a:pPr>
              <a:spcBef>
                <a:spcPct val="0"/>
              </a:spcBef>
              <a:buFontTx/>
              <a:buNone/>
            </a:pPr>
            <a:fld id="{F112847A-56BD-4AD1-B145-C6D1DB8E1773}" type="slidenum">
              <a:rPr lang="fa-IR" sz="1300">
                <a:cs typeface="Times New Roman" panose="02020603050405020304" pitchFamily="18" charset="0"/>
              </a:rPr>
              <a:pPr>
                <a:spcBef>
                  <a:spcPct val="0"/>
                </a:spcBef>
                <a:buFontTx/>
                <a:buNone/>
              </a:pPr>
              <a:t>134</a:t>
            </a:fld>
            <a:endParaRPr lang="en-US" sz="1300">
              <a:cs typeface="Times New Roman" panose="02020603050405020304" pitchFamily="18" charset="0"/>
            </a:endParaRPr>
          </a:p>
        </p:txBody>
      </p:sp>
      <p:sp>
        <p:nvSpPr>
          <p:cNvPr id="3" name="Footer Placeholder 2"/>
          <p:cNvSpPr>
            <a:spLocks noGrp="1"/>
          </p:cNvSpPr>
          <p:nvPr>
            <p:ph type="ftr" sz="quarter" idx="11"/>
          </p:nvPr>
        </p:nvSpPr>
        <p:spPr/>
        <p:txBody>
          <a:bodyPr/>
          <a:lstStyle/>
          <a:p>
            <a:r>
              <a:rPr lang="fa-IR" smtClean="0"/>
              <a:t>مهندسی ارزش-خلاقیت- </a:t>
            </a:r>
            <a:r>
              <a:rPr lang="en-US" smtClean="0"/>
              <a:t>www.ravanshadnia.com</a:t>
            </a:r>
            <a:endParaRPr lang="en-US" dirty="0"/>
          </a:p>
        </p:txBody>
      </p:sp>
    </p:spTree>
    <p:extLst>
      <p:ext uri="{BB962C8B-B14F-4D97-AF65-F5344CB8AC3E}">
        <p14:creationId xmlns:p14="http://schemas.microsoft.com/office/powerpoint/2010/main" val="1929069467"/>
      </p:ext>
    </p:extLst>
  </p:cSld>
  <p:clrMapOvr>
    <a:masterClrMapping/>
  </p:clrMapOvr>
  <p:timing>
    <p:tnLst>
      <p:par>
        <p:cTn id="1" dur="indefinite" restart="never" nodeType="tmRoot"/>
      </p:par>
    </p:tnLst>
  </p:timing>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638300" y="274639"/>
            <a:ext cx="8915400" cy="796925"/>
          </a:xfrm>
        </p:spPr>
        <p:txBody>
          <a:bodyPr rtlCol="0">
            <a:normAutofit fontScale="90000"/>
          </a:bodyPr>
          <a:lstStyle/>
          <a:p>
            <a:pPr rtl="1">
              <a:defRPr/>
            </a:pPr>
            <a:r>
              <a:rPr lang="fa-IR" sz="4000" dirty="0">
                <a:solidFill>
                  <a:srgbClr val="FF0000"/>
                </a:solidFill>
                <a:cs typeface="B Nazanin" pitchFamily="2" charset="-78"/>
              </a:rPr>
              <a:t/>
            </a:r>
            <a:br>
              <a:rPr lang="fa-IR" sz="4000" dirty="0">
                <a:solidFill>
                  <a:srgbClr val="FF0000"/>
                </a:solidFill>
                <a:cs typeface="B Nazanin" pitchFamily="2" charset="-78"/>
              </a:rPr>
            </a:br>
            <a:r>
              <a:rPr lang="ar-SA" sz="4000" dirty="0">
                <a:solidFill>
                  <a:srgbClr val="FF0000"/>
                </a:solidFill>
                <a:cs typeface="B Nazanin" pitchFamily="2" charset="-78"/>
              </a:rPr>
              <a:t>مقایسه پارادایم نوآوری بسته و پارادایم نوآوری باز</a:t>
            </a:r>
            <a:r>
              <a:rPr lang="en-US" sz="4000" dirty="0">
                <a:solidFill>
                  <a:srgbClr val="FF0000"/>
                </a:solidFill>
                <a:cs typeface="B Nazanin" pitchFamily="2" charset="-78"/>
              </a:rPr>
              <a:t/>
            </a:r>
            <a:br>
              <a:rPr lang="en-US" sz="4000" dirty="0">
                <a:solidFill>
                  <a:srgbClr val="FF0000"/>
                </a:solidFill>
                <a:cs typeface="B Nazanin" pitchFamily="2" charset="-78"/>
              </a:rPr>
            </a:br>
            <a:endParaRPr lang="fr-CA" sz="4000" dirty="0">
              <a:solidFill>
                <a:srgbClr val="FF0000"/>
              </a:solidFill>
            </a:endParaRPr>
          </a:p>
        </p:txBody>
      </p:sp>
      <p:pic>
        <p:nvPicPr>
          <p:cNvPr id="239619" name="Picture 3"/>
          <p:cNvPicPr>
            <a:picLocks noChangeAspect="1" noChangeArrowheads="1"/>
          </p:cNvPicPr>
          <p:nvPr/>
        </p:nvPicPr>
        <p:blipFill>
          <a:blip r:embed="rId3">
            <a:extLst>
              <a:ext uri="{28A0092B-C50C-407E-A947-70E740481C1C}">
                <a14:useLocalDpi xmlns:a14="http://schemas.microsoft.com/office/drawing/2010/main" val="0"/>
              </a:ext>
            </a:extLst>
          </a:blip>
          <a:srcRect l="5127" t="37109" r="4785" b="30664"/>
          <a:stretch>
            <a:fillRect/>
          </a:stretch>
        </p:blipFill>
        <p:spPr bwMode="auto">
          <a:xfrm>
            <a:off x="1381125" y="2000251"/>
            <a:ext cx="9429750" cy="3571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Rectangle 9"/>
          <p:cNvSpPr/>
          <p:nvPr/>
        </p:nvSpPr>
        <p:spPr>
          <a:xfrm>
            <a:off x="2535239" y="6429376"/>
            <a:ext cx="2846387" cy="42862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eaLnBrk="1" hangingPunct="1">
              <a:defRPr/>
            </a:pPr>
            <a:r>
              <a:rPr lang="fa-IR" b="1" dirty="0">
                <a:cs typeface="B Nazanin" pitchFamily="2" charset="-78"/>
              </a:rPr>
              <a:t>پارادایم نوآوری باز</a:t>
            </a:r>
          </a:p>
        </p:txBody>
      </p:sp>
      <p:sp>
        <p:nvSpPr>
          <p:cNvPr id="11" name="Rectangle 10"/>
          <p:cNvSpPr/>
          <p:nvPr/>
        </p:nvSpPr>
        <p:spPr>
          <a:xfrm>
            <a:off x="7799388" y="6215064"/>
            <a:ext cx="2654300" cy="64293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eaLnBrk="1" hangingPunct="1">
              <a:defRPr/>
            </a:pPr>
            <a:r>
              <a:rPr lang="fa-IR" b="1" dirty="0">
                <a:cs typeface="B Nazanin" pitchFamily="2" charset="-78"/>
              </a:rPr>
              <a:t>پارادایم نوآوری بسته</a:t>
            </a:r>
          </a:p>
        </p:txBody>
      </p:sp>
      <p:sp>
        <p:nvSpPr>
          <p:cNvPr id="239622"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0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6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3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19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1900">
                <a:solidFill>
                  <a:schemeClr val="tx1"/>
                </a:solidFill>
                <a:latin typeface="Arial" panose="020B0604020202020204" pitchFamily="34" charset="0"/>
                <a:cs typeface="Arial" panose="020B0604020202020204" pitchFamily="34" charset="0"/>
              </a:defRPr>
            </a:lvl5pPr>
            <a:lvl6pPr marL="2514600" indent="-228600" algn="l" rtl="0" eaLnBrk="0" fontAlgn="base" hangingPunct="0">
              <a:spcBef>
                <a:spcPct val="20000"/>
              </a:spcBef>
              <a:spcAft>
                <a:spcPct val="0"/>
              </a:spcAft>
              <a:buChar char="»"/>
              <a:defRPr sz="1900">
                <a:solidFill>
                  <a:schemeClr val="tx1"/>
                </a:solidFill>
                <a:latin typeface="Arial" panose="020B0604020202020204" pitchFamily="34" charset="0"/>
                <a:cs typeface="Arial" panose="020B0604020202020204" pitchFamily="34" charset="0"/>
              </a:defRPr>
            </a:lvl6pPr>
            <a:lvl7pPr marL="2971800" indent="-228600" algn="l" rtl="0" eaLnBrk="0" fontAlgn="base" hangingPunct="0">
              <a:spcBef>
                <a:spcPct val="20000"/>
              </a:spcBef>
              <a:spcAft>
                <a:spcPct val="0"/>
              </a:spcAft>
              <a:buChar char="»"/>
              <a:defRPr sz="1900">
                <a:solidFill>
                  <a:schemeClr val="tx1"/>
                </a:solidFill>
                <a:latin typeface="Arial" panose="020B0604020202020204" pitchFamily="34" charset="0"/>
                <a:cs typeface="Arial" panose="020B0604020202020204" pitchFamily="34" charset="0"/>
              </a:defRPr>
            </a:lvl7pPr>
            <a:lvl8pPr marL="3429000" indent="-228600" algn="l" rtl="0" eaLnBrk="0" fontAlgn="base" hangingPunct="0">
              <a:spcBef>
                <a:spcPct val="20000"/>
              </a:spcBef>
              <a:spcAft>
                <a:spcPct val="0"/>
              </a:spcAft>
              <a:buChar char="»"/>
              <a:defRPr sz="1900">
                <a:solidFill>
                  <a:schemeClr val="tx1"/>
                </a:solidFill>
                <a:latin typeface="Arial" panose="020B0604020202020204" pitchFamily="34" charset="0"/>
                <a:cs typeface="Arial" panose="020B0604020202020204" pitchFamily="34" charset="0"/>
              </a:defRPr>
            </a:lvl8pPr>
            <a:lvl9pPr marL="3886200" indent="-228600" algn="l" rtl="0" eaLnBrk="0" fontAlgn="base" hangingPunct="0">
              <a:spcBef>
                <a:spcPct val="20000"/>
              </a:spcBef>
              <a:spcAft>
                <a:spcPct val="0"/>
              </a:spcAft>
              <a:buChar char="»"/>
              <a:defRPr sz="1900">
                <a:solidFill>
                  <a:schemeClr val="tx1"/>
                </a:solidFill>
                <a:latin typeface="Arial" panose="020B0604020202020204" pitchFamily="34" charset="0"/>
                <a:cs typeface="Arial" panose="020B0604020202020204" pitchFamily="34" charset="0"/>
              </a:defRPr>
            </a:lvl9pPr>
          </a:lstStyle>
          <a:p>
            <a:pPr>
              <a:spcBef>
                <a:spcPct val="0"/>
              </a:spcBef>
              <a:buFontTx/>
              <a:buNone/>
            </a:pPr>
            <a:fld id="{957B6716-C406-4E43-AFF8-039A1FBB9288}" type="slidenum">
              <a:rPr lang="fa-IR" sz="1300">
                <a:cs typeface="Times New Roman" panose="02020603050405020304" pitchFamily="18" charset="0"/>
              </a:rPr>
              <a:pPr>
                <a:spcBef>
                  <a:spcPct val="0"/>
                </a:spcBef>
                <a:buFontTx/>
                <a:buNone/>
              </a:pPr>
              <a:t>135</a:t>
            </a:fld>
            <a:endParaRPr lang="en-US" sz="1300">
              <a:cs typeface="Times New Roman" panose="02020603050405020304" pitchFamily="18" charset="0"/>
            </a:endParaRPr>
          </a:p>
        </p:txBody>
      </p:sp>
      <p:sp>
        <p:nvSpPr>
          <p:cNvPr id="3" name="Footer Placeholder 2"/>
          <p:cNvSpPr>
            <a:spLocks noGrp="1"/>
          </p:cNvSpPr>
          <p:nvPr>
            <p:ph type="ftr" sz="quarter" idx="11"/>
          </p:nvPr>
        </p:nvSpPr>
        <p:spPr/>
        <p:txBody>
          <a:bodyPr/>
          <a:lstStyle/>
          <a:p>
            <a:r>
              <a:rPr lang="fa-IR" smtClean="0"/>
              <a:t>مهندسی ارزش-خلاقیت- </a:t>
            </a:r>
            <a:r>
              <a:rPr lang="en-US" smtClean="0"/>
              <a:t>www.ravanshadnia.com</a:t>
            </a:r>
            <a:endParaRPr lang="en-US" dirty="0"/>
          </a:p>
        </p:txBody>
      </p:sp>
    </p:spTree>
    <p:extLst>
      <p:ext uri="{BB962C8B-B14F-4D97-AF65-F5344CB8AC3E}">
        <p14:creationId xmlns:p14="http://schemas.microsoft.com/office/powerpoint/2010/main" val="3385737963"/>
      </p:ext>
    </p:extLst>
  </p:cSld>
  <p:clrMapOvr>
    <a:masterClrMapping/>
  </p:clrMapOvr>
  <p:timing>
    <p:tnLst>
      <p:par>
        <p:cTn id="1" dur="indefinite" restart="never" nodeType="tmRoot"/>
      </p:par>
    </p:tnLst>
  </p:timing>
</p:sld>
</file>

<file path=ppt/slides/slide13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4818" name="Slide Number Placeholder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58850">
              <a:spcBef>
                <a:spcPct val="20000"/>
              </a:spcBef>
              <a:buChar char="•"/>
              <a:defRPr sz="3000">
                <a:solidFill>
                  <a:schemeClr val="tx1"/>
                </a:solidFill>
                <a:latin typeface="Arial" panose="020B0604020202020204" pitchFamily="34" charset="0"/>
                <a:cs typeface="Arial" panose="020B0604020202020204" pitchFamily="34" charset="0"/>
              </a:defRPr>
            </a:lvl1pPr>
            <a:lvl2pPr marL="742950" indent="-285750" defTabSz="958850">
              <a:spcBef>
                <a:spcPct val="20000"/>
              </a:spcBef>
              <a:buChar char="–"/>
              <a:defRPr sz="2600">
                <a:solidFill>
                  <a:schemeClr val="tx1"/>
                </a:solidFill>
                <a:latin typeface="Arial" panose="020B0604020202020204" pitchFamily="34" charset="0"/>
                <a:cs typeface="Arial" panose="020B0604020202020204" pitchFamily="34" charset="0"/>
              </a:defRPr>
            </a:lvl2pPr>
            <a:lvl3pPr marL="1143000" indent="-228600" defTabSz="958850">
              <a:spcBef>
                <a:spcPct val="20000"/>
              </a:spcBef>
              <a:buChar char="•"/>
              <a:defRPr sz="2300">
                <a:solidFill>
                  <a:schemeClr val="tx1"/>
                </a:solidFill>
                <a:latin typeface="Arial" panose="020B0604020202020204" pitchFamily="34" charset="0"/>
                <a:cs typeface="Arial" panose="020B0604020202020204" pitchFamily="34" charset="0"/>
              </a:defRPr>
            </a:lvl3pPr>
            <a:lvl4pPr marL="1600200" indent="-228600" defTabSz="958850">
              <a:spcBef>
                <a:spcPct val="20000"/>
              </a:spcBef>
              <a:buChar char="–"/>
              <a:defRPr sz="1900">
                <a:solidFill>
                  <a:schemeClr val="tx1"/>
                </a:solidFill>
                <a:latin typeface="Arial" panose="020B0604020202020204" pitchFamily="34" charset="0"/>
                <a:cs typeface="Arial" panose="020B0604020202020204" pitchFamily="34" charset="0"/>
              </a:defRPr>
            </a:lvl4pPr>
            <a:lvl5pPr marL="2057400" indent="-228600" defTabSz="958850">
              <a:spcBef>
                <a:spcPct val="20000"/>
              </a:spcBef>
              <a:buChar char="»"/>
              <a:defRPr sz="1900">
                <a:solidFill>
                  <a:schemeClr val="tx1"/>
                </a:solidFill>
                <a:latin typeface="Arial" panose="020B0604020202020204" pitchFamily="34" charset="0"/>
                <a:cs typeface="Arial" panose="020B0604020202020204" pitchFamily="34" charset="0"/>
              </a:defRPr>
            </a:lvl5pPr>
            <a:lvl6pPr marL="2514600" indent="-228600" defTabSz="958850" eaLnBrk="0" fontAlgn="base" hangingPunct="0">
              <a:spcBef>
                <a:spcPct val="20000"/>
              </a:spcBef>
              <a:spcAft>
                <a:spcPct val="0"/>
              </a:spcAft>
              <a:buChar char="»"/>
              <a:defRPr sz="1900">
                <a:solidFill>
                  <a:schemeClr val="tx1"/>
                </a:solidFill>
                <a:latin typeface="Arial" panose="020B0604020202020204" pitchFamily="34" charset="0"/>
                <a:cs typeface="Arial" panose="020B0604020202020204" pitchFamily="34" charset="0"/>
              </a:defRPr>
            </a:lvl6pPr>
            <a:lvl7pPr marL="2971800" indent="-228600" defTabSz="958850" eaLnBrk="0" fontAlgn="base" hangingPunct="0">
              <a:spcBef>
                <a:spcPct val="20000"/>
              </a:spcBef>
              <a:spcAft>
                <a:spcPct val="0"/>
              </a:spcAft>
              <a:buChar char="»"/>
              <a:defRPr sz="1900">
                <a:solidFill>
                  <a:schemeClr val="tx1"/>
                </a:solidFill>
                <a:latin typeface="Arial" panose="020B0604020202020204" pitchFamily="34" charset="0"/>
                <a:cs typeface="Arial" panose="020B0604020202020204" pitchFamily="34" charset="0"/>
              </a:defRPr>
            </a:lvl7pPr>
            <a:lvl8pPr marL="3429000" indent="-228600" defTabSz="958850" eaLnBrk="0" fontAlgn="base" hangingPunct="0">
              <a:spcBef>
                <a:spcPct val="20000"/>
              </a:spcBef>
              <a:spcAft>
                <a:spcPct val="0"/>
              </a:spcAft>
              <a:buChar char="»"/>
              <a:defRPr sz="1900">
                <a:solidFill>
                  <a:schemeClr val="tx1"/>
                </a:solidFill>
                <a:latin typeface="Arial" panose="020B0604020202020204" pitchFamily="34" charset="0"/>
                <a:cs typeface="Arial" panose="020B0604020202020204" pitchFamily="34" charset="0"/>
              </a:defRPr>
            </a:lvl8pPr>
            <a:lvl9pPr marL="3886200" indent="-228600" defTabSz="958850" eaLnBrk="0" fontAlgn="base" hangingPunct="0">
              <a:spcBef>
                <a:spcPct val="20000"/>
              </a:spcBef>
              <a:spcAft>
                <a:spcPct val="0"/>
              </a:spcAft>
              <a:buChar char="»"/>
              <a:defRPr sz="1900">
                <a:solidFill>
                  <a:schemeClr val="tx1"/>
                </a:solidFill>
                <a:latin typeface="Arial" panose="020B0604020202020204" pitchFamily="34" charset="0"/>
                <a:cs typeface="Arial" panose="020B0604020202020204" pitchFamily="34" charset="0"/>
              </a:defRPr>
            </a:lvl9pPr>
          </a:lstStyle>
          <a:p>
            <a:pPr>
              <a:spcBef>
                <a:spcPct val="0"/>
              </a:spcBef>
              <a:buFontTx/>
              <a:buNone/>
            </a:pPr>
            <a:fld id="{E97ED586-7774-4138-9DE7-9B90F3C290F1}" type="slidenum">
              <a:rPr lang="fa-IR" altLang="en-US" sz="1300">
                <a:cs typeface="Times New Roman" panose="02020603050405020304" pitchFamily="18" charset="0"/>
              </a:rPr>
              <a:pPr>
                <a:spcBef>
                  <a:spcPct val="0"/>
                </a:spcBef>
                <a:buFontTx/>
                <a:buNone/>
              </a:pPr>
              <a:t>136</a:t>
            </a:fld>
            <a:endParaRPr lang="en-US" altLang="en-US" sz="1300">
              <a:cs typeface="Times New Roman" panose="02020603050405020304" pitchFamily="18" charset="0"/>
            </a:endParaRPr>
          </a:p>
        </p:txBody>
      </p:sp>
      <p:sp>
        <p:nvSpPr>
          <p:cNvPr id="34819" name="Text Box 2"/>
          <p:cNvSpPr txBox="1">
            <a:spLocks noChangeArrowheads="1"/>
          </p:cNvSpPr>
          <p:nvPr/>
        </p:nvSpPr>
        <p:spPr bwMode="auto">
          <a:xfrm>
            <a:off x="2628900" y="3722688"/>
            <a:ext cx="1671638" cy="830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0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6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3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19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19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19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19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19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1900">
                <a:solidFill>
                  <a:schemeClr val="tx1"/>
                </a:solidFill>
                <a:latin typeface="Arial" panose="020B0604020202020204" pitchFamily="34" charset="0"/>
                <a:cs typeface="Arial" panose="020B0604020202020204" pitchFamily="34" charset="0"/>
              </a:defRPr>
            </a:lvl9pPr>
          </a:lstStyle>
          <a:p>
            <a:pPr algn="ctr" rtl="1">
              <a:spcBef>
                <a:spcPct val="50000"/>
              </a:spcBef>
              <a:buFontTx/>
              <a:buNone/>
            </a:pPr>
            <a:r>
              <a:rPr lang="ar-SA" altLang="en-US" sz="2400" b="1">
                <a:latin typeface="Times New Roman" panose="02020603050405020304" pitchFamily="18" charset="0"/>
                <a:cs typeface="B Nazanin" panose="00000400000000000000" pitchFamily="2" charset="-78"/>
              </a:rPr>
              <a:t>سطح انباشت</a:t>
            </a:r>
            <a:br>
              <a:rPr lang="ar-SA" altLang="en-US" sz="2400" b="1">
                <a:latin typeface="Times New Roman" panose="02020603050405020304" pitchFamily="18" charset="0"/>
                <a:cs typeface="B Nazanin" panose="00000400000000000000" pitchFamily="2" charset="-78"/>
              </a:rPr>
            </a:br>
            <a:r>
              <a:rPr lang="ar-SA" altLang="en-US" sz="2400" b="1">
                <a:latin typeface="Times New Roman" panose="02020603050405020304" pitchFamily="18" charset="0"/>
                <a:cs typeface="B Nazanin" panose="00000400000000000000" pitchFamily="2" charset="-78"/>
              </a:rPr>
              <a:t>دانش و تجربه </a:t>
            </a:r>
          </a:p>
        </p:txBody>
      </p:sp>
      <p:grpSp>
        <p:nvGrpSpPr>
          <p:cNvPr id="34820" name="Group 3"/>
          <p:cNvGrpSpPr>
            <a:grpSpLocks/>
          </p:cNvGrpSpPr>
          <p:nvPr/>
        </p:nvGrpSpPr>
        <p:grpSpPr bwMode="auto">
          <a:xfrm>
            <a:off x="3516314" y="2682878"/>
            <a:ext cx="2854325" cy="830263"/>
            <a:chOff x="1380" y="1690"/>
            <a:chExt cx="1660" cy="523"/>
          </a:xfrm>
        </p:grpSpPr>
        <p:sp>
          <p:nvSpPr>
            <p:cNvPr id="34836" name="Text Box 4"/>
            <p:cNvSpPr txBox="1">
              <a:spLocks noChangeArrowheads="1"/>
            </p:cNvSpPr>
            <p:nvPr/>
          </p:nvSpPr>
          <p:spPr bwMode="auto">
            <a:xfrm>
              <a:off x="2046" y="1690"/>
              <a:ext cx="994" cy="5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0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6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3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19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19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19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19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19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1900">
                  <a:solidFill>
                    <a:schemeClr val="tx1"/>
                  </a:solidFill>
                  <a:latin typeface="Arial" panose="020B0604020202020204" pitchFamily="34" charset="0"/>
                  <a:cs typeface="Arial" panose="020B0604020202020204" pitchFamily="34" charset="0"/>
                </a:defRPr>
              </a:lvl9pPr>
            </a:lstStyle>
            <a:p>
              <a:pPr algn="ctr" rtl="1">
                <a:spcBef>
                  <a:spcPct val="50000"/>
                </a:spcBef>
                <a:buFontTx/>
                <a:buNone/>
              </a:pPr>
              <a:r>
                <a:rPr lang="ar-SA" altLang="en-US" sz="2400" b="1">
                  <a:latin typeface="Times New Roman" panose="02020603050405020304" pitchFamily="18" charset="0"/>
                  <a:cs typeface="B Nazanin" panose="00000400000000000000" pitchFamily="2" charset="-78"/>
                </a:rPr>
                <a:t>ايده ( اختراع )</a:t>
              </a:r>
              <a:br>
                <a:rPr lang="ar-SA" altLang="en-US" sz="2400" b="1">
                  <a:latin typeface="Times New Roman" panose="02020603050405020304" pitchFamily="18" charset="0"/>
                  <a:cs typeface="B Nazanin" panose="00000400000000000000" pitchFamily="2" charset="-78"/>
                </a:rPr>
              </a:br>
              <a:r>
                <a:rPr lang="ar-SA" altLang="en-US" sz="2400" b="1">
                  <a:latin typeface="Times New Roman" panose="02020603050405020304" pitchFamily="18" charset="0"/>
                  <a:cs typeface="B Nazanin" panose="00000400000000000000" pitchFamily="2" charset="-78"/>
                </a:rPr>
                <a:t>جديد</a:t>
              </a:r>
            </a:p>
          </p:txBody>
        </p:sp>
        <p:sp>
          <p:nvSpPr>
            <p:cNvPr id="34837" name="Arc 5"/>
            <p:cNvSpPr>
              <a:spLocks/>
            </p:cNvSpPr>
            <p:nvPr/>
          </p:nvSpPr>
          <p:spPr bwMode="auto">
            <a:xfrm flipH="1">
              <a:off x="1380" y="1965"/>
              <a:ext cx="595" cy="233"/>
            </a:xfrm>
            <a:custGeom>
              <a:avLst/>
              <a:gdLst>
                <a:gd name="T0" fmla="*/ 0 w 21474"/>
                <a:gd name="T1" fmla="*/ 0 h 21600"/>
                <a:gd name="T2" fmla="*/ 0 w 21474"/>
                <a:gd name="T3" fmla="*/ 0 h 21600"/>
                <a:gd name="T4" fmla="*/ 0 w 21474"/>
                <a:gd name="T5" fmla="*/ 0 h 21600"/>
                <a:gd name="T6" fmla="*/ 0 60000 65536"/>
                <a:gd name="T7" fmla="*/ 0 60000 65536"/>
                <a:gd name="T8" fmla="*/ 0 60000 65536"/>
                <a:gd name="T9" fmla="*/ 0 w 21474"/>
                <a:gd name="T10" fmla="*/ 0 h 21600"/>
                <a:gd name="T11" fmla="*/ 21474 w 21474"/>
                <a:gd name="T12" fmla="*/ 21600 h 21600"/>
              </a:gdLst>
              <a:ahLst/>
              <a:cxnLst>
                <a:cxn ang="T6">
                  <a:pos x="T0" y="T1"/>
                </a:cxn>
                <a:cxn ang="T7">
                  <a:pos x="T2" y="T3"/>
                </a:cxn>
                <a:cxn ang="T8">
                  <a:pos x="T4" y="T5"/>
                </a:cxn>
              </a:cxnLst>
              <a:rect l="T9" t="T10" r="T11" b="T12"/>
              <a:pathLst>
                <a:path w="21474" h="21600" fill="none" extrusionOk="0">
                  <a:moveTo>
                    <a:pt x="-1" y="0"/>
                  </a:moveTo>
                  <a:cubicBezTo>
                    <a:pt x="11029" y="0"/>
                    <a:pt x="20286" y="8309"/>
                    <a:pt x="21474" y="19273"/>
                  </a:cubicBezTo>
                </a:path>
                <a:path w="21474" h="21600" stroke="0" extrusionOk="0">
                  <a:moveTo>
                    <a:pt x="-1" y="0"/>
                  </a:moveTo>
                  <a:cubicBezTo>
                    <a:pt x="11029" y="0"/>
                    <a:pt x="20286" y="8309"/>
                    <a:pt x="21474" y="19273"/>
                  </a:cubicBezTo>
                  <a:lnTo>
                    <a:pt x="0" y="21600"/>
                  </a:lnTo>
                  <a:lnTo>
                    <a:pt x="-1" y="0"/>
                  </a:lnTo>
                  <a:close/>
                </a:path>
              </a:pathLst>
            </a:custGeom>
            <a:noFill/>
            <a:ln w="19050">
              <a:solidFill>
                <a:schemeClr val="tx1"/>
              </a:solidFill>
              <a:round/>
              <a:headEnd type="stealth" w="lg" len="lg"/>
              <a:tailEnd/>
            </a:ln>
            <a:extLst>
              <a:ext uri="{909E8E84-426E-40DD-AFC4-6F175D3DCCD1}">
                <a14:hiddenFill xmlns:a14="http://schemas.microsoft.com/office/drawing/2010/main">
                  <a:solidFill>
                    <a:srgbClr val="FFFFFF"/>
                  </a:solidFill>
                </a14:hiddenFill>
              </a:ext>
            </a:extLst>
          </p:spPr>
          <p:txBody>
            <a:bodyPr anchor="ctr">
              <a:spAutoFit/>
            </a:bodyPr>
            <a:lstStyle/>
            <a:p>
              <a:endParaRPr lang="en-US"/>
            </a:p>
          </p:txBody>
        </p:sp>
      </p:grpSp>
      <p:grpSp>
        <p:nvGrpSpPr>
          <p:cNvPr id="34821" name="Group 6"/>
          <p:cNvGrpSpPr>
            <a:grpSpLocks/>
          </p:cNvGrpSpPr>
          <p:nvPr/>
        </p:nvGrpSpPr>
        <p:grpSpPr bwMode="auto">
          <a:xfrm>
            <a:off x="6921500" y="2989263"/>
            <a:ext cx="1506538" cy="1563688"/>
            <a:chOff x="3360" y="1883"/>
            <a:chExt cx="876" cy="985"/>
          </a:xfrm>
        </p:grpSpPr>
        <p:sp>
          <p:nvSpPr>
            <p:cNvPr id="34834" name="Text Box 7"/>
            <p:cNvSpPr txBox="1">
              <a:spLocks noChangeArrowheads="1"/>
            </p:cNvSpPr>
            <p:nvPr/>
          </p:nvSpPr>
          <p:spPr bwMode="auto">
            <a:xfrm>
              <a:off x="3360" y="2345"/>
              <a:ext cx="876" cy="5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0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6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3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19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19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19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19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19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1900">
                  <a:solidFill>
                    <a:schemeClr val="tx1"/>
                  </a:solidFill>
                  <a:latin typeface="Arial" panose="020B0604020202020204" pitchFamily="34" charset="0"/>
                  <a:cs typeface="Arial" panose="020B0604020202020204" pitchFamily="34" charset="0"/>
                </a:defRPr>
              </a:lvl9pPr>
            </a:lstStyle>
            <a:p>
              <a:pPr algn="ctr" rtl="1">
                <a:spcBef>
                  <a:spcPct val="50000"/>
                </a:spcBef>
                <a:buFontTx/>
                <a:buNone/>
              </a:pPr>
              <a:r>
                <a:rPr lang="ar-SA" altLang="en-US" sz="2400" b="1">
                  <a:latin typeface="Times New Roman" panose="02020603050405020304" pitchFamily="18" charset="0"/>
                  <a:cs typeface="B Nazanin" panose="00000400000000000000" pitchFamily="2" charset="-78"/>
                </a:rPr>
                <a:t>نوآوري</a:t>
              </a:r>
              <a:br>
                <a:rPr lang="ar-SA" altLang="en-US" sz="2400" b="1">
                  <a:latin typeface="Times New Roman" panose="02020603050405020304" pitchFamily="18" charset="0"/>
                  <a:cs typeface="B Nazanin" panose="00000400000000000000" pitchFamily="2" charset="-78"/>
                </a:rPr>
              </a:br>
              <a:r>
                <a:rPr lang="ar-SA" altLang="en-US" sz="2400" b="1">
                  <a:latin typeface="Times New Roman" panose="02020603050405020304" pitchFamily="18" charset="0"/>
                  <a:cs typeface="B Nazanin" panose="00000400000000000000" pitchFamily="2" charset="-78"/>
                </a:rPr>
                <a:t>تكنولوژيكي </a:t>
              </a:r>
            </a:p>
          </p:txBody>
        </p:sp>
        <p:sp>
          <p:nvSpPr>
            <p:cNvPr id="34835" name="Arc 8"/>
            <p:cNvSpPr>
              <a:spLocks/>
            </p:cNvSpPr>
            <p:nvPr/>
          </p:nvSpPr>
          <p:spPr bwMode="auto">
            <a:xfrm rot="5400000" flipH="1">
              <a:off x="3243" y="2046"/>
              <a:ext cx="542" cy="215"/>
            </a:xfrm>
            <a:custGeom>
              <a:avLst/>
              <a:gdLst>
                <a:gd name="T0" fmla="*/ 0 w 21578"/>
                <a:gd name="T1" fmla="*/ 0 h 20912"/>
                <a:gd name="T2" fmla="*/ 0 w 21578"/>
                <a:gd name="T3" fmla="*/ 0 h 20912"/>
                <a:gd name="T4" fmla="*/ 0 w 21578"/>
                <a:gd name="T5" fmla="*/ 0 h 20912"/>
                <a:gd name="T6" fmla="*/ 0 60000 65536"/>
                <a:gd name="T7" fmla="*/ 0 60000 65536"/>
                <a:gd name="T8" fmla="*/ 0 60000 65536"/>
                <a:gd name="T9" fmla="*/ 0 w 21578"/>
                <a:gd name="T10" fmla="*/ 0 h 20912"/>
                <a:gd name="T11" fmla="*/ 21578 w 21578"/>
                <a:gd name="T12" fmla="*/ 20912 h 20912"/>
              </a:gdLst>
              <a:ahLst/>
              <a:cxnLst>
                <a:cxn ang="T6">
                  <a:pos x="T0" y="T1"/>
                </a:cxn>
                <a:cxn ang="T7">
                  <a:pos x="T2" y="T3"/>
                </a:cxn>
                <a:cxn ang="T8">
                  <a:pos x="T4" y="T5"/>
                </a:cxn>
              </a:cxnLst>
              <a:rect l="T9" t="T10" r="T11" b="T12"/>
              <a:pathLst>
                <a:path w="21578" h="20912" fill="none" extrusionOk="0">
                  <a:moveTo>
                    <a:pt x="5408" y="-1"/>
                  </a:moveTo>
                  <a:cubicBezTo>
                    <a:pt x="14592" y="2375"/>
                    <a:pt x="21152" y="10465"/>
                    <a:pt x="21578" y="19942"/>
                  </a:cubicBezTo>
                </a:path>
                <a:path w="21578" h="20912" stroke="0" extrusionOk="0">
                  <a:moveTo>
                    <a:pt x="5408" y="-1"/>
                  </a:moveTo>
                  <a:cubicBezTo>
                    <a:pt x="14592" y="2375"/>
                    <a:pt x="21152" y="10465"/>
                    <a:pt x="21578" y="19942"/>
                  </a:cubicBezTo>
                  <a:lnTo>
                    <a:pt x="0" y="20912"/>
                  </a:lnTo>
                  <a:lnTo>
                    <a:pt x="5408" y="-1"/>
                  </a:lnTo>
                  <a:close/>
                </a:path>
              </a:pathLst>
            </a:custGeom>
            <a:noFill/>
            <a:ln w="19050">
              <a:solidFill>
                <a:schemeClr val="tx1"/>
              </a:solidFill>
              <a:round/>
              <a:headEnd type="stealth" w="lg" len="lg"/>
              <a:tailEnd/>
            </a:ln>
            <a:extLst>
              <a:ext uri="{909E8E84-426E-40DD-AFC4-6F175D3DCCD1}">
                <a14:hiddenFill xmlns:a14="http://schemas.microsoft.com/office/drawing/2010/main">
                  <a:solidFill>
                    <a:srgbClr val="FFFFFF"/>
                  </a:solidFill>
                </a14:hiddenFill>
              </a:ext>
            </a:extLst>
          </p:spPr>
          <p:txBody>
            <a:bodyPr anchor="ctr">
              <a:spAutoFit/>
            </a:bodyPr>
            <a:lstStyle/>
            <a:p>
              <a:endParaRPr lang="en-US"/>
            </a:p>
          </p:txBody>
        </p:sp>
      </p:grpSp>
      <p:sp>
        <p:nvSpPr>
          <p:cNvPr id="34822" name="Arc 9"/>
          <p:cNvSpPr>
            <a:spLocks/>
          </p:cNvSpPr>
          <p:nvPr/>
        </p:nvSpPr>
        <p:spPr bwMode="auto">
          <a:xfrm rot="5400000" flipV="1">
            <a:off x="3530601" y="4706422"/>
            <a:ext cx="758825" cy="369332"/>
          </a:xfrm>
          <a:custGeom>
            <a:avLst/>
            <a:gdLst>
              <a:gd name="T0" fmla="*/ 2147483646 w 21522"/>
              <a:gd name="T1" fmla="*/ 0 h 20912"/>
              <a:gd name="T2" fmla="*/ 2147483646 w 21522"/>
              <a:gd name="T3" fmla="*/ 2147483646 h 20912"/>
              <a:gd name="T4" fmla="*/ 0 w 21522"/>
              <a:gd name="T5" fmla="*/ 2147483646 h 20912"/>
              <a:gd name="T6" fmla="*/ 0 60000 65536"/>
              <a:gd name="T7" fmla="*/ 0 60000 65536"/>
              <a:gd name="T8" fmla="*/ 0 60000 65536"/>
              <a:gd name="T9" fmla="*/ 0 w 21522"/>
              <a:gd name="T10" fmla="*/ 0 h 20912"/>
              <a:gd name="T11" fmla="*/ 21522 w 21522"/>
              <a:gd name="T12" fmla="*/ 20912 h 20912"/>
            </a:gdLst>
            <a:ahLst/>
            <a:cxnLst>
              <a:cxn ang="T6">
                <a:pos x="T0" y="T1"/>
              </a:cxn>
              <a:cxn ang="T7">
                <a:pos x="T2" y="T3"/>
              </a:cxn>
              <a:cxn ang="T8">
                <a:pos x="T4" y="T5"/>
              </a:cxn>
            </a:cxnLst>
            <a:rect l="T9" t="T10" r="T11" b="T12"/>
            <a:pathLst>
              <a:path w="21522" h="20912" fill="none" extrusionOk="0">
                <a:moveTo>
                  <a:pt x="5408" y="-1"/>
                </a:moveTo>
                <a:cubicBezTo>
                  <a:pt x="14284" y="2295"/>
                  <a:pt x="20744" y="9944"/>
                  <a:pt x="21522" y="19078"/>
                </a:cubicBezTo>
              </a:path>
              <a:path w="21522" h="20912" stroke="0" extrusionOk="0">
                <a:moveTo>
                  <a:pt x="5408" y="-1"/>
                </a:moveTo>
                <a:cubicBezTo>
                  <a:pt x="14284" y="2295"/>
                  <a:pt x="20744" y="9944"/>
                  <a:pt x="21522" y="19078"/>
                </a:cubicBezTo>
                <a:lnTo>
                  <a:pt x="0" y="20912"/>
                </a:lnTo>
                <a:lnTo>
                  <a:pt x="5408" y="-1"/>
                </a:lnTo>
                <a:close/>
              </a:path>
            </a:pathLst>
          </a:custGeom>
          <a:noFill/>
          <a:ln w="19050">
            <a:solidFill>
              <a:schemeClr val="tx1"/>
            </a:solidFill>
            <a:round/>
            <a:headEnd type="stealth" w="lg" len="lg"/>
            <a:tailEnd/>
          </a:ln>
          <a:extLst>
            <a:ext uri="{909E8E84-426E-40DD-AFC4-6F175D3DCCD1}">
              <a14:hiddenFill xmlns:a14="http://schemas.microsoft.com/office/drawing/2010/main">
                <a:solidFill>
                  <a:srgbClr val="FFFFFF"/>
                </a:solidFill>
              </a14:hiddenFill>
            </a:ext>
          </a:extLst>
        </p:spPr>
        <p:txBody>
          <a:bodyPr anchor="ctr">
            <a:spAutoFit/>
          </a:bodyPr>
          <a:lstStyle/>
          <a:p>
            <a:endParaRPr lang="en-US"/>
          </a:p>
        </p:txBody>
      </p:sp>
      <p:grpSp>
        <p:nvGrpSpPr>
          <p:cNvPr id="34823" name="Group 10"/>
          <p:cNvGrpSpPr>
            <a:grpSpLocks/>
          </p:cNvGrpSpPr>
          <p:nvPr/>
        </p:nvGrpSpPr>
        <p:grpSpPr bwMode="auto">
          <a:xfrm>
            <a:off x="4445001" y="4756150"/>
            <a:ext cx="3222625" cy="1119188"/>
            <a:chOff x="1920" y="2996"/>
            <a:chExt cx="1874" cy="705"/>
          </a:xfrm>
        </p:grpSpPr>
        <p:sp>
          <p:nvSpPr>
            <p:cNvPr id="34832" name="Text Box 11"/>
            <p:cNvSpPr txBox="1">
              <a:spLocks noChangeArrowheads="1"/>
            </p:cNvSpPr>
            <p:nvPr/>
          </p:nvSpPr>
          <p:spPr bwMode="auto">
            <a:xfrm>
              <a:off x="1920" y="3178"/>
              <a:ext cx="1229" cy="5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0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6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3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19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19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19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19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19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1900">
                  <a:solidFill>
                    <a:schemeClr val="tx1"/>
                  </a:solidFill>
                  <a:latin typeface="Arial" panose="020B0604020202020204" pitchFamily="34" charset="0"/>
                  <a:cs typeface="Arial" panose="020B0604020202020204" pitchFamily="34" charset="0"/>
                </a:defRPr>
              </a:lvl9pPr>
            </a:lstStyle>
            <a:p>
              <a:pPr algn="ctr" rtl="1">
                <a:spcBef>
                  <a:spcPct val="50000"/>
                </a:spcBef>
                <a:buFontTx/>
                <a:buNone/>
              </a:pPr>
              <a:r>
                <a:rPr lang="ar-SA" altLang="en-US" sz="2400" b="1">
                  <a:latin typeface="Times New Roman" panose="02020603050405020304" pitchFamily="18" charset="0"/>
                  <a:cs typeface="B Nazanin" panose="00000400000000000000" pitchFamily="2" charset="-78"/>
                </a:rPr>
                <a:t>جايگزيني و انتشار</a:t>
              </a:r>
              <a:br>
                <a:rPr lang="ar-SA" altLang="en-US" sz="2400" b="1">
                  <a:latin typeface="Times New Roman" panose="02020603050405020304" pitchFamily="18" charset="0"/>
                  <a:cs typeface="B Nazanin" panose="00000400000000000000" pitchFamily="2" charset="-78"/>
                </a:rPr>
              </a:br>
              <a:r>
                <a:rPr lang="ar-SA" altLang="en-US" sz="2400" b="1">
                  <a:latin typeface="Times New Roman" panose="02020603050405020304" pitchFamily="18" charset="0"/>
                  <a:cs typeface="B Nazanin" panose="00000400000000000000" pitchFamily="2" charset="-78"/>
                </a:rPr>
                <a:t>تكنولوژي جديد</a:t>
              </a:r>
              <a:endParaRPr lang="en-US" altLang="en-US" sz="2400" b="1">
                <a:latin typeface="Times New Roman" panose="02020603050405020304" pitchFamily="18" charset="0"/>
                <a:cs typeface="B Nazanin" panose="00000400000000000000" pitchFamily="2" charset="-78"/>
              </a:endParaRPr>
            </a:p>
          </p:txBody>
        </p:sp>
        <p:sp>
          <p:nvSpPr>
            <p:cNvPr id="34833" name="Arc 12"/>
            <p:cNvSpPr>
              <a:spLocks/>
            </p:cNvSpPr>
            <p:nvPr/>
          </p:nvSpPr>
          <p:spPr bwMode="auto">
            <a:xfrm flipV="1">
              <a:off x="3216" y="2996"/>
              <a:ext cx="578" cy="233"/>
            </a:xfrm>
            <a:custGeom>
              <a:avLst/>
              <a:gdLst>
                <a:gd name="T0" fmla="*/ 0 w 21599"/>
                <a:gd name="T1" fmla="*/ 0 h 20372"/>
                <a:gd name="T2" fmla="*/ 0 w 21599"/>
                <a:gd name="T3" fmla="*/ 0 h 20372"/>
                <a:gd name="T4" fmla="*/ 0 w 21599"/>
                <a:gd name="T5" fmla="*/ 0 h 20372"/>
                <a:gd name="T6" fmla="*/ 0 60000 65536"/>
                <a:gd name="T7" fmla="*/ 0 60000 65536"/>
                <a:gd name="T8" fmla="*/ 0 60000 65536"/>
                <a:gd name="T9" fmla="*/ 0 w 21599"/>
                <a:gd name="T10" fmla="*/ 0 h 20372"/>
                <a:gd name="T11" fmla="*/ 21599 w 21599"/>
                <a:gd name="T12" fmla="*/ 20372 h 20372"/>
              </a:gdLst>
              <a:ahLst/>
              <a:cxnLst>
                <a:cxn ang="T6">
                  <a:pos x="T0" y="T1"/>
                </a:cxn>
                <a:cxn ang="T7">
                  <a:pos x="T2" y="T3"/>
                </a:cxn>
                <a:cxn ang="T8">
                  <a:pos x="T4" y="T5"/>
                </a:cxn>
              </a:cxnLst>
              <a:rect l="T9" t="T10" r="T11" b="T12"/>
              <a:pathLst>
                <a:path w="21599" h="20372" fill="none" extrusionOk="0">
                  <a:moveTo>
                    <a:pt x="7178" y="-1"/>
                  </a:moveTo>
                  <a:cubicBezTo>
                    <a:pt x="15749" y="3019"/>
                    <a:pt x="21513" y="11081"/>
                    <a:pt x="21599" y="20167"/>
                  </a:cubicBezTo>
                </a:path>
                <a:path w="21599" h="20372" stroke="0" extrusionOk="0">
                  <a:moveTo>
                    <a:pt x="7178" y="-1"/>
                  </a:moveTo>
                  <a:cubicBezTo>
                    <a:pt x="15749" y="3019"/>
                    <a:pt x="21513" y="11081"/>
                    <a:pt x="21599" y="20167"/>
                  </a:cubicBezTo>
                  <a:lnTo>
                    <a:pt x="0" y="20372"/>
                  </a:lnTo>
                  <a:lnTo>
                    <a:pt x="7178" y="-1"/>
                  </a:lnTo>
                  <a:close/>
                </a:path>
              </a:pathLst>
            </a:custGeom>
            <a:noFill/>
            <a:ln w="19050">
              <a:solidFill>
                <a:schemeClr val="tx1"/>
              </a:solidFill>
              <a:round/>
              <a:headEnd type="stealth" w="lg" len="lg"/>
              <a:tailEnd/>
            </a:ln>
            <a:extLst>
              <a:ext uri="{909E8E84-426E-40DD-AFC4-6F175D3DCCD1}">
                <a14:hiddenFill xmlns:a14="http://schemas.microsoft.com/office/drawing/2010/main">
                  <a:solidFill>
                    <a:srgbClr val="FFFFFF"/>
                  </a:solidFill>
                </a14:hiddenFill>
              </a:ext>
            </a:extLst>
          </p:spPr>
          <p:txBody>
            <a:bodyPr anchor="ctr">
              <a:spAutoFit/>
            </a:bodyPr>
            <a:lstStyle/>
            <a:p>
              <a:endParaRPr lang="en-US"/>
            </a:p>
          </p:txBody>
        </p:sp>
      </p:grpSp>
      <p:sp>
        <p:nvSpPr>
          <p:cNvPr id="1260557" name="Text Box 13"/>
          <p:cNvSpPr txBox="1">
            <a:spLocks noChangeArrowheads="1"/>
          </p:cNvSpPr>
          <p:nvPr/>
        </p:nvSpPr>
        <p:spPr bwMode="auto">
          <a:xfrm>
            <a:off x="8247063" y="1828801"/>
            <a:ext cx="1587500" cy="955675"/>
          </a:xfrm>
          <a:prstGeom prst="rect">
            <a:avLst/>
          </a:prstGeom>
          <a:noFill/>
          <a:ln w="9525">
            <a:noFill/>
            <a:miter lim="800000"/>
            <a:headEnd/>
            <a:tailEnd/>
          </a:ln>
          <a:effectLst/>
        </p:spPr>
        <p:txBody>
          <a:bodyPr wrap="none" lIns="90000" tIns="46800" rIns="90000" bIns="46800">
            <a:spAutoFit/>
          </a:bodyPr>
          <a:lstStyle/>
          <a:p>
            <a:pPr algn="ctr">
              <a:defRPr/>
            </a:pPr>
            <a:r>
              <a:rPr kumimoji="1" lang="ar-SA" sz="2800" dirty="0">
                <a:solidFill>
                  <a:srgbClr val="FF0066"/>
                </a:solidFill>
                <a:effectLst>
                  <a:outerShdw blurRad="38100" dist="38100" dir="2700000" algn="tl">
                    <a:srgbClr val="C0C0C0"/>
                  </a:outerShdw>
                </a:effectLst>
                <a:latin typeface="Tahoma" pitchFamily="34" charset="0"/>
                <a:cs typeface="B Nazanin" pitchFamily="2" charset="-78"/>
              </a:rPr>
              <a:t>چرخه توسعه</a:t>
            </a:r>
            <a:br>
              <a:rPr kumimoji="1" lang="ar-SA" sz="2800" dirty="0">
                <a:solidFill>
                  <a:srgbClr val="FF0066"/>
                </a:solidFill>
                <a:effectLst>
                  <a:outerShdw blurRad="38100" dist="38100" dir="2700000" algn="tl">
                    <a:srgbClr val="C0C0C0"/>
                  </a:outerShdw>
                </a:effectLst>
                <a:latin typeface="Tahoma" pitchFamily="34" charset="0"/>
                <a:cs typeface="B Nazanin" pitchFamily="2" charset="-78"/>
              </a:rPr>
            </a:br>
            <a:r>
              <a:rPr kumimoji="1" lang="ar-SA" sz="2800" dirty="0">
                <a:solidFill>
                  <a:srgbClr val="FF0066"/>
                </a:solidFill>
                <a:effectLst>
                  <a:outerShdw blurRad="38100" dist="38100" dir="2700000" algn="tl">
                    <a:srgbClr val="C0C0C0"/>
                  </a:outerShdw>
                </a:effectLst>
                <a:latin typeface="Tahoma" pitchFamily="34" charset="0"/>
                <a:cs typeface="B Nazanin" pitchFamily="2" charset="-78"/>
              </a:rPr>
              <a:t>تكنولوژي</a:t>
            </a:r>
            <a:endParaRPr kumimoji="1" lang="en-US" sz="2800" dirty="0">
              <a:solidFill>
                <a:srgbClr val="FF0066"/>
              </a:solidFill>
              <a:effectLst>
                <a:outerShdw blurRad="38100" dist="38100" dir="2700000" algn="tl">
                  <a:srgbClr val="C0C0C0"/>
                </a:outerShdw>
              </a:effectLst>
              <a:latin typeface="Tahoma" pitchFamily="34" charset="0"/>
              <a:cs typeface="B Nazanin" pitchFamily="2" charset="-78"/>
            </a:endParaRPr>
          </a:p>
        </p:txBody>
      </p:sp>
      <p:sp>
        <p:nvSpPr>
          <p:cNvPr id="34825" name="Rectangle 14"/>
          <p:cNvSpPr>
            <a:spLocks noGrp="1" noChangeArrowheads="1"/>
          </p:cNvSpPr>
          <p:nvPr>
            <p:ph type="title"/>
          </p:nvPr>
        </p:nvSpPr>
        <p:spPr>
          <a:noFill/>
        </p:spPr>
        <p:txBody>
          <a:bodyPr vert="horz" lIns="90000" tIns="46800" rIns="90000" bIns="46800" rtlCol="0" anchor="b">
            <a:normAutofit/>
          </a:bodyPr>
          <a:lstStyle/>
          <a:p>
            <a:pPr algn="r" rtl="1" eaLnBrk="1" hangingPunct="1"/>
            <a:r>
              <a:rPr lang="fa-IR" altLang="en-US" smtClean="0">
                <a:solidFill>
                  <a:srgbClr val="FF0066"/>
                </a:solidFill>
                <a:cs typeface="B Titr" panose="00000700000000000000" pitchFamily="2" charset="-78"/>
              </a:rPr>
              <a:t>نقش چرخه توسعه تکنولوژی در </a:t>
            </a:r>
            <a:r>
              <a:rPr lang="ar-SA" altLang="en-US" smtClean="0">
                <a:solidFill>
                  <a:srgbClr val="FF0066"/>
                </a:solidFill>
                <a:cs typeface="B Titr" panose="00000700000000000000" pitchFamily="2" charset="-78"/>
              </a:rPr>
              <a:t>تحولات تكنولوژي</a:t>
            </a:r>
          </a:p>
        </p:txBody>
      </p:sp>
      <p:grpSp>
        <p:nvGrpSpPr>
          <p:cNvPr id="34826" name="Group 15"/>
          <p:cNvGrpSpPr>
            <a:grpSpLocks/>
          </p:cNvGrpSpPr>
          <p:nvPr/>
        </p:nvGrpSpPr>
        <p:grpSpPr bwMode="auto">
          <a:xfrm>
            <a:off x="1631951" y="1828801"/>
            <a:ext cx="2792449" cy="3656013"/>
            <a:chOff x="272" y="1152"/>
            <a:chExt cx="1624" cy="2303"/>
          </a:xfrm>
        </p:grpSpPr>
        <p:grpSp>
          <p:nvGrpSpPr>
            <p:cNvPr id="34828" name="Group 16"/>
            <p:cNvGrpSpPr>
              <a:grpSpLocks/>
            </p:cNvGrpSpPr>
            <p:nvPr/>
          </p:nvGrpSpPr>
          <p:grpSpPr bwMode="auto">
            <a:xfrm>
              <a:off x="272" y="1152"/>
              <a:ext cx="1624" cy="638"/>
              <a:chOff x="272" y="1152"/>
              <a:chExt cx="1624" cy="638"/>
            </a:xfrm>
          </p:grpSpPr>
          <p:sp>
            <p:nvSpPr>
              <p:cNvPr id="34830" name="Text Box 17"/>
              <p:cNvSpPr txBox="1">
                <a:spLocks noChangeArrowheads="1"/>
              </p:cNvSpPr>
              <p:nvPr/>
            </p:nvSpPr>
            <p:spPr bwMode="auto">
              <a:xfrm>
                <a:off x="272" y="1152"/>
                <a:ext cx="1445" cy="523"/>
              </a:xfrm>
              <a:prstGeom prst="rect">
                <a:avLst/>
              </a:prstGeom>
              <a:noFill/>
              <a:ln w="9525">
                <a:solidFill>
                  <a:srgbClr val="00FF00"/>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a:spcBef>
                    <a:spcPct val="20000"/>
                  </a:spcBef>
                  <a:buChar char="•"/>
                  <a:defRPr sz="30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6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3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19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19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19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19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19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1900">
                    <a:solidFill>
                      <a:schemeClr val="tx1"/>
                    </a:solidFill>
                    <a:latin typeface="Arial" panose="020B0604020202020204" pitchFamily="34" charset="0"/>
                    <a:cs typeface="Arial" panose="020B0604020202020204" pitchFamily="34" charset="0"/>
                  </a:defRPr>
                </a:lvl9pPr>
              </a:lstStyle>
              <a:p>
                <a:pPr algn="ctr" rtl="1">
                  <a:spcBef>
                    <a:spcPct val="50000"/>
                  </a:spcBef>
                  <a:buFontTx/>
                  <a:buNone/>
                </a:pPr>
                <a:r>
                  <a:rPr lang="ar-SA" altLang="en-US" sz="2400" b="1">
                    <a:latin typeface="Times New Roman" panose="02020603050405020304" pitchFamily="18" charset="0"/>
                    <a:cs typeface="B Traffic" panose="00000400000000000000" pitchFamily="2" charset="-78"/>
                  </a:rPr>
                  <a:t>طرح نيازهاي جديد</a:t>
                </a:r>
                <a:br>
                  <a:rPr lang="ar-SA" altLang="en-US" sz="2400" b="1">
                    <a:latin typeface="Times New Roman" panose="02020603050405020304" pitchFamily="18" charset="0"/>
                    <a:cs typeface="B Traffic" panose="00000400000000000000" pitchFamily="2" charset="-78"/>
                  </a:rPr>
                </a:br>
                <a:r>
                  <a:rPr lang="ar-SA" altLang="en-US" sz="2400" b="1">
                    <a:latin typeface="Times New Roman" panose="02020603050405020304" pitchFamily="18" charset="0"/>
                    <a:cs typeface="B Traffic" panose="00000400000000000000" pitchFamily="2" charset="-78"/>
                  </a:rPr>
                  <a:t>از جانب بازار</a:t>
                </a:r>
              </a:p>
            </p:txBody>
          </p:sp>
          <p:sp>
            <p:nvSpPr>
              <p:cNvPr id="34831" name="Arc 18"/>
              <p:cNvSpPr>
                <a:spLocks/>
              </p:cNvSpPr>
              <p:nvPr/>
            </p:nvSpPr>
            <p:spPr bwMode="auto">
              <a:xfrm rot="5400000" flipH="1">
                <a:off x="1590" y="1483"/>
                <a:ext cx="398" cy="215"/>
              </a:xfrm>
              <a:custGeom>
                <a:avLst/>
                <a:gdLst>
                  <a:gd name="T0" fmla="*/ 0 w 21600"/>
                  <a:gd name="T1" fmla="*/ 0 h 21742"/>
                  <a:gd name="T2" fmla="*/ 0 w 21600"/>
                  <a:gd name="T3" fmla="*/ 0 h 21742"/>
                  <a:gd name="T4" fmla="*/ 0 w 21600"/>
                  <a:gd name="T5" fmla="*/ 0 h 21742"/>
                  <a:gd name="T6" fmla="*/ 0 60000 65536"/>
                  <a:gd name="T7" fmla="*/ 0 60000 65536"/>
                  <a:gd name="T8" fmla="*/ 0 60000 65536"/>
                  <a:gd name="T9" fmla="*/ 0 w 21600"/>
                  <a:gd name="T10" fmla="*/ 0 h 21742"/>
                  <a:gd name="T11" fmla="*/ 21600 w 21600"/>
                  <a:gd name="T12" fmla="*/ 21742 h 21742"/>
                </a:gdLst>
                <a:ahLst/>
                <a:cxnLst>
                  <a:cxn ang="T6">
                    <a:pos x="T0" y="T1"/>
                  </a:cxn>
                  <a:cxn ang="T7">
                    <a:pos x="T2" y="T3"/>
                  </a:cxn>
                  <a:cxn ang="T8">
                    <a:pos x="T4" y="T5"/>
                  </a:cxn>
                </a:cxnLst>
                <a:rect l="T9" t="T10" r="T11" b="T12"/>
                <a:pathLst>
                  <a:path w="21600" h="21742" fill="none" extrusionOk="0">
                    <a:moveTo>
                      <a:pt x="5408" y="-1"/>
                    </a:moveTo>
                    <a:cubicBezTo>
                      <a:pt x="14940" y="2465"/>
                      <a:pt x="21600" y="11065"/>
                      <a:pt x="21600" y="20912"/>
                    </a:cubicBezTo>
                    <a:cubicBezTo>
                      <a:pt x="21600" y="21188"/>
                      <a:pt x="21594" y="21465"/>
                      <a:pt x="21584" y="21742"/>
                    </a:cubicBezTo>
                  </a:path>
                  <a:path w="21600" h="21742" stroke="0" extrusionOk="0">
                    <a:moveTo>
                      <a:pt x="5408" y="-1"/>
                    </a:moveTo>
                    <a:cubicBezTo>
                      <a:pt x="14940" y="2465"/>
                      <a:pt x="21600" y="11065"/>
                      <a:pt x="21600" y="20912"/>
                    </a:cubicBezTo>
                    <a:cubicBezTo>
                      <a:pt x="21600" y="21188"/>
                      <a:pt x="21594" y="21465"/>
                      <a:pt x="21584" y="21742"/>
                    </a:cubicBezTo>
                    <a:lnTo>
                      <a:pt x="0" y="20912"/>
                    </a:lnTo>
                    <a:lnTo>
                      <a:pt x="5408" y="-1"/>
                    </a:lnTo>
                    <a:close/>
                  </a:path>
                </a:pathLst>
              </a:custGeom>
              <a:noFill/>
              <a:ln w="19050">
                <a:solidFill>
                  <a:srgbClr val="00FF00"/>
                </a:solidFill>
                <a:round/>
                <a:headEnd type="stealth" w="lg" len="lg"/>
                <a:tailEnd/>
              </a:ln>
              <a:extLst>
                <a:ext uri="{909E8E84-426E-40DD-AFC4-6F175D3DCCD1}">
                  <a14:hiddenFill xmlns:a14="http://schemas.microsoft.com/office/drawing/2010/main">
                    <a:solidFill>
                      <a:srgbClr val="FFFFFF"/>
                    </a:solidFill>
                  </a14:hiddenFill>
                </a:ext>
              </a:extLst>
            </p:spPr>
            <p:txBody>
              <a:bodyPr anchor="ctr">
                <a:spAutoFit/>
              </a:bodyPr>
              <a:lstStyle/>
              <a:p>
                <a:endParaRPr lang="en-US"/>
              </a:p>
            </p:txBody>
          </p:sp>
        </p:grpSp>
        <p:sp>
          <p:nvSpPr>
            <p:cNvPr id="34829" name="Arc 19"/>
            <p:cNvSpPr>
              <a:spLocks/>
            </p:cNvSpPr>
            <p:nvPr/>
          </p:nvSpPr>
          <p:spPr bwMode="auto">
            <a:xfrm rot="5400000" flipV="1">
              <a:off x="86" y="2292"/>
              <a:ext cx="2110" cy="215"/>
            </a:xfrm>
            <a:custGeom>
              <a:avLst/>
              <a:gdLst>
                <a:gd name="T0" fmla="*/ 0 w 21522"/>
                <a:gd name="T1" fmla="*/ 0 h 21136"/>
                <a:gd name="T2" fmla="*/ 0 w 21522"/>
                <a:gd name="T3" fmla="*/ 0 h 21136"/>
                <a:gd name="T4" fmla="*/ 0 w 21522"/>
                <a:gd name="T5" fmla="*/ 0 h 21136"/>
                <a:gd name="T6" fmla="*/ 0 60000 65536"/>
                <a:gd name="T7" fmla="*/ 0 60000 65536"/>
                <a:gd name="T8" fmla="*/ 0 60000 65536"/>
                <a:gd name="T9" fmla="*/ 0 w 21522"/>
                <a:gd name="T10" fmla="*/ 0 h 21136"/>
                <a:gd name="T11" fmla="*/ 21522 w 21522"/>
                <a:gd name="T12" fmla="*/ 21136 h 21136"/>
              </a:gdLst>
              <a:ahLst/>
              <a:cxnLst>
                <a:cxn ang="T6">
                  <a:pos x="T0" y="T1"/>
                </a:cxn>
                <a:cxn ang="T7">
                  <a:pos x="T2" y="T3"/>
                </a:cxn>
                <a:cxn ang="T8">
                  <a:pos x="T4" y="T5"/>
                </a:cxn>
              </a:cxnLst>
              <a:rect l="T9" t="T10" r="T11" b="T12"/>
              <a:pathLst>
                <a:path w="21522" h="21136" fill="none" extrusionOk="0">
                  <a:moveTo>
                    <a:pt x="4454" y="0"/>
                  </a:moveTo>
                  <a:cubicBezTo>
                    <a:pt x="13778" y="1965"/>
                    <a:pt x="20713" y="9808"/>
                    <a:pt x="21522" y="19302"/>
                  </a:cubicBezTo>
                </a:path>
                <a:path w="21522" h="21136" stroke="0" extrusionOk="0">
                  <a:moveTo>
                    <a:pt x="4454" y="0"/>
                  </a:moveTo>
                  <a:cubicBezTo>
                    <a:pt x="13778" y="1965"/>
                    <a:pt x="20713" y="9808"/>
                    <a:pt x="21522" y="19302"/>
                  </a:cubicBezTo>
                  <a:lnTo>
                    <a:pt x="0" y="21136"/>
                  </a:lnTo>
                  <a:lnTo>
                    <a:pt x="4454" y="0"/>
                  </a:lnTo>
                  <a:close/>
                </a:path>
              </a:pathLst>
            </a:custGeom>
            <a:noFill/>
            <a:ln w="19050">
              <a:solidFill>
                <a:srgbClr val="00FF00"/>
              </a:solidFill>
              <a:round/>
              <a:headEnd type="stealth" w="lg" len="lg"/>
              <a:tailEnd/>
            </a:ln>
            <a:extLst>
              <a:ext uri="{909E8E84-426E-40DD-AFC4-6F175D3DCCD1}">
                <a14:hiddenFill xmlns:a14="http://schemas.microsoft.com/office/drawing/2010/main">
                  <a:solidFill>
                    <a:srgbClr val="FFFFFF"/>
                  </a:solidFill>
                </a14:hiddenFill>
              </a:ext>
            </a:extLst>
          </p:spPr>
          <p:txBody>
            <a:bodyPr anchor="ctr">
              <a:spAutoFit/>
            </a:bodyPr>
            <a:lstStyle/>
            <a:p>
              <a:endParaRPr lang="en-US"/>
            </a:p>
          </p:txBody>
        </p:sp>
      </p:grpSp>
      <p:sp>
        <p:nvSpPr>
          <p:cNvPr id="34827" name="Footer Placeholder 1"/>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cs typeface="B Titr" panose="00000700000000000000" pitchFamily="2" charset="-78"/>
              </a:defRPr>
            </a:lvl1pPr>
            <a:lvl2pPr marL="742950" indent="-285750">
              <a:defRPr sz="2400">
                <a:solidFill>
                  <a:schemeClr val="tx1"/>
                </a:solidFill>
                <a:latin typeface="Arial" panose="020B0604020202020204" pitchFamily="34" charset="0"/>
                <a:cs typeface="B Titr" panose="00000700000000000000" pitchFamily="2" charset="-78"/>
              </a:defRPr>
            </a:lvl2pPr>
            <a:lvl3pPr marL="1143000" indent="-228600">
              <a:defRPr sz="2400">
                <a:solidFill>
                  <a:schemeClr val="tx1"/>
                </a:solidFill>
                <a:latin typeface="Arial" panose="020B0604020202020204" pitchFamily="34" charset="0"/>
                <a:cs typeface="B Titr" panose="00000700000000000000" pitchFamily="2" charset="-78"/>
              </a:defRPr>
            </a:lvl3pPr>
            <a:lvl4pPr marL="1600200" indent="-228600">
              <a:defRPr sz="2400">
                <a:solidFill>
                  <a:schemeClr val="tx1"/>
                </a:solidFill>
                <a:latin typeface="Arial" panose="020B0604020202020204" pitchFamily="34" charset="0"/>
                <a:cs typeface="B Titr" panose="00000700000000000000" pitchFamily="2" charset="-78"/>
              </a:defRPr>
            </a:lvl4pPr>
            <a:lvl5pPr marL="2057400" indent="-228600">
              <a:defRPr sz="2400">
                <a:solidFill>
                  <a:schemeClr val="tx1"/>
                </a:solidFill>
                <a:latin typeface="Arial" panose="020B0604020202020204" pitchFamily="34" charset="0"/>
                <a:cs typeface="B Titr" panose="00000700000000000000" pitchFamily="2" charset="-78"/>
              </a:defRPr>
            </a:lvl5pPr>
            <a:lvl6pPr marL="2514600" indent="-228600" eaLnBrk="0" fontAlgn="base" hangingPunct="0">
              <a:spcBef>
                <a:spcPct val="0"/>
              </a:spcBef>
              <a:spcAft>
                <a:spcPct val="0"/>
              </a:spcAft>
              <a:defRPr sz="2400">
                <a:solidFill>
                  <a:schemeClr val="tx1"/>
                </a:solidFill>
                <a:latin typeface="Arial" panose="020B0604020202020204" pitchFamily="34" charset="0"/>
                <a:cs typeface="B Titr" panose="00000700000000000000" pitchFamily="2" charset="-78"/>
              </a:defRPr>
            </a:lvl6pPr>
            <a:lvl7pPr marL="2971800" indent="-228600" eaLnBrk="0" fontAlgn="base" hangingPunct="0">
              <a:spcBef>
                <a:spcPct val="0"/>
              </a:spcBef>
              <a:spcAft>
                <a:spcPct val="0"/>
              </a:spcAft>
              <a:defRPr sz="2400">
                <a:solidFill>
                  <a:schemeClr val="tx1"/>
                </a:solidFill>
                <a:latin typeface="Arial" panose="020B0604020202020204" pitchFamily="34" charset="0"/>
                <a:cs typeface="B Titr" panose="00000700000000000000" pitchFamily="2" charset="-78"/>
              </a:defRPr>
            </a:lvl7pPr>
            <a:lvl8pPr marL="3429000" indent="-228600" eaLnBrk="0" fontAlgn="base" hangingPunct="0">
              <a:spcBef>
                <a:spcPct val="0"/>
              </a:spcBef>
              <a:spcAft>
                <a:spcPct val="0"/>
              </a:spcAft>
              <a:defRPr sz="2400">
                <a:solidFill>
                  <a:schemeClr val="tx1"/>
                </a:solidFill>
                <a:latin typeface="Arial" panose="020B0604020202020204" pitchFamily="34" charset="0"/>
                <a:cs typeface="B Titr" panose="00000700000000000000" pitchFamily="2" charset="-78"/>
              </a:defRPr>
            </a:lvl8pPr>
            <a:lvl9pPr marL="3886200" indent="-228600" eaLnBrk="0" fontAlgn="base" hangingPunct="0">
              <a:spcBef>
                <a:spcPct val="0"/>
              </a:spcBef>
              <a:spcAft>
                <a:spcPct val="0"/>
              </a:spcAft>
              <a:defRPr sz="2400">
                <a:solidFill>
                  <a:schemeClr val="tx1"/>
                </a:solidFill>
                <a:latin typeface="Arial" panose="020B0604020202020204" pitchFamily="34" charset="0"/>
                <a:cs typeface="B Titr" panose="00000700000000000000" pitchFamily="2" charset="-78"/>
              </a:defRPr>
            </a:lvl9pPr>
          </a:lstStyle>
          <a:p>
            <a:r>
              <a:rPr lang="fa-IR" altLang="en-US" sz="1300" smtClean="0">
                <a:cs typeface="Times New Roman" panose="02020603050405020304" pitchFamily="18" charset="0"/>
              </a:rPr>
              <a:t>مهندسی ارزش-خلاقیت- </a:t>
            </a:r>
            <a:r>
              <a:rPr lang="en-US" altLang="en-US" sz="1300" smtClean="0">
                <a:cs typeface="Times New Roman" panose="02020603050405020304" pitchFamily="18" charset="0"/>
              </a:rPr>
              <a:t>www.ravanshadnia.com</a:t>
            </a:r>
            <a:endParaRPr lang="fa-IR" altLang="en-US" sz="1300">
              <a:cs typeface="Times New Roman" panose="02020603050405020304" pitchFamily="18" charset="0"/>
            </a:endParaRPr>
          </a:p>
        </p:txBody>
      </p:sp>
    </p:spTree>
    <p:extLst>
      <p:ext uri="{BB962C8B-B14F-4D97-AF65-F5344CB8AC3E}">
        <p14:creationId xmlns:p14="http://schemas.microsoft.com/office/powerpoint/2010/main" val="2797772976"/>
      </p:ext>
    </p:extLst>
  </p:cSld>
  <p:clrMapOvr>
    <a:masterClrMapping/>
  </p:clrMapOvr>
  <p:timing>
    <p:tnLst>
      <p:par>
        <p:cTn id="1" dur="indefinite" restart="never" nodeType="tmRoot"/>
      </p:par>
    </p:tnLst>
  </p:timing>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Slide Number Placeholder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0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6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3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19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19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19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19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19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1900">
                <a:solidFill>
                  <a:schemeClr val="tx1"/>
                </a:solidFill>
                <a:latin typeface="Arial" panose="020B0604020202020204" pitchFamily="34" charset="0"/>
                <a:cs typeface="Arial" panose="020B0604020202020204" pitchFamily="34" charset="0"/>
              </a:defRPr>
            </a:lvl9pPr>
          </a:lstStyle>
          <a:p>
            <a:pPr>
              <a:spcBef>
                <a:spcPct val="0"/>
              </a:spcBef>
              <a:buFontTx/>
              <a:buNone/>
            </a:pPr>
            <a:fld id="{25ABE65D-AFBF-4398-A461-8FBADA945FED}" type="slidenum">
              <a:rPr lang="ar-SA" altLang="en-US" sz="1300">
                <a:cs typeface="B Nazanin" panose="00000400000000000000" pitchFamily="2" charset="-78"/>
              </a:rPr>
              <a:pPr>
                <a:spcBef>
                  <a:spcPct val="0"/>
                </a:spcBef>
                <a:buFontTx/>
                <a:buNone/>
              </a:pPr>
              <a:t>137</a:t>
            </a:fld>
            <a:endParaRPr lang="en-US" altLang="en-US" sz="1300">
              <a:cs typeface="B Nazanin" panose="00000400000000000000" pitchFamily="2" charset="-78"/>
            </a:endParaRPr>
          </a:p>
        </p:txBody>
      </p:sp>
      <p:grpSp>
        <p:nvGrpSpPr>
          <p:cNvPr id="36867" name="Group 2"/>
          <p:cNvGrpSpPr>
            <a:grpSpLocks/>
          </p:cNvGrpSpPr>
          <p:nvPr/>
        </p:nvGrpSpPr>
        <p:grpSpPr bwMode="auto">
          <a:xfrm>
            <a:off x="5456238" y="1524000"/>
            <a:ext cx="3548062" cy="1544638"/>
            <a:chOff x="2820" y="960"/>
            <a:chExt cx="1751" cy="973"/>
          </a:xfrm>
        </p:grpSpPr>
        <p:grpSp>
          <p:nvGrpSpPr>
            <p:cNvPr id="36919" name="Group 3"/>
            <p:cNvGrpSpPr>
              <a:grpSpLocks/>
            </p:cNvGrpSpPr>
            <p:nvPr/>
          </p:nvGrpSpPr>
          <p:grpSpPr bwMode="auto">
            <a:xfrm>
              <a:off x="4207" y="1407"/>
              <a:ext cx="364" cy="60"/>
              <a:chOff x="5069" y="1487"/>
              <a:chExt cx="364" cy="60"/>
            </a:xfrm>
          </p:grpSpPr>
          <p:sp>
            <p:nvSpPr>
              <p:cNvPr id="36931" name="Freeform 4"/>
              <p:cNvSpPr>
                <a:spLocks/>
              </p:cNvSpPr>
              <p:nvPr/>
            </p:nvSpPr>
            <p:spPr bwMode="auto">
              <a:xfrm>
                <a:off x="5069" y="1512"/>
                <a:ext cx="31" cy="20"/>
              </a:xfrm>
              <a:custGeom>
                <a:avLst/>
                <a:gdLst>
                  <a:gd name="T0" fmla="*/ 0 w 31"/>
                  <a:gd name="T1" fmla="*/ 0 h 20"/>
                  <a:gd name="T2" fmla="*/ 0 w 31"/>
                  <a:gd name="T3" fmla="*/ 19 h 20"/>
                  <a:gd name="T4" fmla="*/ 30 w 31"/>
                  <a:gd name="T5" fmla="*/ 19 h 20"/>
                  <a:gd name="T6" fmla="*/ 30 w 31"/>
                  <a:gd name="T7" fmla="*/ 0 h 20"/>
                  <a:gd name="T8" fmla="*/ 0 w 31"/>
                  <a:gd name="T9" fmla="*/ 0 h 20"/>
                  <a:gd name="T10" fmla="*/ 0 60000 65536"/>
                  <a:gd name="T11" fmla="*/ 0 60000 65536"/>
                  <a:gd name="T12" fmla="*/ 0 60000 65536"/>
                  <a:gd name="T13" fmla="*/ 0 60000 65536"/>
                  <a:gd name="T14" fmla="*/ 0 60000 65536"/>
                  <a:gd name="T15" fmla="*/ 0 w 31"/>
                  <a:gd name="T16" fmla="*/ 0 h 20"/>
                  <a:gd name="T17" fmla="*/ 31 w 31"/>
                  <a:gd name="T18" fmla="*/ 20 h 20"/>
                </a:gdLst>
                <a:ahLst/>
                <a:cxnLst>
                  <a:cxn ang="T10">
                    <a:pos x="T0" y="T1"/>
                  </a:cxn>
                  <a:cxn ang="T11">
                    <a:pos x="T2" y="T3"/>
                  </a:cxn>
                  <a:cxn ang="T12">
                    <a:pos x="T4" y="T5"/>
                  </a:cxn>
                  <a:cxn ang="T13">
                    <a:pos x="T6" y="T7"/>
                  </a:cxn>
                  <a:cxn ang="T14">
                    <a:pos x="T8" y="T9"/>
                  </a:cxn>
                </a:cxnLst>
                <a:rect l="T15" t="T16" r="T17" b="T18"/>
                <a:pathLst>
                  <a:path w="31" h="20">
                    <a:moveTo>
                      <a:pt x="0" y="0"/>
                    </a:moveTo>
                    <a:lnTo>
                      <a:pt x="0" y="19"/>
                    </a:lnTo>
                    <a:lnTo>
                      <a:pt x="30" y="19"/>
                    </a:lnTo>
                    <a:lnTo>
                      <a:pt x="30" y="0"/>
                    </a:lnTo>
                    <a:lnTo>
                      <a:pt x="0" y="0"/>
                    </a:lnTo>
                  </a:path>
                </a:pathLst>
              </a:custGeom>
              <a:solidFill>
                <a:srgbClr val="000000"/>
              </a:solidFill>
              <a:ln w="9525" cap="rnd">
                <a:solidFill>
                  <a:srgbClr val="66FFFF"/>
                </a:solidFill>
                <a:round/>
                <a:headEnd/>
                <a:tailEnd/>
              </a:ln>
            </p:spPr>
            <p:txBody>
              <a:bodyPr/>
              <a:lstStyle/>
              <a:p>
                <a:endParaRPr lang="en-US"/>
              </a:p>
            </p:txBody>
          </p:sp>
          <p:sp>
            <p:nvSpPr>
              <p:cNvPr id="36932" name="Freeform 5"/>
              <p:cNvSpPr>
                <a:spLocks/>
              </p:cNvSpPr>
              <p:nvPr/>
            </p:nvSpPr>
            <p:spPr bwMode="auto">
              <a:xfrm>
                <a:off x="5129" y="1512"/>
                <a:ext cx="31" cy="20"/>
              </a:xfrm>
              <a:custGeom>
                <a:avLst/>
                <a:gdLst>
                  <a:gd name="T0" fmla="*/ 0 w 31"/>
                  <a:gd name="T1" fmla="*/ 0 h 20"/>
                  <a:gd name="T2" fmla="*/ 0 w 31"/>
                  <a:gd name="T3" fmla="*/ 19 h 20"/>
                  <a:gd name="T4" fmla="*/ 30 w 31"/>
                  <a:gd name="T5" fmla="*/ 19 h 20"/>
                  <a:gd name="T6" fmla="*/ 30 w 31"/>
                  <a:gd name="T7" fmla="*/ 0 h 20"/>
                  <a:gd name="T8" fmla="*/ 0 w 31"/>
                  <a:gd name="T9" fmla="*/ 0 h 20"/>
                  <a:gd name="T10" fmla="*/ 0 60000 65536"/>
                  <a:gd name="T11" fmla="*/ 0 60000 65536"/>
                  <a:gd name="T12" fmla="*/ 0 60000 65536"/>
                  <a:gd name="T13" fmla="*/ 0 60000 65536"/>
                  <a:gd name="T14" fmla="*/ 0 60000 65536"/>
                  <a:gd name="T15" fmla="*/ 0 w 31"/>
                  <a:gd name="T16" fmla="*/ 0 h 20"/>
                  <a:gd name="T17" fmla="*/ 31 w 31"/>
                  <a:gd name="T18" fmla="*/ 20 h 20"/>
                </a:gdLst>
                <a:ahLst/>
                <a:cxnLst>
                  <a:cxn ang="T10">
                    <a:pos x="T0" y="T1"/>
                  </a:cxn>
                  <a:cxn ang="T11">
                    <a:pos x="T2" y="T3"/>
                  </a:cxn>
                  <a:cxn ang="T12">
                    <a:pos x="T4" y="T5"/>
                  </a:cxn>
                  <a:cxn ang="T13">
                    <a:pos x="T6" y="T7"/>
                  </a:cxn>
                  <a:cxn ang="T14">
                    <a:pos x="T8" y="T9"/>
                  </a:cxn>
                </a:cxnLst>
                <a:rect l="T15" t="T16" r="T17" b="T18"/>
                <a:pathLst>
                  <a:path w="31" h="20">
                    <a:moveTo>
                      <a:pt x="0" y="0"/>
                    </a:moveTo>
                    <a:lnTo>
                      <a:pt x="0" y="19"/>
                    </a:lnTo>
                    <a:lnTo>
                      <a:pt x="30" y="19"/>
                    </a:lnTo>
                    <a:lnTo>
                      <a:pt x="30" y="0"/>
                    </a:lnTo>
                    <a:lnTo>
                      <a:pt x="0" y="0"/>
                    </a:lnTo>
                  </a:path>
                </a:pathLst>
              </a:custGeom>
              <a:solidFill>
                <a:srgbClr val="000000"/>
              </a:solidFill>
              <a:ln w="9525" cap="rnd">
                <a:solidFill>
                  <a:srgbClr val="66FFFF"/>
                </a:solidFill>
                <a:round/>
                <a:headEnd/>
                <a:tailEnd/>
              </a:ln>
            </p:spPr>
            <p:txBody>
              <a:bodyPr/>
              <a:lstStyle/>
              <a:p>
                <a:endParaRPr lang="en-US"/>
              </a:p>
            </p:txBody>
          </p:sp>
          <p:sp>
            <p:nvSpPr>
              <p:cNvPr id="36933" name="Freeform 6"/>
              <p:cNvSpPr>
                <a:spLocks/>
              </p:cNvSpPr>
              <p:nvPr/>
            </p:nvSpPr>
            <p:spPr bwMode="auto">
              <a:xfrm>
                <a:off x="5189" y="1512"/>
                <a:ext cx="32" cy="20"/>
              </a:xfrm>
              <a:custGeom>
                <a:avLst/>
                <a:gdLst>
                  <a:gd name="T0" fmla="*/ 0 w 32"/>
                  <a:gd name="T1" fmla="*/ 0 h 20"/>
                  <a:gd name="T2" fmla="*/ 0 w 32"/>
                  <a:gd name="T3" fmla="*/ 19 h 20"/>
                  <a:gd name="T4" fmla="*/ 31 w 32"/>
                  <a:gd name="T5" fmla="*/ 19 h 20"/>
                  <a:gd name="T6" fmla="*/ 31 w 32"/>
                  <a:gd name="T7" fmla="*/ 0 h 20"/>
                  <a:gd name="T8" fmla="*/ 0 w 32"/>
                  <a:gd name="T9" fmla="*/ 0 h 20"/>
                  <a:gd name="T10" fmla="*/ 0 60000 65536"/>
                  <a:gd name="T11" fmla="*/ 0 60000 65536"/>
                  <a:gd name="T12" fmla="*/ 0 60000 65536"/>
                  <a:gd name="T13" fmla="*/ 0 60000 65536"/>
                  <a:gd name="T14" fmla="*/ 0 60000 65536"/>
                  <a:gd name="T15" fmla="*/ 0 w 32"/>
                  <a:gd name="T16" fmla="*/ 0 h 20"/>
                  <a:gd name="T17" fmla="*/ 32 w 32"/>
                  <a:gd name="T18" fmla="*/ 20 h 20"/>
                </a:gdLst>
                <a:ahLst/>
                <a:cxnLst>
                  <a:cxn ang="T10">
                    <a:pos x="T0" y="T1"/>
                  </a:cxn>
                  <a:cxn ang="T11">
                    <a:pos x="T2" y="T3"/>
                  </a:cxn>
                  <a:cxn ang="T12">
                    <a:pos x="T4" y="T5"/>
                  </a:cxn>
                  <a:cxn ang="T13">
                    <a:pos x="T6" y="T7"/>
                  </a:cxn>
                  <a:cxn ang="T14">
                    <a:pos x="T8" y="T9"/>
                  </a:cxn>
                </a:cxnLst>
                <a:rect l="T15" t="T16" r="T17" b="T18"/>
                <a:pathLst>
                  <a:path w="32" h="20">
                    <a:moveTo>
                      <a:pt x="0" y="0"/>
                    </a:moveTo>
                    <a:lnTo>
                      <a:pt x="0" y="19"/>
                    </a:lnTo>
                    <a:lnTo>
                      <a:pt x="31" y="19"/>
                    </a:lnTo>
                    <a:lnTo>
                      <a:pt x="31" y="0"/>
                    </a:lnTo>
                    <a:lnTo>
                      <a:pt x="0" y="0"/>
                    </a:lnTo>
                  </a:path>
                </a:pathLst>
              </a:custGeom>
              <a:solidFill>
                <a:srgbClr val="000000"/>
              </a:solidFill>
              <a:ln w="9525" cap="rnd">
                <a:solidFill>
                  <a:srgbClr val="66FFFF"/>
                </a:solidFill>
                <a:round/>
                <a:headEnd/>
                <a:tailEnd/>
              </a:ln>
            </p:spPr>
            <p:txBody>
              <a:bodyPr/>
              <a:lstStyle/>
              <a:p>
                <a:endParaRPr lang="en-US"/>
              </a:p>
            </p:txBody>
          </p:sp>
          <p:sp>
            <p:nvSpPr>
              <p:cNvPr id="36934" name="Freeform 7"/>
              <p:cNvSpPr>
                <a:spLocks/>
              </p:cNvSpPr>
              <p:nvPr/>
            </p:nvSpPr>
            <p:spPr bwMode="auto">
              <a:xfrm>
                <a:off x="5250" y="1512"/>
                <a:ext cx="31" cy="20"/>
              </a:xfrm>
              <a:custGeom>
                <a:avLst/>
                <a:gdLst>
                  <a:gd name="T0" fmla="*/ 0 w 31"/>
                  <a:gd name="T1" fmla="*/ 0 h 20"/>
                  <a:gd name="T2" fmla="*/ 0 w 31"/>
                  <a:gd name="T3" fmla="*/ 19 h 20"/>
                  <a:gd name="T4" fmla="*/ 30 w 31"/>
                  <a:gd name="T5" fmla="*/ 19 h 20"/>
                  <a:gd name="T6" fmla="*/ 30 w 31"/>
                  <a:gd name="T7" fmla="*/ 0 h 20"/>
                  <a:gd name="T8" fmla="*/ 0 w 31"/>
                  <a:gd name="T9" fmla="*/ 0 h 20"/>
                  <a:gd name="T10" fmla="*/ 0 60000 65536"/>
                  <a:gd name="T11" fmla="*/ 0 60000 65536"/>
                  <a:gd name="T12" fmla="*/ 0 60000 65536"/>
                  <a:gd name="T13" fmla="*/ 0 60000 65536"/>
                  <a:gd name="T14" fmla="*/ 0 60000 65536"/>
                  <a:gd name="T15" fmla="*/ 0 w 31"/>
                  <a:gd name="T16" fmla="*/ 0 h 20"/>
                  <a:gd name="T17" fmla="*/ 31 w 31"/>
                  <a:gd name="T18" fmla="*/ 20 h 20"/>
                </a:gdLst>
                <a:ahLst/>
                <a:cxnLst>
                  <a:cxn ang="T10">
                    <a:pos x="T0" y="T1"/>
                  </a:cxn>
                  <a:cxn ang="T11">
                    <a:pos x="T2" y="T3"/>
                  </a:cxn>
                  <a:cxn ang="T12">
                    <a:pos x="T4" y="T5"/>
                  </a:cxn>
                  <a:cxn ang="T13">
                    <a:pos x="T6" y="T7"/>
                  </a:cxn>
                  <a:cxn ang="T14">
                    <a:pos x="T8" y="T9"/>
                  </a:cxn>
                </a:cxnLst>
                <a:rect l="T15" t="T16" r="T17" b="T18"/>
                <a:pathLst>
                  <a:path w="31" h="20">
                    <a:moveTo>
                      <a:pt x="0" y="0"/>
                    </a:moveTo>
                    <a:lnTo>
                      <a:pt x="0" y="19"/>
                    </a:lnTo>
                    <a:lnTo>
                      <a:pt x="30" y="19"/>
                    </a:lnTo>
                    <a:lnTo>
                      <a:pt x="30" y="0"/>
                    </a:lnTo>
                    <a:lnTo>
                      <a:pt x="0" y="0"/>
                    </a:lnTo>
                  </a:path>
                </a:pathLst>
              </a:custGeom>
              <a:solidFill>
                <a:srgbClr val="000000"/>
              </a:solidFill>
              <a:ln w="9525" cap="rnd">
                <a:solidFill>
                  <a:srgbClr val="66FFFF"/>
                </a:solidFill>
                <a:round/>
                <a:headEnd/>
                <a:tailEnd/>
              </a:ln>
            </p:spPr>
            <p:txBody>
              <a:bodyPr/>
              <a:lstStyle/>
              <a:p>
                <a:endParaRPr lang="en-US"/>
              </a:p>
            </p:txBody>
          </p:sp>
          <p:sp>
            <p:nvSpPr>
              <p:cNvPr id="36935" name="Freeform 8"/>
              <p:cNvSpPr>
                <a:spLocks/>
              </p:cNvSpPr>
              <p:nvPr/>
            </p:nvSpPr>
            <p:spPr bwMode="auto">
              <a:xfrm>
                <a:off x="5310" y="1512"/>
                <a:ext cx="31" cy="20"/>
              </a:xfrm>
              <a:custGeom>
                <a:avLst/>
                <a:gdLst>
                  <a:gd name="T0" fmla="*/ 0 w 31"/>
                  <a:gd name="T1" fmla="*/ 0 h 20"/>
                  <a:gd name="T2" fmla="*/ 0 w 31"/>
                  <a:gd name="T3" fmla="*/ 19 h 20"/>
                  <a:gd name="T4" fmla="*/ 30 w 31"/>
                  <a:gd name="T5" fmla="*/ 19 h 20"/>
                  <a:gd name="T6" fmla="*/ 30 w 31"/>
                  <a:gd name="T7" fmla="*/ 0 h 20"/>
                  <a:gd name="T8" fmla="*/ 0 w 31"/>
                  <a:gd name="T9" fmla="*/ 0 h 20"/>
                  <a:gd name="T10" fmla="*/ 0 60000 65536"/>
                  <a:gd name="T11" fmla="*/ 0 60000 65536"/>
                  <a:gd name="T12" fmla="*/ 0 60000 65536"/>
                  <a:gd name="T13" fmla="*/ 0 60000 65536"/>
                  <a:gd name="T14" fmla="*/ 0 60000 65536"/>
                  <a:gd name="T15" fmla="*/ 0 w 31"/>
                  <a:gd name="T16" fmla="*/ 0 h 20"/>
                  <a:gd name="T17" fmla="*/ 31 w 31"/>
                  <a:gd name="T18" fmla="*/ 20 h 20"/>
                </a:gdLst>
                <a:ahLst/>
                <a:cxnLst>
                  <a:cxn ang="T10">
                    <a:pos x="T0" y="T1"/>
                  </a:cxn>
                  <a:cxn ang="T11">
                    <a:pos x="T2" y="T3"/>
                  </a:cxn>
                  <a:cxn ang="T12">
                    <a:pos x="T4" y="T5"/>
                  </a:cxn>
                  <a:cxn ang="T13">
                    <a:pos x="T6" y="T7"/>
                  </a:cxn>
                  <a:cxn ang="T14">
                    <a:pos x="T8" y="T9"/>
                  </a:cxn>
                </a:cxnLst>
                <a:rect l="T15" t="T16" r="T17" b="T18"/>
                <a:pathLst>
                  <a:path w="31" h="20">
                    <a:moveTo>
                      <a:pt x="0" y="0"/>
                    </a:moveTo>
                    <a:lnTo>
                      <a:pt x="0" y="19"/>
                    </a:lnTo>
                    <a:lnTo>
                      <a:pt x="30" y="19"/>
                    </a:lnTo>
                    <a:lnTo>
                      <a:pt x="30" y="0"/>
                    </a:lnTo>
                    <a:lnTo>
                      <a:pt x="0" y="0"/>
                    </a:lnTo>
                  </a:path>
                </a:pathLst>
              </a:custGeom>
              <a:solidFill>
                <a:srgbClr val="000000"/>
              </a:solidFill>
              <a:ln w="9525" cap="rnd">
                <a:solidFill>
                  <a:srgbClr val="66FFFF"/>
                </a:solidFill>
                <a:round/>
                <a:headEnd/>
                <a:tailEnd/>
              </a:ln>
            </p:spPr>
            <p:txBody>
              <a:bodyPr/>
              <a:lstStyle/>
              <a:p>
                <a:endParaRPr lang="en-US"/>
              </a:p>
            </p:txBody>
          </p:sp>
          <p:sp>
            <p:nvSpPr>
              <p:cNvPr id="36936" name="Freeform 9"/>
              <p:cNvSpPr>
                <a:spLocks/>
              </p:cNvSpPr>
              <p:nvPr/>
            </p:nvSpPr>
            <p:spPr bwMode="auto">
              <a:xfrm>
                <a:off x="5370" y="1512"/>
                <a:ext cx="23" cy="20"/>
              </a:xfrm>
              <a:custGeom>
                <a:avLst/>
                <a:gdLst>
                  <a:gd name="T0" fmla="*/ 0 w 23"/>
                  <a:gd name="T1" fmla="*/ 0 h 20"/>
                  <a:gd name="T2" fmla="*/ 0 w 23"/>
                  <a:gd name="T3" fmla="*/ 19 h 20"/>
                  <a:gd name="T4" fmla="*/ 22 w 23"/>
                  <a:gd name="T5" fmla="*/ 19 h 20"/>
                  <a:gd name="T6" fmla="*/ 22 w 23"/>
                  <a:gd name="T7" fmla="*/ 0 h 20"/>
                  <a:gd name="T8" fmla="*/ 0 w 23"/>
                  <a:gd name="T9" fmla="*/ 0 h 20"/>
                  <a:gd name="T10" fmla="*/ 0 60000 65536"/>
                  <a:gd name="T11" fmla="*/ 0 60000 65536"/>
                  <a:gd name="T12" fmla="*/ 0 60000 65536"/>
                  <a:gd name="T13" fmla="*/ 0 60000 65536"/>
                  <a:gd name="T14" fmla="*/ 0 60000 65536"/>
                  <a:gd name="T15" fmla="*/ 0 w 23"/>
                  <a:gd name="T16" fmla="*/ 0 h 20"/>
                  <a:gd name="T17" fmla="*/ 23 w 23"/>
                  <a:gd name="T18" fmla="*/ 20 h 20"/>
                </a:gdLst>
                <a:ahLst/>
                <a:cxnLst>
                  <a:cxn ang="T10">
                    <a:pos x="T0" y="T1"/>
                  </a:cxn>
                  <a:cxn ang="T11">
                    <a:pos x="T2" y="T3"/>
                  </a:cxn>
                  <a:cxn ang="T12">
                    <a:pos x="T4" y="T5"/>
                  </a:cxn>
                  <a:cxn ang="T13">
                    <a:pos x="T6" y="T7"/>
                  </a:cxn>
                  <a:cxn ang="T14">
                    <a:pos x="T8" y="T9"/>
                  </a:cxn>
                </a:cxnLst>
                <a:rect l="T15" t="T16" r="T17" b="T18"/>
                <a:pathLst>
                  <a:path w="23" h="20">
                    <a:moveTo>
                      <a:pt x="0" y="0"/>
                    </a:moveTo>
                    <a:lnTo>
                      <a:pt x="0" y="19"/>
                    </a:lnTo>
                    <a:lnTo>
                      <a:pt x="22" y="19"/>
                    </a:lnTo>
                    <a:lnTo>
                      <a:pt x="22" y="0"/>
                    </a:lnTo>
                    <a:lnTo>
                      <a:pt x="0" y="0"/>
                    </a:lnTo>
                  </a:path>
                </a:pathLst>
              </a:custGeom>
              <a:solidFill>
                <a:srgbClr val="000000"/>
              </a:solidFill>
              <a:ln w="9525" cap="rnd">
                <a:solidFill>
                  <a:srgbClr val="66FFFF"/>
                </a:solidFill>
                <a:round/>
                <a:headEnd/>
                <a:tailEnd/>
              </a:ln>
            </p:spPr>
            <p:txBody>
              <a:bodyPr/>
              <a:lstStyle/>
              <a:p>
                <a:endParaRPr lang="en-US"/>
              </a:p>
            </p:txBody>
          </p:sp>
          <p:sp>
            <p:nvSpPr>
              <p:cNvPr id="36937" name="Freeform 10"/>
              <p:cNvSpPr>
                <a:spLocks/>
              </p:cNvSpPr>
              <p:nvPr/>
            </p:nvSpPr>
            <p:spPr bwMode="auto">
              <a:xfrm>
                <a:off x="5375" y="1487"/>
                <a:ext cx="58" cy="60"/>
              </a:xfrm>
              <a:custGeom>
                <a:avLst/>
                <a:gdLst>
                  <a:gd name="T0" fmla="*/ 0 w 58"/>
                  <a:gd name="T1" fmla="*/ 59 h 60"/>
                  <a:gd name="T2" fmla="*/ 8 w 58"/>
                  <a:gd name="T3" fmla="*/ 30 h 60"/>
                  <a:gd name="T4" fmla="*/ 0 w 58"/>
                  <a:gd name="T5" fmla="*/ 0 h 60"/>
                  <a:gd name="T6" fmla="*/ 57 w 58"/>
                  <a:gd name="T7" fmla="*/ 30 h 60"/>
                  <a:gd name="T8" fmla="*/ 0 w 58"/>
                  <a:gd name="T9" fmla="*/ 59 h 60"/>
                  <a:gd name="T10" fmla="*/ 0 60000 65536"/>
                  <a:gd name="T11" fmla="*/ 0 60000 65536"/>
                  <a:gd name="T12" fmla="*/ 0 60000 65536"/>
                  <a:gd name="T13" fmla="*/ 0 60000 65536"/>
                  <a:gd name="T14" fmla="*/ 0 60000 65536"/>
                  <a:gd name="T15" fmla="*/ 0 w 58"/>
                  <a:gd name="T16" fmla="*/ 0 h 60"/>
                  <a:gd name="T17" fmla="*/ 58 w 58"/>
                  <a:gd name="T18" fmla="*/ 60 h 60"/>
                </a:gdLst>
                <a:ahLst/>
                <a:cxnLst>
                  <a:cxn ang="T10">
                    <a:pos x="T0" y="T1"/>
                  </a:cxn>
                  <a:cxn ang="T11">
                    <a:pos x="T2" y="T3"/>
                  </a:cxn>
                  <a:cxn ang="T12">
                    <a:pos x="T4" y="T5"/>
                  </a:cxn>
                  <a:cxn ang="T13">
                    <a:pos x="T6" y="T7"/>
                  </a:cxn>
                  <a:cxn ang="T14">
                    <a:pos x="T8" y="T9"/>
                  </a:cxn>
                </a:cxnLst>
                <a:rect l="T15" t="T16" r="T17" b="T18"/>
                <a:pathLst>
                  <a:path w="58" h="60">
                    <a:moveTo>
                      <a:pt x="0" y="59"/>
                    </a:moveTo>
                    <a:lnTo>
                      <a:pt x="8" y="30"/>
                    </a:lnTo>
                    <a:lnTo>
                      <a:pt x="0" y="0"/>
                    </a:lnTo>
                    <a:lnTo>
                      <a:pt x="57" y="30"/>
                    </a:lnTo>
                    <a:lnTo>
                      <a:pt x="0" y="59"/>
                    </a:lnTo>
                  </a:path>
                </a:pathLst>
              </a:custGeom>
              <a:solidFill>
                <a:srgbClr val="000000"/>
              </a:solidFill>
              <a:ln w="9525" cap="rnd">
                <a:solidFill>
                  <a:srgbClr val="66FFFF"/>
                </a:solidFill>
                <a:round/>
                <a:headEnd/>
                <a:tailEnd/>
              </a:ln>
            </p:spPr>
            <p:txBody>
              <a:bodyPr/>
              <a:lstStyle/>
              <a:p>
                <a:endParaRPr lang="en-US"/>
              </a:p>
            </p:txBody>
          </p:sp>
        </p:grpSp>
        <p:grpSp>
          <p:nvGrpSpPr>
            <p:cNvPr id="36920" name="Group 11"/>
            <p:cNvGrpSpPr>
              <a:grpSpLocks/>
            </p:cNvGrpSpPr>
            <p:nvPr/>
          </p:nvGrpSpPr>
          <p:grpSpPr bwMode="auto">
            <a:xfrm>
              <a:off x="3890" y="1438"/>
              <a:ext cx="319" cy="495"/>
              <a:chOff x="4752" y="1518"/>
              <a:chExt cx="319" cy="495"/>
            </a:xfrm>
          </p:grpSpPr>
          <p:sp>
            <p:nvSpPr>
              <p:cNvPr id="36922" name="Freeform 12"/>
              <p:cNvSpPr>
                <a:spLocks/>
              </p:cNvSpPr>
              <p:nvPr/>
            </p:nvSpPr>
            <p:spPr bwMode="auto">
              <a:xfrm>
                <a:off x="4752" y="1972"/>
                <a:ext cx="23" cy="41"/>
              </a:xfrm>
              <a:custGeom>
                <a:avLst/>
                <a:gdLst>
                  <a:gd name="T0" fmla="*/ 0 w 23"/>
                  <a:gd name="T1" fmla="*/ 35 h 41"/>
                  <a:gd name="T2" fmla="*/ 6 w 23"/>
                  <a:gd name="T3" fmla="*/ 40 h 41"/>
                  <a:gd name="T4" fmla="*/ 22 w 23"/>
                  <a:gd name="T5" fmla="*/ 4 h 41"/>
                  <a:gd name="T6" fmla="*/ 14 w 23"/>
                  <a:gd name="T7" fmla="*/ 0 h 41"/>
                  <a:gd name="T8" fmla="*/ 0 w 23"/>
                  <a:gd name="T9" fmla="*/ 35 h 41"/>
                  <a:gd name="T10" fmla="*/ 0 60000 65536"/>
                  <a:gd name="T11" fmla="*/ 0 60000 65536"/>
                  <a:gd name="T12" fmla="*/ 0 60000 65536"/>
                  <a:gd name="T13" fmla="*/ 0 60000 65536"/>
                  <a:gd name="T14" fmla="*/ 0 60000 65536"/>
                  <a:gd name="T15" fmla="*/ 0 w 23"/>
                  <a:gd name="T16" fmla="*/ 0 h 41"/>
                  <a:gd name="T17" fmla="*/ 23 w 23"/>
                  <a:gd name="T18" fmla="*/ 41 h 41"/>
                </a:gdLst>
                <a:ahLst/>
                <a:cxnLst>
                  <a:cxn ang="T10">
                    <a:pos x="T0" y="T1"/>
                  </a:cxn>
                  <a:cxn ang="T11">
                    <a:pos x="T2" y="T3"/>
                  </a:cxn>
                  <a:cxn ang="T12">
                    <a:pos x="T4" y="T5"/>
                  </a:cxn>
                  <a:cxn ang="T13">
                    <a:pos x="T6" y="T7"/>
                  </a:cxn>
                  <a:cxn ang="T14">
                    <a:pos x="T8" y="T9"/>
                  </a:cxn>
                </a:cxnLst>
                <a:rect l="T15" t="T16" r="T17" b="T18"/>
                <a:pathLst>
                  <a:path w="23" h="41">
                    <a:moveTo>
                      <a:pt x="0" y="35"/>
                    </a:moveTo>
                    <a:lnTo>
                      <a:pt x="6" y="40"/>
                    </a:lnTo>
                    <a:lnTo>
                      <a:pt x="22" y="4"/>
                    </a:lnTo>
                    <a:lnTo>
                      <a:pt x="14" y="0"/>
                    </a:lnTo>
                    <a:lnTo>
                      <a:pt x="0" y="35"/>
                    </a:lnTo>
                  </a:path>
                </a:pathLst>
              </a:custGeom>
              <a:solidFill>
                <a:srgbClr val="000000"/>
              </a:solidFill>
              <a:ln w="9525" cap="rnd">
                <a:solidFill>
                  <a:srgbClr val="66FFFF"/>
                </a:solidFill>
                <a:round/>
                <a:headEnd/>
                <a:tailEnd/>
              </a:ln>
            </p:spPr>
            <p:txBody>
              <a:bodyPr/>
              <a:lstStyle/>
              <a:p>
                <a:endParaRPr lang="en-US"/>
              </a:p>
            </p:txBody>
          </p:sp>
          <p:sp>
            <p:nvSpPr>
              <p:cNvPr id="36923" name="Freeform 13"/>
              <p:cNvSpPr>
                <a:spLocks/>
              </p:cNvSpPr>
              <p:nvPr/>
            </p:nvSpPr>
            <p:spPr bwMode="auto">
              <a:xfrm>
                <a:off x="4782" y="1897"/>
                <a:ext cx="23" cy="42"/>
              </a:xfrm>
              <a:custGeom>
                <a:avLst/>
                <a:gdLst>
                  <a:gd name="T0" fmla="*/ 0 w 23"/>
                  <a:gd name="T1" fmla="*/ 37 h 42"/>
                  <a:gd name="T2" fmla="*/ 6 w 23"/>
                  <a:gd name="T3" fmla="*/ 41 h 42"/>
                  <a:gd name="T4" fmla="*/ 22 w 23"/>
                  <a:gd name="T5" fmla="*/ 5 h 42"/>
                  <a:gd name="T6" fmla="*/ 14 w 23"/>
                  <a:gd name="T7" fmla="*/ 0 h 42"/>
                  <a:gd name="T8" fmla="*/ 0 w 23"/>
                  <a:gd name="T9" fmla="*/ 37 h 42"/>
                  <a:gd name="T10" fmla="*/ 0 60000 65536"/>
                  <a:gd name="T11" fmla="*/ 0 60000 65536"/>
                  <a:gd name="T12" fmla="*/ 0 60000 65536"/>
                  <a:gd name="T13" fmla="*/ 0 60000 65536"/>
                  <a:gd name="T14" fmla="*/ 0 60000 65536"/>
                  <a:gd name="T15" fmla="*/ 0 w 23"/>
                  <a:gd name="T16" fmla="*/ 0 h 42"/>
                  <a:gd name="T17" fmla="*/ 23 w 23"/>
                  <a:gd name="T18" fmla="*/ 42 h 42"/>
                </a:gdLst>
                <a:ahLst/>
                <a:cxnLst>
                  <a:cxn ang="T10">
                    <a:pos x="T0" y="T1"/>
                  </a:cxn>
                  <a:cxn ang="T11">
                    <a:pos x="T2" y="T3"/>
                  </a:cxn>
                  <a:cxn ang="T12">
                    <a:pos x="T4" y="T5"/>
                  </a:cxn>
                  <a:cxn ang="T13">
                    <a:pos x="T6" y="T7"/>
                  </a:cxn>
                  <a:cxn ang="T14">
                    <a:pos x="T8" y="T9"/>
                  </a:cxn>
                </a:cxnLst>
                <a:rect l="T15" t="T16" r="T17" b="T18"/>
                <a:pathLst>
                  <a:path w="23" h="42">
                    <a:moveTo>
                      <a:pt x="0" y="37"/>
                    </a:moveTo>
                    <a:lnTo>
                      <a:pt x="6" y="41"/>
                    </a:lnTo>
                    <a:lnTo>
                      <a:pt x="22" y="5"/>
                    </a:lnTo>
                    <a:lnTo>
                      <a:pt x="14" y="0"/>
                    </a:lnTo>
                    <a:lnTo>
                      <a:pt x="0" y="37"/>
                    </a:lnTo>
                  </a:path>
                </a:pathLst>
              </a:custGeom>
              <a:solidFill>
                <a:srgbClr val="000000"/>
              </a:solidFill>
              <a:ln w="9525" cap="rnd">
                <a:solidFill>
                  <a:srgbClr val="66FFFF"/>
                </a:solidFill>
                <a:round/>
                <a:headEnd/>
                <a:tailEnd/>
              </a:ln>
            </p:spPr>
            <p:txBody>
              <a:bodyPr/>
              <a:lstStyle/>
              <a:p>
                <a:endParaRPr lang="en-US"/>
              </a:p>
            </p:txBody>
          </p:sp>
          <p:sp>
            <p:nvSpPr>
              <p:cNvPr id="36924" name="Freeform 14"/>
              <p:cNvSpPr>
                <a:spLocks/>
              </p:cNvSpPr>
              <p:nvPr/>
            </p:nvSpPr>
            <p:spPr bwMode="auto">
              <a:xfrm>
                <a:off x="4812" y="1824"/>
                <a:ext cx="23" cy="42"/>
              </a:xfrm>
              <a:custGeom>
                <a:avLst/>
                <a:gdLst>
                  <a:gd name="T0" fmla="*/ 0 w 23"/>
                  <a:gd name="T1" fmla="*/ 36 h 42"/>
                  <a:gd name="T2" fmla="*/ 6 w 23"/>
                  <a:gd name="T3" fmla="*/ 41 h 42"/>
                  <a:gd name="T4" fmla="*/ 22 w 23"/>
                  <a:gd name="T5" fmla="*/ 4 h 42"/>
                  <a:gd name="T6" fmla="*/ 14 w 23"/>
                  <a:gd name="T7" fmla="*/ 0 h 42"/>
                  <a:gd name="T8" fmla="*/ 0 w 23"/>
                  <a:gd name="T9" fmla="*/ 36 h 42"/>
                  <a:gd name="T10" fmla="*/ 0 60000 65536"/>
                  <a:gd name="T11" fmla="*/ 0 60000 65536"/>
                  <a:gd name="T12" fmla="*/ 0 60000 65536"/>
                  <a:gd name="T13" fmla="*/ 0 60000 65536"/>
                  <a:gd name="T14" fmla="*/ 0 60000 65536"/>
                  <a:gd name="T15" fmla="*/ 0 w 23"/>
                  <a:gd name="T16" fmla="*/ 0 h 42"/>
                  <a:gd name="T17" fmla="*/ 23 w 23"/>
                  <a:gd name="T18" fmla="*/ 42 h 42"/>
                </a:gdLst>
                <a:ahLst/>
                <a:cxnLst>
                  <a:cxn ang="T10">
                    <a:pos x="T0" y="T1"/>
                  </a:cxn>
                  <a:cxn ang="T11">
                    <a:pos x="T2" y="T3"/>
                  </a:cxn>
                  <a:cxn ang="T12">
                    <a:pos x="T4" y="T5"/>
                  </a:cxn>
                  <a:cxn ang="T13">
                    <a:pos x="T6" y="T7"/>
                  </a:cxn>
                  <a:cxn ang="T14">
                    <a:pos x="T8" y="T9"/>
                  </a:cxn>
                </a:cxnLst>
                <a:rect l="T15" t="T16" r="T17" b="T18"/>
                <a:pathLst>
                  <a:path w="23" h="42">
                    <a:moveTo>
                      <a:pt x="0" y="36"/>
                    </a:moveTo>
                    <a:lnTo>
                      <a:pt x="6" y="41"/>
                    </a:lnTo>
                    <a:lnTo>
                      <a:pt x="22" y="4"/>
                    </a:lnTo>
                    <a:lnTo>
                      <a:pt x="14" y="0"/>
                    </a:lnTo>
                    <a:lnTo>
                      <a:pt x="0" y="36"/>
                    </a:lnTo>
                  </a:path>
                </a:pathLst>
              </a:custGeom>
              <a:solidFill>
                <a:srgbClr val="000000"/>
              </a:solidFill>
              <a:ln w="9525" cap="rnd">
                <a:solidFill>
                  <a:srgbClr val="66FFFF"/>
                </a:solidFill>
                <a:round/>
                <a:headEnd/>
                <a:tailEnd/>
              </a:ln>
            </p:spPr>
            <p:txBody>
              <a:bodyPr/>
              <a:lstStyle/>
              <a:p>
                <a:endParaRPr lang="en-US"/>
              </a:p>
            </p:txBody>
          </p:sp>
          <p:sp>
            <p:nvSpPr>
              <p:cNvPr id="36925" name="Freeform 15"/>
              <p:cNvSpPr>
                <a:spLocks/>
              </p:cNvSpPr>
              <p:nvPr/>
            </p:nvSpPr>
            <p:spPr bwMode="auto">
              <a:xfrm>
                <a:off x="4842" y="1751"/>
                <a:ext cx="22" cy="42"/>
              </a:xfrm>
              <a:custGeom>
                <a:avLst/>
                <a:gdLst>
                  <a:gd name="T0" fmla="*/ 0 w 22"/>
                  <a:gd name="T1" fmla="*/ 36 h 42"/>
                  <a:gd name="T2" fmla="*/ 6 w 22"/>
                  <a:gd name="T3" fmla="*/ 41 h 42"/>
                  <a:gd name="T4" fmla="*/ 21 w 22"/>
                  <a:gd name="T5" fmla="*/ 5 h 42"/>
                  <a:gd name="T6" fmla="*/ 14 w 22"/>
                  <a:gd name="T7" fmla="*/ 0 h 42"/>
                  <a:gd name="T8" fmla="*/ 0 w 22"/>
                  <a:gd name="T9" fmla="*/ 36 h 42"/>
                  <a:gd name="T10" fmla="*/ 0 60000 65536"/>
                  <a:gd name="T11" fmla="*/ 0 60000 65536"/>
                  <a:gd name="T12" fmla="*/ 0 60000 65536"/>
                  <a:gd name="T13" fmla="*/ 0 60000 65536"/>
                  <a:gd name="T14" fmla="*/ 0 60000 65536"/>
                  <a:gd name="T15" fmla="*/ 0 w 22"/>
                  <a:gd name="T16" fmla="*/ 0 h 42"/>
                  <a:gd name="T17" fmla="*/ 22 w 22"/>
                  <a:gd name="T18" fmla="*/ 42 h 42"/>
                </a:gdLst>
                <a:ahLst/>
                <a:cxnLst>
                  <a:cxn ang="T10">
                    <a:pos x="T0" y="T1"/>
                  </a:cxn>
                  <a:cxn ang="T11">
                    <a:pos x="T2" y="T3"/>
                  </a:cxn>
                  <a:cxn ang="T12">
                    <a:pos x="T4" y="T5"/>
                  </a:cxn>
                  <a:cxn ang="T13">
                    <a:pos x="T6" y="T7"/>
                  </a:cxn>
                  <a:cxn ang="T14">
                    <a:pos x="T8" y="T9"/>
                  </a:cxn>
                </a:cxnLst>
                <a:rect l="T15" t="T16" r="T17" b="T18"/>
                <a:pathLst>
                  <a:path w="22" h="42">
                    <a:moveTo>
                      <a:pt x="0" y="36"/>
                    </a:moveTo>
                    <a:lnTo>
                      <a:pt x="6" y="41"/>
                    </a:lnTo>
                    <a:lnTo>
                      <a:pt x="21" y="5"/>
                    </a:lnTo>
                    <a:lnTo>
                      <a:pt x="14" y="0"/>
                    </a:lnTo>
                    <a:lnTo>
                      <a:pt x="0" y="36"/>
                    </a:lnTo>
                  </a:path>
                </a:pathLst>
              </a:custGeom>
              <a:solidFill>
                <a:srgbClr val="000000"/>
              </a:solidFill>
              <a:ln w="9525" cap="rnd">
                <a:solidFill>
                  <a:srgbClr val="66FFFF"/>
                </a:solidFill>
                <a:round/>
                <a:headEnd/>
                <a:tailEnd/>
              </a:ln>
            </p:spPr>
            <p:txBody>
              <a:bodyPr/>
              <a:lstStyle/>
              <a:p>
                <a:endParaRPr lang="en-US"/>
              </a:p>
            </p:txBody>
          </p:sp>
          <p:sp>
            <p:nvSpPr>
              <p:cNvPr id="36926" name="Freeform 16"/>
              <p:cNvSpPr>
                <a:spLocks/>
              </p:cNvSpPr>
              <p:nvPr/>
            </p:nvSpPr>
            <p:spPr bwMode="auto">
              <a:xfrm>
                <a:off x="4872" y="1678"/>
                <a:ext cx="22" cy="42"/>
              </a:xfrm>
              <a:custGeom>
                <a:avLst/>
                <a:gdLst>
                  <a:gd name="T0" fmla="*/ 0 w 22"/>
                  <a:gd name="T1" fmla="*/ 37 h 42"/>
                  <a:gd name="T2" fmla="*/ 6 w 22"/>
                  <a:gd name="T3" fmla="*/ 41 h 42"/>
                  <a:gd name="T4" fmla="*/ 21 w 22"/>
                  <a:gd name="T5" fmla="*/ 5 h 42"/>
                  <a:gd name="T6" fmla="*/ 14 w 22"/>
                  <a:gd name="T7" fmla="*/ 0 h 42"/>
                  <a:gd name="T8" fmla="*/ 0 w 22"/>
                  <a:gd name="T9" fmla="*/ 37 h 42"/>
                  <a:gd name="T10" fmla="*/ 0 60000 65536"/>
                  <a:gd name="T11" fmla="*/ 0 60000 65536"/>
                  <a:gd name="T12" fmla="*/ 0 60000 65536"/>
                  <a:gd name="T13" fmla="*/ 0 60000 65536"/>
                  <a:gd name="T14" fmla="*/ 0 60000 65536"/>
                  <a:gd name="T15" fmla="*/ 0 w 22"/>
                  <a:gd name="T16" fmla="*/ 0 h 42"/>
                  <a:gd name="T17" fmla="*/ 22 w 22"/>
                  <a:gd name="T18" fmla="*/ 42 h 42"/>
                </a:gdLst>
                <a:ahLst/>
                <a:cxnLst>
                  <a:cxn ang="T10">
                    <a:pos x="T0" y="T1"/>
                  </a:cxn>
                  <a:cxn ang="T11">
                    <a:pos x="T2" y="T3"/>
                  </a:cxn>
                  <a:cxn ang="T12">
                    <a:pos x="T4" y="T5"/>
                  </a:cxn>
                  <a:cxn ang="T13">
                    <a:pos x="T6" y="T7"/>
                  </a:cxn>
                  <a:cxn ang="T14">
                    <a:pos x="T8" y="T9"/>
                  </a:cxn>
                </a:cxnLst>
                <a:rect l="T15" t="T16" r="T17" b="T18"/>
                <a:pathLst>
                  <a:path w="22" h="42">
                    <a:moveTo>
                      <a:pt x="0" y="37"/>
                    </a:moveTo>
                    <a:lnTo>
                      <a:pt x="6" y="41"/>
                    </a:lnTo>
                    <a:lnTo>
                      <a:pt x="21" y="5"/>
                    </a:lnTo>
                    <a:lnTo>
                      <a:pt x="14" y="0"/>
                    </a:lnTo>
                    <a:lnTo>
                      <a:pt x="0" y="37"/>
                    </a:lnTo>
                  </a:path>
                </a:pathLst>
              </a:custGeom>
              <a:solidFill>
                <a:srgbClr val="000000"/>
              </a:solidFill>
              <a:ln w="9525" cap="rnd">
                <a:solidFill>
                  <a:srgbClr val="66FFFF"/>
                </a:solidFill>
                <a:round/>
                <a:headEnd/>
                <a:tailEnd/>
              </a:ln>
            </p:spPr>
            <p:txBody>
              <a:bodyPr/>
              <a:lstStyle/>
              <a:p>
                <a:endParaRPr lang="en-US"/>
              </a:p>
            </p:txBody>
          </p:sp>
          <p:sp>
            <p:nvSpPr>
              <p:cNvPr id="36927" name="Freeform 17"/>
              <p:cNvSpPr>
                <a:spLocks/>
              </p:cNvSpPr>
              <p:nvPr/>
            </p:nvSpPr>
            <p:spPr bwMode="auto">
              <a:xfrm>
                <a:off x="4887" y="1651"/>
                <a:ext cx="35" cy="36"/>
              </a:xfrm>
              <a:custGeom>
                <a:avLst/>
                <a:gdLst>
                  <a:gd name="T0" fmla="*/ 0 w 35"/>
                  <a:gd name="T1" fmla="*/ 26 h 36"/>
                  <a:gd name="T2" fmla="*/ 3 w 35"/>
                  <a:gd name="T3" fmla="*/ 35 h 36"/>
                  <a:gd name="T4" fmla="*/ 34 w 35"/>
                  <a:gd name="T5" fmla="*/ 7 h 36"/>
                  <a:gd name="T6" fmla="*/ 30 w 35"/>
                  <a:gd name="T7" fmla="*/ 0 h 36"/>
                  <a:gd name="T8" fmla="*/ 0 w 35"/>
                  <a:gd name="T9" fmla="*/ 26 h 36"/>
                  <a:gd name="T10" fmla="*/ 0 60000 65536"/>
                  <a:gd name="T11" fmla="*/ 0 60000 65536"/>
                  <a:gd name="T12" fmla="*/ 0 60000 65536"/>
                  <a:gd name="T13" fmla="*/ 0 60000 65536"/>
                  <a:gd name="T14" fmla="*/ 0 60000 65536"/>
                  <a:gd name="T15" fmla="*/ 0 w 35"/>
                  <a:gd name="T16" fmla="*/ 0 h 36"/>
                  <a:gd name="T17" fmla="*/ 35 w 35"/>
                  <a:gd name="T18" fmla="*/ 36 h 36"/>
                </a:gdLst>
                <a:ahLst/>
                <a:cxnLst>
                  <a:cxn ang="T10">
                    <a:pos x="T0" y="T1"/>
                  </a:cxn>
                  <a:cxn ang="T11">
                    <a:pos x="T2" y="T3"/>
                  </a:cxn>
                  <a:cxn ang="T12">
                    <a:pos x="T4" y="T5"/>
                  </a:cxn>
                  <a:cxn ang="T13">
                    <a:pos x="T6" y="T7"/>
                  </a:cxn>
                  <a:cxn ang="T14">
                    <a:pos x="T8" y="T9"/>
                  </a:cxn>
                </a:cxnLst>
                <a:rect l="T15" t="T16" r="T17" b="T18"/>
                <a:pathLst>
                  <a:path w="35" h="36">
                    <a:moveTo>
                      <a:pt x="0" y="26"/>
                    </a:moveTo>
                    <a:lnTo>
                      <a:pt x="3" y="35"/>
                    </a:lnTo>
                    <a:lnTo>
                      <a:pt x="34" y="7"/>
                    </a:lnTo>
                    <a:lnTo>
                      <a:pt x="30" y="0"/>
                    </a:lnTo>
                    <a:lnTo>
                      <a:pt x="0" y="26"/>
                    </a:lnTo>
                  </a:path>
                </a:pathLst>
              </a:custGeom>
              <a:solidFill>
                <a:srgbClr val="000000"/>
              </a:solidFill>
              <a:ln w="9525" cap="rnd">
                <a:solidFill>
                  <a:srgbClr val="66FFFF"/>
                </a:solidFill>
                <a:round/>
                <a:headEnd/>
                <a:tailEnd/>
              </a:ln>
            </p:spPr>
            <p:txBody>
              <a:bodyPr/>
              <a:lstStyle/>
              <a:p>
                <a:endParaRPr lang="en-US"/>
              </a:p>
            </p:txBody>
          </p:sp>
          <p:sp>
            <p:nvSpPr>
              <p:cNvPr id="36928" name="Freeform 18"/>
              <p:cNvSpPr>
                <a:spLocks/>
              </p:cNvSpPr>
              <p:nvPr/>
            </p:nvSpPr>
            <p:spPr bwMode="auto">
              <a:xfrm>
                <a:off x="4947" y="1596"/>
                <a:ext cx="35" cy="37"/>
              </a:xfrm>
              <a:custGeom>
                <a:avLst/>
                <a:gdLst>
                  <a:gd name="T0" fmla="*/ 0 w 35"/>
                  <a:gd name="T1" fmla="*/ 28 h 37"/>
                  <a:gd name="T2" fmla="*/ 4 w 35"/>
                  <a:gd name="T3" fmla="*/ 36 h 37"/>
                  <a:gd name="T4" fmla="*/ 34 w 35"/>
                  <a:gd name="T5" fmla="*/ 9 h 37"/>
                  <a:gd name="T6" fmla="*/ 30 w 35"/>
                  <a:gd name="T7" fmla="*/ 0 h 37"/>
                  <a:gd name="T8" fmla="*/ 0 w 35"/>
                  <a:gd name="T9" fmla="*/ 28 h 37"/>
                  <a:gd name="T10" fmla="*/ 0 60000 65536"/>
                  <a:gd name="T11" fmla="*/ 0 60000 65536"/>
                  <a:gd name="T12" fmla="*/ 0 60000 65536"/>
                  <a:gd name="T13" fmla="*/ 0 60000 65536"/>
                  <a:gd name="T14" fmla="*/ 0 60000 65536"/>
                  <a:gd name="T15" fmla="*/ 0 w 35"/>
                  <a:gd name="T16" fmla="*/ 0 h 37"/>
                  <a:gd name="T17" fmla="*/ 35 w 35"/>
                  <a:gd name="T18" fmla="*/ 37 h 37"/>
                </a:gdLst>
                <a:ahLst/>
                <a:cxnLst>
                  <a:cxn ang="T10">
                    <a:pos x="T0" y="T1"/>
                  </a:cxn>
                  <a:cxn ang="T11">
                    <a:pos x="T2" y="T3"/>
                  </a:cxn>
                  <a:cxn ang="T12">
                    <a:pos x="T4" y="T5"/>
                  </a:cxn>
                  <a:cxn ang="T13">
                    <a:pos x="T6" y="T7"/>
                  </a:cxn>
                  <a:cxn ang="T14">
                    <a:pos x="T8" y="T9"/>
                  </a:cxn>
                </a:cxnLst>
                <a:rect l="T15" t="T16" r="T17" b="T18"/>
                <a:pathLst>
                  <a:path w="35" h="37">
                    <a:moveTo>
                      <a:pt x="0" y="28"/>
                    </a:moveTo>
                    <a:lnTo>
                      <a:pt x="4" y="36"/>
                    </a:lnTo>
                    <a:lnTo>
                      <a:pt x="34" y="9"/>
                    </a:lnTo>
                    <a:lnTo>
                      <a:pt x="30" y="0"/>
                    </a:lnTo>
                    <a:lnTo>
                      <a:pt x="0" y="28"/>
                    </a:lnTo>
                  </a:path>
                </a:pathLst>
              </a:custGeom>
              <a:solidFill>
                <a:srgbClr val="000000"/>
              </a:solidFill>
              <a:ln w="9525" cap="rnd">
                <a:solidFill>
                  <a:srgbClr val="66FFFF"/>
                </a:solidFill>
                <a:round/>
                <a:headEnd/>
                <a:tailEnd/>
              </a:ln>
            </p:spPr>
            <p:txBody>
              <a:bodyPr/>
              <a:lstStyle/>
              <a:p>
                <a:endParaRPr lang="en-US"/>
              </a:p>
            </p:txBody>
          </p:sp>
          <p:sp>
            <p:nvSpPr>
              <p:cNvPr id="36929" name="Freeform 19"/>
              <p:cNvSpPr>
                <a:spLocks/>
              </p:cNvSpPr>
              <p:nvPr/>
            </p:nvSpPr>
            <p:spPr bwMode="auto">
              <a:xfrm>
                <a:off x="5008" y="1545"/>
                <a:ext cx="31" cy="32"/>
              </a:xfrm>
              <a:custGeom>
                <a:avLst/>
                <a:gdLst>
                  <a:gd name="T0" fmla="*/ 0 w 31"/>
                  <a:gd name="T1" fmla="*/ 24 h 32"/>
                  <a:gd name="T2" fmla="*/ 3 w 31"/>
                  <a:gd name="T3" fmla="*/ 31 h 32"/>
                  <a:gd name="T4" fmla="*/ 30 w 31"/>
                  <a:gd name="T5" fmla="*/ 8 h 32"/>
                  <a:gd name="T6" fmla="*/ 25 w 31"/>
                  <a:gd name="T7" fmla="*/ 0 h 32"/>
                  <a:gd name="T8" fmla="*/ 0 w 31"/>
                  <a:gd name="T9" fmla="*/ 24 h 32"/>
                  <a:gd name="T10" fmla="*/ 0 60000 65536"/>
                  <a:gd name="T11" fmla="*/ 0 60000 65536"/>
                  <a:gd name="T12" fmla="*/ 0 60000 65536"/>
                  <a:gd name="T13" fmla="*/ 0 60000 65536"/>
                  <a:gd name="T14" fmla="*/ 0 60000 65536"/>
                  <a:gd name="T15" fmla="*/ 0 w 31"/>
                  <a:gd name="T16" fmla="*/ 0 h 32"/>
                  <a:gd name="T17" fmla="*/ 31 w 31"/>
                  <a:gd name="T18" fmla="*/ 32 h 32"/>
                </a:gdLst>
                <a:ahLst/>
                <a:cxnLst>
                  <a:cxn ang="T10">
                    <a:pos x="T0" y="T1"/>
                  </a:cxn>
                  <a:cxn ang="T11">
                    <a:pos x="T2" y="T3"/>
                  </a:cxn>
                  <a:cxn ang="T12">
                    <a:pos x="T4" y="T5"/>
                  </a:cxn>
                  <a:cxn ang="T13">
                    <a:pos x="T6" y="T7"/>
                  </a:cxn>
                  <a:cxn ang="T14">
                    <a:pos x="T8" y="T9"/>
                  </a:cxn>
                </a:cxnLst>
                <a:rect l="T15" t="T16" r="T17" b="T18"/>
                <a:pathLst>
                  <a:path w="31" h="32">
                    <a:moveTo>
                      <a:pt x="0" y="24"/>
                    </a:moveTo>
                    <a:lnTo>
                      <a:pt x="3" y="31"/>
                    </a:lnTo>
                    <a:lnTo>
                      <a:pt x="30" y="8"/>
                    </a:lnTo>
                    <a:lnTo>
                      <a:pt x="25" y="0"/>
                    </a:lnTo>
                    <a:lnTo>
                      <a:pt x="0" y="24"/>
                    </a:lnTo>
                  </a:path>
                </a:pathLst>
              </a:custGeom>
              <a:solidFill>
                <a:srgbClr val="000000"/>
              </a:solidFill>
              <a:ln w="9525" cap="rnd">
                <a:solidFill>
                  <a:srgbClr val="66FFFF"/>
                </a:solidFill>
                <a:round/>
                <a:headEnd/>
                <a:tailEnd/>
              </a:ln>
            </p:spPr>
            <p:txBody>
              <a:bodyPr/>
              <a:lstStyle/>
              <a:p>
                <a:endParaRPr lang="en-US"/>
              </a:p>
            </p:txBody>
          </p:sp>
          <p:sp>
            <p:nvSpPr>
              <p:cNvPr id="36930" name="Freeform 20"/>
              <p:cNvSpPr>
                <a:spLocks/>
              </p:cNvSpPr>
              <p:nvPr/>
            </p:nvSpPr>
            <p:spPr bwMode="auto">
              <a:xfrm>
                <a:off x="5009" y="1518"/>
                <a:ext cx="62" cy="66"/>
              </a:xfrm>
              <a:custGeom>
                <a:avLst/>
                <a:gdLst>
                  <a:gd name="T0" fmla="*/ 30 w 62"/>
                  <a:gd name="T1" fmla="*/ 65 h 66"/>
                  <a:gd name="T2" fmla="*/ 22 w 62"/>
                  <a:gd name="T3" fmla="*/ 36 h 66"/>
                  <a:gd name="T4" fmla="*/ 0 w 62"/>
                  <a:gd name="T5" fmla="*/ 18 h 66"/>
                  <a:gd name="T6" fmla="*/ 61 w 62"/>
                  <a:gd name="T7" fmla="*/ 0 h 66"/>
                  <a:gd name="T8" fmla="*/ 30 w 62"/>
                  <a:gd name="T9" fmla="*/ 65 h 66"/>
                  <a:gd name="T10" fmla="*/ 0 60000 65536"/>
                  <a:gd name="T11" fmla="*/ 0 60000 65536"/>
                  <a:gd name="T12" fmla="*/ 0 60000 65536"/>
                  <a:gd name="T13" fmla="*/ 0 60000 65536"/>
                  <a:gd name="T14" fmla="*/ 0 60000 65536"/>
                  <a:gd name="T15" fmla="*/ 0 w 62"/>
                  <a:gd name="T16" fmla="*/ 0 h 66"/>
                  <a:gd name="T17" fmla="*/ 62 w 62"/>
                  <a:gd name="T18" fmla="*/ 66 h 66"/>
                </a:gdLst>
                <a:ahLst/>
                <a:cxnLst>
                  <a:cxn ang="T10">
                    <a:pos x="T0" y="T1"/>
                  </a:cxn>
                  <a:cxn ang="T11">
                    <a:pos x="T2" y="T3"/>
                  </a:cxn>
                  <a:cxn ang="T12">
                    <a:pos x="T4" y="T5"/>
                  </a:cxn>
                  <a:cxn ang="T13">
                    <a:pos x="T6" y="T7"/>
                  </a:cxn>
                  <a:cxn ang="T14">
                    <a:pos x="T8" y="T9"/>
                  </a:cxn>
                </a:cxnLst>
                <a:rect l="T15" t="T16" r="T17" b="T18"/>
                <a:pathLst>
                  <a:path w="62" h="66">
                    <a:moveTo>
                      <a:pt x="30" y="65"/>
                    </a:moveTo>
                    <a:lnTo>
                      <a:pt x="22" y="36"/>
                    </a:lnTo>
                    <a:lnTo>
                      <a:pt x="0" y="18"/>
                    </a:lnTo>
                    <a:lnTo>
                      <a:pt x="61" y="0"/>
                    </a:lnTo>
                    <a:lnTo>
                      <a:pt x="30" y="65"/>
                    </a:lnTo>
                  </a:path>
                </a:pathLst>
              </a:custGeom>
              <a:solidFill>
                <a:srgbClr val="000000"/>
              </a:solidFill>
              <a:ln w="9525" cap="rnd">
                <a:solidFill>
                  <a:srgbClr val="66FFFF"/>
                </a:solidFill>
                <a:round/>
                <a:headEnd/>
                <a:tailEnd/>
              </a:ln>
            </p:spPr>
            <p:txBody>
              <a:bodyPr/>
              <a:lstStyle/>
              <a:p>
                <a:endParaRPr lang="en-US"/>
              </a:p>
            </p:txBody>
          </p:sp>
        </p:grpSp>
        <p:sp>
          <p:nvSpPr>
            <p:cNvPr id="36921" name="Rectangle 21"/>
            <p:cNvSpPr>
              <a:spLocks noChangeArrowheads="1"/>
            </p:cNvSpPr>
            <p:nvPr/>
          </p:nvSpPr>
          <p:spPr bwMode="auto">
            <a:xfrm>
              <a:off x="2820" y="960"/>
              <a:ext cx="1438" cy="4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a:spcBef>
                  <a:spcPct val="20000"/>
                </a:spcBef>
                <a:buChar char="•"/>
                <a:defRPr sz="30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6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3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19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19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19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19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19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1900">
                  <a:solidFill>
                    <a:schemeClr val="tx1"/>
                  </a:solidFill>
                  <a:latin typeface="Arial" panose="020B0604020202020204" pitchFamily="34" charset="0"/>
                  <a:cs typeface="Arial" panose="020B0604020202020204" pitchFamily="34" charset="0"/>
                </a:defRPr>
              </a:lvl9pPr>
            </a:lstStyle>
            <a:p>
              <a:pPr algn="ctr" rtl="1">
                <a:spcBef>
                  <a:spcPct val="0"/>
                </a:spcBef>
                <a:buFontTx/>
                <a:buNone/>
              </a:pPr>
              <a:r>
                <a:rPr lang="ar-SA" altLang="en-US" sz="1800" b="1">
                  <a:latin typeface="Times New Roman" panose="02020603050405020304" pitchFamily="18" charset="0"/>
                  <a:cs typeface="B Nazanin" panose="00000400000000000000" pitchFamily="2" charset="-78"/>
                </a:rPr>
                <a:t>مديريت استراتژيك تكنولوژي</a:t>
              </a:r>
              <a:br>
                <a:rPr lang="ar-SA" altLang="en-US" sz="1800" b="1">
                  <a:latin typeface="Times New Roman" panose="02020603050405020304" pitchFamily="18" charset="0"/>
                  <a:cs typeface="B Nazanin" panose="00000400000000000000" pitchFamily="2" charset="-78"/>
                </a:rPr>
              </a:br>
              <a:r>
                <a:rPr lang="ar-SA" altLang="en-US" sz="1800" b="1">
                  <a:latin typeface="Times New Roman" panose="02020603050405020304" pitchFamily="18" charset="0"/>
                  <a:cs typeface="B Nazanin" panose="00000400000000000000" pitchFamily="2" charset="-78"/>
                </a:rPr>
                <a:t> </a:t>
              </a:r>
              <a:r>
                <a:rPr lang="en-US" altLang="en-US" sz="1800" b="1" i="1">
                  <a:latin typeface="Times New Roman" panose="02020603050405020304" pitchFamily="18" charset="0"/>
                  <a:cs typeface="B Nazanin" panose="00000400000000000000" pitchFamily="2" charset="-78"/>
                </a:rPr>
                <a:t>(Process-based Approaches)</a:t>
              </a:r>
              <a:endParaRPr lang="ar-SA" altLang="ar-SA" sz="1800" b="1" i="1">
                <a:latin typeface="Times New Roman" panose="02020603050405020304" pitchFamily="18" charset="0"/>
                <a:cs typeface="B Nazanin" panose="00000400000000000000" pitchFamily="2" charset="-78"/>
              </a:endParaRPr>
            </a:p>
          </p:txBody>
        </p:sp>
      </p:grpSp>
      <p:grpSp>
        <p:nvGrpSpPr>
          <p:cNvPr id="36868" name="Group 22"/>
          <p:cNvGrpSpPr>
            <a:grpSpLocks/>
          </p:cNvGrpSpPr>
          <p:nvPr/>
        </p:nvGrpSpPr>
        <p:grpSpPr bwMode="auto">
          <a:xfrm>
            <a:off x="4981576" y="2590800"/>
            <a:ext cx="4022725" cy="1250950"/>
            <a:chOff x="2585" y="1632"/>
            <a:chExt cx="1986" cy="788"/>
          </a:xfrm>
        </p:grpSpPr>
        <p:sp>
          <p:nvSpPr>
            <p:cNvPr id="36911" name="Freeform 23"/>
            <p:cNvSpPr>
              <a:spLocks/>
            </p:cNvSpPr>
            <p:nvPr/>
          </p:nvSpPr>
          <p:spPr bwMode="auto">
            <a:xfrm>
              <a:off x="4513" y="1898"/>
              <a:ext cx="58" cy="60"/>
            </a:xfrm>
            <a:custGeom>
              <a:avLst/>
              <a:gdLst>
                <a:gd name="T0" fmla="*/ 0 w 58"/>
                <a:gd name="T1" fmla="*/ 59 h 60"/>
                <a:gd name="T2" fmla="*/ 8 w 58"/>
                <a:gd name="T3" fmla="*/ 30 h 60"/>
                <a:gd name="T4" fmla="*/ 0 w 58"/>
                <a:gd name="T5" fmla="*/ 0 h 60"/>
                <a:gd name="T6" fmla="*/ 57 w 58"/>
                <a:gd name="T7" fmla="*/ 30 h 60"/>
                <a:gd name="T8" fmla="*/ 0 w 58"/>
                <a:gd name="T9" fmla="*/ 59 h 60"/>
                <a:gd name="T10" fmla="*/ 0 60000 65536"/>
                <a:gd name="T11" fmla="*/ 0 60000 65536"/>
                <a:gd name="T12" fmla="*/ 0 60000 65536"/>
                <a:gd name="T13" fmla="*/ 0 60000 65536"/>
                <a:gd name="T14" fmla="*/ 0 60000 65536"/>
                <a:gd name="T15" fmla="*/ 0 w 58"/>
                <a:gd name="T16" fmla="*/ 0 h 60"/>
                <a:gd name="T17" fmla="*/ 58 w 58"/>
                <a:gd name="T18" fmla="*/ 60 h 60"/>
              </a:gdLst>
              <a:ahLst/>
              <a:cxnLst>
                <a:cxn ang="T10">
                  <a:pos x="T0" y="T1"/>
                </a:cxn>
                <a:cxn ang="T11">
                  <a:pos x="T2" y="T3"/>
                </a:cxn>
                <a:cxn ang="T12">
                  <a:pos x="T4" y="T5"/>
                </a:cxn>
                <a:cxn ang="T13">
                  <a:pos x="T6" y="T7"/>
                </a:cxn>
                <a:cxn ang="T14">
                  <a:pos x="T8" y="T9"/>
                </a:cxn>
              </a:cxnLst>
              <a:rect l="T15" t="T16" r="T17" b="T18"/>
              <a:pathLst>
                <a:path w="58" h="60">
                  <a:moveTo>
                    <a:pt x="0" y="59"/>
                  </a:moveTo>
                  <a:lnTo>
                    <a:pt x="8" y="30"/>
                  </a:lnTo>
                  <a:lnTo>
                    <a:pt x="0" y="0"/>
                  </a:lnTo>
                  <a:lnTo>
                    <a:pt x="57" y="30"/>
                  </a:lnTo>
                  <a:lnTo>
                    <a:pt x="0" y="59"/>
                  </a:lnTo>
                </a:path>
              </a:pathLst>
            </a:custGeom>
            <a:solidFill>
              <a:srgbClr val="000000"/>
            </a:solidFill>
            <a:ln w="9525" cap="rnd">
              <a:solidFill>
                <a:srgbClr val="66FFFF"/>
              </a:solidFill>
              <a:round/>
              <a:headEnd/>
              <a:tailEnd/>
            </a:ln>
          </p:spPr>
          <p:txBody>
            <a:bodyPr/>
            <a:lstStyle/>
            <a:p>
              <a:endParaRPr lang="en-US"/>
            </a:p>
          </p:txBody>
        </p:sp>
        <p:grpSp>
          <p:nvGrpSpPr>
            <p:cNvPr id="36912" name="Group 24"/>
            <p:cNvGrpSpPr>
              <a:grpSpLocks/>
            </p:cNvGrpSpPr>
            <p:nvPr/>
          </p:nvGrpSpPr>
          <p:grpSpPr bwMode="auto">
            <a:xfrm>
              <a:off x="3304" y="1928"/>
              <a:ext cx="1226" cy="492"/>
              <a:chOff x="4166" y="2008"/>
              <a:chExt cx="1226" cy="492"/>
            </a:xfrm>
          </p:grpSpPr>
          <p:sp>
            <p:nvSpPr>
              <p:cNvPr id="36914" name="Line 25"/>
              <p:cNvSpPr>
                <a:spLocks noChangeShapeType="1"/>
              </p:cNvSpPr>
              <p:nvPr/>
            </p:nvSpPr>
            <p:spPr bwMode="auto">
              <a:xfrm>
                <a:off x="4482" y="2008"/>
                <a:ext cx="910" cy="0"/>
              </a:xfrm>
              <a:prstGeom prst="line">
                <a:avLst/>
              </a:prstGeom>
              <a:noFill/>
              <a:ln w="12700">
                <a:solidFill>
                  <a:srgbClr val="66FFFF"/>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grpSp>
            <p:nvGrpSpPr>
              <p:cNvPr id="36915" name="Group 26"/>
              <p:cNvGrpSpPr>
                <a:grpSpLocks/>
              </p:cNvGrpSpPr>
              <p:nvPr/>
            </p:nvGrpSpPr>
            <p:grpSpPr bwMode="auto">
              <a:xfrm>
                <a:off x="4166" y="2009"/>
                <a:ext cx="317" cy="491"/>
                <a:chOff x="4166" y="2009"/>
                <a:chExt cx="317" cy="491"/>
              </a:xfrm>
            </p:grpSpPr>
            <p:sp>
              <p:nvSpPr>
                <p:cNvPr id="36916" name="Line 27"/>
                <p:cNvSpPr>
                  <a:spLocks noChangeShapeType="1"/>
                </p:cNvSpPr>
                <p:nvPr/>
              </p:nvSpPr>
              <p:spPr bwMode="auto">
                <a:xfrm flipV="1">
                  <a:off x="4166" y="2173"/>
                  <a:ext cx="135" cy="327"/>
                </a:xfrm>
                <a:prstGeom prst="line">
                  <a:avLst/>
                </a:prstGeom>
                <a:noFill/>
                <a:ln w="12700">
                  <a:solidFill>
                    <a:srgbClr val="66FFFF"/>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36917" name="Line 28"/>
                <p:cNvSpPr>
                  <a:spLocks noChangeShapeType="1"/>
                </p:cNvSpPr>
                <p:nvPr/>
              </p:nvSpPr>
              <p:spPr bwMode="auto">
                <a:xfrm flipV="1">
                  <a:off x="4301" y="2039"/>
                  <a:ext cx="147" cy="134"/>
                </a:xfrm>
                <a:prstGeom prst="line">
                  <a:avLst/>
                </a:prstGeom>
                <a:noFill/>
                <a:ln w="12700">
                  <a:solidFill>
                    <a:srgbClr val="66FFFF"/>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36918" name="Freeform 29"/>
                <p:cNvSpPr>
                  <a:spLocks/>
                </p:cNvSpPr>
                <p:nvPr/>
              </p:nvSpPr>
              <p:spPr bwMode="auto">
                <a:xfrm>
                  <a:off x="4422" y="2009"/>
                  <a:ext cx="61" cy="67"/>
                </a:xfrm>
                <a:custGeom>
                  <a:avLst/>
                  <a:gdLst>
                    <a:gd name="T0" fmla="*/ 30 w 61"/>
                    <a:gd name="T1" fmla="*/ 66 h 67"/>
                    <a:gd name="T2" fmla="*/ 21 w 61"/>
                    <a:gd name="T3" fmla="*/ 36 h 67"/>
                    <a:gd name="T4" fmla="*/ 0 w 61"/>
                    <a:gd name="T5" fmla="*/ 17 h 67"/>
                    <a:gd name="T6" fmla="*/ 60 w 61"/>
                    <a:gd name="T7" fmla="*/ 0 h 67"/>
                    <a:gd name="T8" fmla="*/ 30 w 61"/>
                    <a:gd name="T9" fmla="*/ 66 h 67"/>
                    <a:gd name="T10" fmla="*/ 0 60000 65536"/>
                    <a:gd name="T11" fmla="*/ 0 60000 65536"/>
                    <a:gd name="T12" fmla="*/ 0 60000 65536"/>
                    <a:gd name="T13" fmla="*/ 0 60000 65536"/>
                    <a:gd name="T14" fmla="*/ 0 60000 65536"/>
                    <a:gd name="T15" fmla="*/ 0 w 61"/>
                    <a:gd name="T16" fmla="*/ 0 h 67"/>
                    <a:gd name="T17" fmla="*/ 61 w 61"/>
                    <a:gd name="T18" fmla="*/ 67 h 67"/>
                  </a:gdLst>
                  <a:ahLst/>
                  <a:cxnLst>
                    <a:cxn ang="T10">
                      <a:pos x="T0" y="T1"/>
                    </a:cxn>
                    <a:cxn ang="T11">
                      <a:pos x="T2" y="T3"/>
                    </a:cxn>
                    <a:cxn ang="T12">
                      <a:pos x="T4" y="T5"/>
                    </a:cxn>
                    <a:cxn ang="T13">
                      <a:pos x="T6" y="T7"/>
                    </a:cxn>
                    <a:cxn ang="T14">
                      <a:pos x="T8" y="T9"/>
                    </a:cxn>
                  </a:cxnLst>
                  <a:rect l="T15" t="T16" r="T17" b="T18"/>
                  <a:pathLst>
                    <a:path w="61" h="67">
                      <a:moveTo>
                        <a:pt x="30" y="66"/>
                      </a:moveTo>
                      <a:lnTo>
                        <a:pt x="21" y="36"/>
                      </a:lnTo>
                      <a:lnTo>
                        <a:pt x="0" y="17"/>
                      </a:lnTo>
                      <a:lnTo>
                        <a:pt x="60" y="0"/>
                      </a:lnTo>
                      <a:lnTo>
                        <a:pt x="30" y="66"/>
                      </a:lnTo>
                    </a:path>
                  </a:pathLst>
                </a:custGeom>
                <a:solidFill>
                  <a:srgbClr val="000000"/>
                </a:solidFill>
                <a:ln w="9525" cap="rnd">
                  <a:solidFill>
                    <a:srgbClr val="66FFFF"/>
                  </a:solidFill>
                  <a:round/>
                  <a:headEnd/>
                  <a:tailEnd/>
                </a:ln>
              </p:spPr>
              <p:txBody>
                <a:bodyPr/>
                <a:lstStyle/>
                <a:p>
                  <a:endParaRPr lang="en-US"/>
                </a:p>
              </p:txBody>
            </p:sp>
          </p:grpSp>
        </p:grpSp>
        <p:sp>
          <p:nvSpPr>
            <p:cNvPr id="36913" name="Rectangle 30"/>
            <p:cNvSpPr>
              <a:spLocks noChangeArrowheads="1"/>
            </p:cNvSpPr>
            <p:nvPr/>
          </p:nvSpPr>
          <p:spPr bwMode="auto">
            <a:xfrm>
              <a:off x="2585" y="1632"/>
              <a:ext cx="1250" cy="2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a:spcBef>
                  <a:spcPct val="20000"/>
                </a:spcBef>
                <a:buChar char="•"/>
                <a:defRPr sz="30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6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3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19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19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19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19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19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1900">
                  <a:solidFill>
                    <a:schemeClr val="tx1"/>
                  </a:solidFill>
                  <a:latin typeface="Arial" panose="020B0604020202020204" pitchFamily="34" charset="0"/>
                  <a:cs typeface="Arial" panose="020B0604020202020204" pitchFamily="34" charset="0"/>
                </a:defRPr>
              </a:lvl9pPr>
            </a:lstStyle>
            <a:p>
              <a:pPr algn="r" rtl="1">
                <a:spcBef>
                  <a:spcPct val="0"/>
                </a:spcBef>
                <a:buFontTx/>
                <a:buNone/>
              </a:pPr>
              <a:r>
                <a:rPr lang="ar-SA" altLang="en-US" sz="1800" b="1">
                  <a:latin typeface="Times New Roman" panose="02020603050405020304" pitchFamily="18" charset="0"/>
                  <a:cs typeface="B Nazanin" panose="00000400000000000000" pitchFamily="2" charset="-78"/>
                </a:rPr>
                <a:t>مديريت استراتژيك تكنولوژي</a:t>
              </a:r>
              <a:endParaRPr lang="ar-SA" altLang="ar-SA" sz="1800" b="1">
                <a:latin typeface="Times New Roman" panose="02020603050405020304" pitchFamily="18" charset="0"/>
                <a:cs typeface="B Nazanin" panose="00000400000000000000" pitchFamily="2" charset="-78"/>
              </a:endParaRPr>
            </a:p>
          </p:txBody>
        </p:sp>
      </p:grpSp>
      <p:grpSp>
        <p:nvGrpSpPr>
          <p:cNvPr id="36869" name="Group 31"/>
          <p:cNvGrpSpPr>
            <a:grpSpLocks/>
          </p:cNvGrpSpPr>
          <p:nvPr/>
        </p:nvGrpSpPr>
        <p:grpSpPr bwMode="auto">
          <a:xfrm>
            <a:off x="5337176" y="3429001"/>
            <a:ext cx="3667125" cy="1192213"/>
            <a:chOff x="2761" y="2160"/>
            <a:chExt cx="1810" cy="751"/>
          </a:xfrm>
        </p:grpSpPr>
        <p:sp>
          <p:nvSpPr>
            <p:cNvPr id="36904" name="Freeform 32"/>
            <p:cNvSpPr>
              <a:spLocks/>
            </p:cNvSpPr>
            <p:nvPr/>
          </p:nvSpPr>
          <p:spPr bwMode="auto">
            <a:xfrm>
              <a:off x="4513" y="2390"/>
              <a:ext cx="58" cy="60"/>
            </a:xfrm>
            <a:custGeom>
              <a:avLst/>
              <a:gdLst>
                <a:gd name="T0" fmla="*/ 0 w 58"/>
                <a:gd name="T1" fmla="*/ 59 h 60"/>
                <a:gd name="T2" fmla="*/ 8 w 58"/>
                <a:gd name="T3" fmla="*/ 30 h 60"/>
                <a:gd name="T4" fmla="*/ 0 w 58"/>
                <a:gd name="T5" fmla="*/ 0 h 60"/>
                <a:gd name="T6" fmla="*/ 57 w 58"/>
                <a:gd name="T7" fmla="*/ 30 h 60"/>
                <a:gd name="T8" fmla="*/ 0 w 58"/>
                <a:gd name="T9" fmla="*/ 59 h 60"/>
                <a:gd name="T10" fmla="*/ 0 60000 65536"/>
                <a:gd name="T11" fmla="*/ 0 60000 65536"/>
                <a:gd name="T12" fmla="*/ 0 60000 65536"/>
                <a:gd name="T13" fmla="*/ 0 60000 65536"/>
                <a:gd name="T14" fmla="*/ 0 60000 65536"/>
                <a:gd name="T15" fmla="*/ 0 w 58"/>
                <a:gd name="T16" fmla="*/ 0 h 60"/>
                <a:gd name="T17" fmla="*/ 58 w 58"/>
                <a:gd name="T18" fmla="*/ 60 h 60"/>
              </a:gdLst>
              <a:ahLst/>
              <a:cxnLst>
                <a:cxn ang="T10">
                  <a:pos x="T0" y="T1"/>
                </a:cxn>
                <a:cxn ang="T11">
                  <a:pos x="T2" y="T3"/>
                </a:cxn>
                <a:cxn ang="T12">
                  <a:pos x="T4" y="T5"/>
                </a:cxn>
                <a:cxn ang="T13">
                  <a:pos x="T6" y="T7"/>
                </a:cxn>
                <a:cxn ang="T14">
                  <a:pos x="T8" y="T9"/>
                </a:cxn>
              </a:cxnLst>
              <a:rect l="T15" t="T16" r="T17" b="T18"/>
              <a:pathLst>
                <a:path w="58" h="60">
                  <a:moveTo>
                    <a:pt x="0" y="59"/>
                  </a:moveTo>
                  <a:lnTo>
                    <a:pt x="8" y="30"/>
                  </a:lnTo>
                  <a:lnTo>
                    <a:pt x="0" y="0"/>
                  </a:lnTo>
                  <a:lnTo>
                    <a:pt x="57" y="30"/>
                  </a:lnTo>
                  <a:lnTo>
                    <a:pt x="0" y="59"/>
                  </a:lnTo>
                </a:path>
              </a:pathLst>
            </a:custGeom>
            <a:solidFill>
              <a:srgbClr val="000000"/>
            </a:solidFill>
            <a:ln w="9525" cap="rnd">
              <a:solidFill>
                <a:srgbClr val="66FFFF"/>
              </a:solidFill>
              <a:round/>
              <a:headEnd/>
              <a:tailEnd/>
            </a:ln>
          </p:spPr>
          <p:txBody>
            <a:bodyPr/>
            <a:lstStyle/>
            <a:p>
              <a:endParaRPr lang="en-US"/>
            </a:p>
          </p:txBody>
        </p:sp>
        <p:sp>
          <p:nvSpPr>
            <p:cNvPr id="36905" name="Line 33"/>
            <p:cNvSpPr>
              <a:spLocks noChangeShapeType="1"/>
            </p:cNvSpPr>
            <p:nvPr/>
          </p:nvSpPr>
          <p:spPr bwMode="auto">
            <a:xfrm>
              <a:off x="3078" y="2420"/>
              <a:ext cx="1452" cy="0"/>
            </a:xfrm>
            <a:prstGeom prst="line">
              <a:avLst/>
            </a:prstGeom>
            <a:noFill/>
            <a:ln w="12700">
              <a:solidFill>
                <a:srgbClr val="66FFFF"/>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grpSp>
          <p:nvGrpSpPr>
            <p:cNvPr id="36906" name="Group 34"/>
            <p:cNvGrpSpPr>
              <a:grpSpLocks/>
            </p:cNvGrpSpPr>
            <p:nvPr/>
          </p:nvGrpSpPr>
          <p:grpSpPr bwMode="auto">
            <a:xfrm>
              <a:off x="2761" y="2420"/>
              <a:ext cx="318" cy="491"/>
              <a:chOff x="3623" y="2500"/>
              <a:chExt cx="318" cy="491"/>
            </a:xfrm>
          </p:grpSpPr>
          <p:sp>
            <p:nvSpPr>
              <p:cNvPr id="36908" name="Line 35"/>
              <p:cNvSpPr>
                <a:spLocks noChangeShapeType="1"/>
              </p:cNvSpPr>
              <p:nvPr/>
            </p:nvSpPr>
            <p:spPr bwMode="auto">
              <a:xfrm flipV="1">
                <a:off x="3623" y="2647"/>
                <a:ext cx="136" cy="344"/>
              </a:xfrm>
              <a:prstGeom prst="line">
                <a:avLst/>
              </a:prstGeom>
              <a:noFill/>
              <a:ln w="12700">
                <a:solidFill>
                  <a:srgbClr val="66FFFF"/>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36909" name="Line 36"/>
              <p:cNvSpPr>
                <a:spLocks noChangeShapeType="1"/>
              </p:cNvSpPr>
              <p:nvPr/>
            </p:nvSpPr>
            <p:spPr bwMode="auto">
              <a:xfrm flipV="1">
                <a:off x="3759" y="2529"/>
                <a:ext cx="146" cy="118"/>
              </a:xfrm>
              <a:prstGeom prst="line">
                <a:avLst/>
              </a:prstGeom>
              <a:noFill/>
              <a:ln w="12700">
                <a:solidFill>
                  <a:srgbClr val="66FFFF"/>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36910" name="Freeform 37"/>
              <p:cNvSpPr>
                <a:spLocks/>
              </p:cNvSpPr>
              <p:nvPr/>
            </p:nvSpPr>
            <p:spPr bwMode="auto">
              <a:xfrm>
                <a:off x="3880" y="2500"/>
                <a:ext cx="61" cy="64"/>
              </a:xfrm>
              <a:custGeom>
                <a:avLst/>
                <a:gdLst>
                  <a:gd name="T0" fmla="*/ 27 w 61"/>
                  <a:gd name="T1" fmla="*/ 63 h 64"/>
                  <a:gd name="T2" fmla="*/ 21 w 61"/>
                  <a:gd name="T3" fmla="*/ 34 h 64"/>
                  <a:gd name="T4" fmla="*/ 0 w 61"/>
                  <a:gd name="T5" fmla="*/ 14 h 64"/>
                  <a:gd name="T6" fmla="*/ 60 w 61"/>
                  <a:gd name="T7" fmla="*/ 0 h 64"/>
                  <a:gd name="T8" fmla="*/ 27 w 61"/>
                  <a:gd name="T9" fmla="*/ 63 h 64"/>
                  <a:gd name="T10" fmla="*/ 0 60000 65536"/>
                  <a:gd name="T11" fmla="*/ 0 60000 65536"/>
                  <a:gd name="T12" fmla="*/ 0 60000 65536"/>
                  <a:gd name="T13" fmla="*/ 0 60000 65536"/>
                  <a:gd name="T14" fmla="*/ 0 60000 65536"/>
                  <a:gd name="T15" fmla="*/ 0 w 61"/>
                  <a:gd name="T16" fmla="*/ 0 h 64"/>
                  <a:gd name="T17" fmla="*/ 61 w 61"/>
                  <a:gd name="T18" fmla="*/ 64 h 64"/>
                </a:gdLst>
                <a:ahLst/>
                <a:cxnLst>
                  <a:cxn ang="T10">
                    <a:pos x="T0" y="T1"/>
                  </a:cxn>
                  <a:cxn ang="T11">
                    <a:pos x="T2" y="T3"/>
                  </a:cxn>
                  <a:cxn ang="T12">
                    <a:pos x="T4" y="T5"/>
                  </a:cxn>
                  <a:cxn ang="T13">
                    <a:pos x="T6" y="T7"/>
                  </a:cxn>
                  <a:cxn ang="T14">
                    <a:pos x="T8" y="T9"/>
                  </a:cxn>
                </a:cxnLst>
                <a:rect l="T15" t="T16" r="T17" b="T18"/>
                <a:pathLst>
                  <a:path w="61" h="64">
                    <a:moveTo>
                      <a:pt x="27" y="63"/>
                    </a:moveTo>
                    <a:lnTo>
                      <a:pt x="21" y="34"/>
                    </a:lnTo>
                    <a:lnTo>
                      <a:pt x="0" y="14"/>
                    </a:lnTo>
                    <a:lnTo>
                      <a:pt x="60" y="0"/>
                    </a:lnTo>
                    <a:lnTo>
                      <a:pt x="27" y="63"/>
                    </a:lnTo>
                  </a:path>
                </a:pathLst>
              </a:custGeom>
              <a:solidFill>
                <a:srgbClr val="000000"/>
              </a:solidFill>
              <a:ln w="9525" cap="rnd">
                <a:solidFill>
                  <a:srgbClr val="66FFFF"/>
                </a:solidFill>
                <a:round/>
                <a:headEnd/>
                <a:tailEnd/>
              </a:ln>
            </p:spPr>
            <p:txBody>
              <a:bodyPr/>
              <a:lstStyle/>
              <a:p>
                <a:endParaRPr lang="en-US"/>
              </a:p>
            </p:txBody>
          </p:sp>
        </p:grpSp>
        <p:sp>
          <p:nvSpPr>
            <p:cNvPr id="36907" name="Rectangle 38"/>
            <p:cNvSpPr>
              <a:spLocks noChangeArrowheads="1"/>
            </p:cNvSpPr>
            <p:nvPr/>
          </p:nvSpPr>
          <p:spPr bwMode="auto">
            <a:xfrm>
              <a:off x="3614" y="2160"/>
              <a:ext cx="933" cy="2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a:spcBef>
                  <a:spcPct val="20000"/>
                </a:spcBef>
                <a:buChar char="•"/>
                <a:defRPr sz="30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6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3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19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19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19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19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19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1900">
                  <a:solidFill>
                    <a:schemeClr val="tx1"/>
                  </a:solidFill>
                  <a:latin typeface="Arial" panose="020B0604020202020204" pitchFamily="34" charset="0"/>
                  <a:cs typeface="Arial" panose="020B0604020202020204" pitchFamily="34" charset="0"/>
                </a:defRPr>
              </a:lvl9pPr>
            </a:lstStyle>
            <a:p>
              <a:pPr algn="r" rtl="1">
                <a:spcBef>
                  <a:spcPct val="0"/>
                </a:spcBef>
                <a:buFontTx/>
                <a:buNone/>
              </a:pPr>
              <a:r>
                <a:rPr lang="ar-SA" altLang="en-US" sz="1800" b="1">
                  <a:latin typeface="Times New Roman" panose="02020603050405020304" pitchFamily="18" charset="0"/>
                  <a:cs typeface="B Nazanin" panose="00000400000000000000" pitchFamily="2" charset="-78"/>
                </a:rPr>
                <a:t>برنامه ريزي تكنولوژي</a:t>
              </a:r>
            </a:p>
          </p:txBody>
        </p:sp>
      </p:grpSp>
      <p:grpSp>
        <p:nvGrpSpPr>
          <p:cNvPr id="36870" name="Group 39"/>
          <p:cNvGrpSpPr>
            <a:grpSpLocks/>
          </p:cNvGrpSpPr>
          <p:nvPr/>
        </p:nvGrpSpPr>
        <p:grpSpPr bwMode="auto">
          <a:xfrm>
            <a:off x="4237038" y="4191001"/>
            <a:ext cx="4767262" cy="1211263"/>
            <a:chOff x="2218" y="2640"/>
            <a:chExt cx="2353" cy="763"/>
          </a:xfrm>
        </p:grpSpPr>
        <p:sp>
          <p:nvSpPr>
            <p:cNvPr id="36897" name="Freeform 40"/>
            <p:cNvSpPr>
              <a:spLocks/>
            </p:cNvSpPr>
            <p:nvPr/>
          </p:nvSpPr>
          <p:spPr bwMode="auto">
            <a:xfrm>
              <a:off x="2474" y="2910"/>
              <a:ext cx="62" cy="59"/>
            </a:xfrm>
            <a:custGeom>
              <a:avLst/>
              <a:gdLst>
                <a:gd name="T0" fmla="*/ 22 w 62"/>
                <a:gd name="T1" fmla="*/ 58 h 59"/>
                <a:gd name="T2" fmla="*/ 18 w 62"/>
                <a:gd name="T3" fmla="*/ 27 h 59"/>
                <a:gd name="T4" fmla="*/ 0 w 62"/>
                <a:gd name="T5" fmla="*/ 6 h 59"/>
                <a:gd name="T6" fmla="*/ 61 w 62"/>
                <a:gd name="T7" fmla="*/ 0 h 59"/>
                <a:gd name="T8" fmla="*/ 22 w 62"/>
                <a:gd name="T9" fmla="*/ 58 h 59"/>
                <a:gd name="T10" fmla="*/ 0 60000 65536"/>
                <a:gd name="T11" fmla="*/ 0 60000 65536"/>
                <a:gd name="T12" fmla="*/ 0 60000 65536"/>
                <a:gd name="T13" fmla="*/ 0 60000 65536"/>
                <a:gd name="T14" fmla="*/ 0 60000 65536"/>
                <a:gd name="T15" fmla="*/ 0 w 62"/>
                <a:gd name="T16" fmla="*/ 0 h 59"/>
                <a:gd name="T17" fmla="*/ 62 w 62"/>
                <a:gd name="T18" fmla="*/ 59 h 59"/>
              </a:gdLst>
              <a:ahLst/>
              <a:cxnLst>
                <a:cxn ang="T10">
                  <a:pos x="T0" y="T1"/>
                </a:cxn>
                <a:cxn ang="T11">
                  <a:pos x="T2" y="T3"/>
                </a:cxn>
                <a:cxn ang="T12">
                  <a:pos x="T4" y="T5"/>
                </a:cxn>
                <a:cxn ang="T13">
                  <a:pos x="T6" y="T7"/>
                </a:cxn>
                <a:cxn ang="T14">
                  <a:pos x="T8" y="T9"/>
                </a:cxn>
              </a:cxnLst>
              <a:rect l="T15" t="T16" r="T17" b="T18"/>
              <a:pathLst>
                <a:path w="62" h="59">
                  <a:moveTo>
                    <a:pt x="22" y="58"/>
                  </a:moveTo>
                  <a:lnTo>
                    <a:pt x="18" y="27"/>
                  </a:lnTo>
                  <a:lnTo>
                    <a:pt x="0" y="6"/>
                  </a:lnTo>
                  <a:lnTo>
                    <a:pt x="61" y="0"/>
                  </a:lnTo>
                  <a:lnTo>
                    <a:pt x="22" y="58"/>
                  </a:lnTo>
                </a:path>
              </a:pathLst>
            </a:custGeom>
            <a:solidFill>
              <a:srgbClr val="000000"/>
            </a:solidFill>
            <a:ln w="9525" cap="rnd">
              <a:solidFill>
                <a:srgbClr val="66FFFF"/>
              </a:solidFill>
              <a:round/>
              <a:headEnd/>
              <a:tailEnd/>
            </a:ln>
          </p:spPr>
          <p:txBody>
            <a:bodyPr/>
            <a:lstStyle/>
            <a:p>
              <a:endParaRPr lang="en-US"/>
            </a:p>
          </p:txBody>
        </p:sp>
        <p:sp>
          <p:nvSpPr>
            <p:cNvPr id="36898" name="Freeform 41"/>
            <p:cNvSpPr>
              <a:spLocks/>
            </p:cNvSpPr>
            <p:nvPr/>
          </p:nvSpPr>
          <p:spPr bwMode="auto">
            <a:xfrm>
              <a:off x="4513" y="2881"/>
              <a:ext cx="58" cy="61"/>
            </a:xfrm>
            <a:custGeom>
              <a:avLst/>
              <a:gdLst>
                <a:gd name="T0" fmla="*/ 0 w 58"/>
                <a:gd name="T1" fmla="*/ 60 h 61"/>
                <a:gd name="T2" fmla="*/ 8 w 58"/>
                <a:gd name="T3" fmla="*/ 30 h 61"/>
                <a:gd name="T4" fmla="*/ 0 w 58"/>
                <a:gd name="T5" fmla="*/ 0 h 61"/>
                <a:gd name="T6" fmla="*/ 57 w 58"/>
                <a:gd name="T7" fmla="*/ 30 h 61"/>
                <a:gd name="T8" fmla="*/ 0 w 58"/>
                <a:gd name="T9" fmla="*/ 60 h 61"/>
                <a:gd name="T10" fmla="*/ 0 60000 65536"/>
                <a:gd name="T11" fmla="*/ 0 60000 65536"/>
                <a:gd name="T12" fmla="*/ 0 60000 65536"/>
                <a:gd name="T13" fmla="*/ 0 60000 65536"/>
                <a:gd name="T14" fmla="*/ 0 60000 65536"/>
                <a:gd name="T15" fmla="*/ 0 w 58"/>
                <a:gd name="T16" fmla="*/ 0 h 61"/>
                <a:gd name="T17" fmla="*/ 58 w 58"/>
                <a:gd name="T18" fmla="*/ 61 h 61"/>
              </a:gdLst>
              <a:ahLst/>
              <a:cxnLst>
                <a:cxn ang="T10">
                  <a:pos x="T0" y="T1"/>
                </a:cxn>
                <a:cxn ang="T11">
                  <a:pos x="T2" y="T3"/>
                </a:cxn>
                <a:cxn ang="T12">
                  <a:pos x="T4" y="T5"/>
                </a:cxn>
                <a:cxn ang="T13">
                  <a:pos x="T6" y="T7"/>
                </a:cxn>
                <a:cxn ang="T14">
                  <a:pos x="T8" y="T9"/>
                </a:cxn>
              </a:cxnLst>
              <a:rect l="T15" t="T16" r="T17" b="T18"/>
              <a:pathLst>
                <a:path w="58" h="61">
                  <a:moveTo>
                    <a:pt x="0" y="60"/>
                  </a:moveTo>
                  <a:lnTo>
                    <a:pt x="8" y="30"/>
                  </a:lnTo>
                  <a:lnTo>
                    <a:pt x="0" y="0"/>
                  </a:lnTo>
                  <a:lnTo>
                    <a:pt x="57" y="30"/>
                  </a:lnTo>
                  <a:lnTo>
                    <a:pt x="0" y="60"/>
                  </a:lnTo>
                </a:path>
              </a:pathLst>
            </a:custGeom>
            <a:solidFill>
              <a:srgbClr val="000000"/>
            </a:solidFill>
            <a:ln w="9525" cap="rnd">
              <a:solidFill>
                <a:srgbClr val="66FFFF"/>
              </a:solidFill>
              <a:round/>
              <a:headEnd/>
              <a:tailEnd/>
            </a:ln>
          </p:spPr>
          <p:txBody>
            <a:bodyPr/>
            <a:lstStyle/>
            <a:p>
              <a:endParaRPr lang="en-US"/>
            </a:p>
          </p:txBody>
        </p:sp>
        <p:grpSp>
          <p:nvGrpSpPr>
            <p:cNvPr id="36899" name="Group 42"/>
            <p:cNvGrpSpPr>
              <a:grpSpLocks/>
            </p:cNvGrpSpPr>
            <p:nvPr/>
          </p:nvGrpSpPr>
          <p:grpSpPr bwMode="auto">
            <a:xfrm>
              <a:off x="2218" y="2911"/>
              <a:ext cx="2312" cy="492"/>
              <a:chOff x="3080" y="2991"/>
              <a:chExt cx="2312" cy="492"/>
            </a:xfrm>
          </p:grpSpPr>
          <p:sp>
            <p:nvSpPr>
              <p:cNvPr id="36901" name="Line 43"/>
              <p:cNvSpPr>
                <a:spLocks noChangeShapeType="1"/>
              </p:cNvSpPr>
              <p:nvPr/>
            </p:nvSpPr>
            <p:spPr bwMode="auto">
              <a:xfrm>
                <a:off x="3397" y="2991"/>
                <a:ext cx="1995" cy="0"/>
              </a:xfrm>
              <a:prstGeom prst="line">
                <a:avLst/>
              </a:prstGeom>
              <a:noFill/>
              <a:ln w="12700">
                <a:solidFill>
                  <a:srgbClr val="66FFFF"/>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36902" name="Line 44"/>
              <p:cNvSpPr>
                <a:spLocks noChangeShapeType="1"/>
              </p:cNvSpPr>
              <p:nvPr/>
            </p:nvSpPr>
            <p:spPr bwMode="auto">
              <a:xfrm flipV="1">
                <a:off x="3080" y="3101"/>
                <a:ext cx="136" cy="382"/>
              </a:xfrm>
              <a:prstGeom prst="line">
                <a:avLst/>
              </a:prstGeom>
              <a:noFill/>
              <a:ln w="12700">
                <a:solidFill>
                  <a:srgbClr val="66FFFF"/>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36903" name="Line 45"/>
              <p:cNvSpPr>
                <a:spLocks noChangeShapeType="1"/>
              </p:cNvSpPr>
              <p:nvPr/>
            </p:nvSpPr>
            <p:spPr bwMode="auto">
              <a:xfrm flipV="1">
                <a:off x="3216" y="3014"/>
                <a:ext cx="143" cy="87"/>
              </a:xfrm>
              <a:prstGeom prst="line">
                <a:avLst/>
              </a:prstGeom>
              <a:noFill/>
              <a:ln w="12700">
                <a:solidFill>
                  <a:srgbClr val="66FFFF"/>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grpSp>
        <p:sp>
          <p:nvSpPr>
            <p:cNvPr id="36900" name="Rectangle 46"/>
            <p:cNvSpPr>
              <a:spLocks noChangeArrowheads="1"/>
            </p:cNvSpPr>
            <p:nvPr/>
          </p:nvSpPr>
          <p:spPr bwMode="auto">
            <a:xfrm>
              <a:off x="3035" y="2640"/>
              <a:ext cx="698" cy="2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a:spcBef>
                  <a:spcPct val="20000"/>
                </a:spcBef>
                <a:buChar char="•"/>
                <a:defRPr sz="30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6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3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19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19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19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19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19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1900">
                  <a:solidFill>
                    <a:schemeClr val="tx1"/>
                  </a:solidFill>
                  <a:latin typeface="Arial" panose="020B0604020202020204" pitchFamily="34" charset="0"/>
                  <a:cs typeface="Arial" panose="020B0604020202020204" pitchFamily="34" charset="0"/>
                </a:defRPr>
              </a:lvl9pPr>
            </a:lstStyle>
            <a:p>
              <a:pPr algn="r" rtl="1">
                <a:spcBef>
                  <a:spcPct val="0"/>
                </a:spcBef>
                <a:buFontTx/>
                <a:buNone/>
              </a:pPr>
              <a:r>
                <a:rPr lang="ar-SA" altLang="en-US" sz="1800" b="1">
                  <a:latin typeface="Times New Roman" panose="02020603050405020304" pitchFamily="18" charset="0"/>
                  <a:cs typeface="B Nazanin" panose="00000400000000000000" pitchFamily="2" charset="-78"/>
                </a:rPr>
                <a:t>مديريت نوآوري</a:t>
              </a:r>
              <a:endParaRPr lang="ar-SA" altLang="ar-SA" sz="1800" b="1">
                <a:latin typeface="Times New Roman" panose="02020603050405020304" pitchFamily="18" charset="0"/>
                <a:cs typeface="B Nazanin" panose="00000400000000000000" pitchFamily="2" charset="-78"/>
              </a:endParaRPr>
            </a:p>
          </p:txBody>
        </p:sp>
      </p:grpSp>
      <p:grpSp>
        <p:nvGrpSpPr>
          <p:cNvPr id="36871" name="Group 47"/>
          <p:cNvGrpSpPr>
            <a:grpSpLocks/>
          </p:cNvGrpSpPr>
          <p:nvPr/>
        </p:nvGrpSpPr>
        <p:grpSpPr bwMode="auto">
          <a:xfrm>
            <a:off x="3506788" y="5029201"/>
            <a:ext cx="5497512" cy="422275"/>
            <a:chOff x="1857" y="3168"/>
            <a:chExt cx="2714" cy="266"/>
          </a:xfrm>
        </p:grpSpPr>
        <p:sp>
          <p:nvSpPr>
            <p:cNvPr id="36894" name="Freeform 48"/>
            <p:cNvSpPr>
              <a:spLocks/>
            </p:cNvSpPr>
            <p:nvPr/>
          </p:nvSpPr>
          <p:spPr bwMode="auto">
            <a:xfrm>
              <a:off x="4513" y="3373"/>
              <a:ext cx="58" cy="61"/>
            </a:xfrm>
            <a:custGeom>
              <a:avLst/>
              <a:gdLst>
                <a:gd name="T0" fmla="*/ 0 w 58"/>
                <a:gd name="T1" fmla="*/ 60 h 61"/>
                <a:gd name="T2" fmla="*/ 8 w 58"/>
                <a:gd name="T3" fmla="*/ 30 h 61"/>
                <a:gd name="T4" fmla="*/ 0 w 58"/>
                <a:gd name="T5" fmla="*/ 0 h 61"/>
                <a:gd name="T6" fmla="*/ 57 w 58"/>
                <a:gd name="T7" fmla="*/ 30 h 61"/>
                <a:gd name="T8" fmla="*/ 0 w 58"/>
                <a:gd name="T9" fmla="*/ 60 h 61"/>
                <a:gd name="T10" fmla="*/ 0 60000 65536"/>
                <a:gd name="T11" fmla="*/ 0 60000 65536"/>
                <a:gd name="T12" fmla="*/ 0 60000 65536"/>
                <a:gd name="T13" fmla="*/ 0 60000 65536"/>
                <a:gd name="T14" fmla="*/ 0 60000 65536"/>
                <a:gd name="T15" fmla="*/ 0 w 58"/>
                <a:gd name="T16" fmla="*/ 0 h 61"/>
                <a:gd name="T17" fmla="*/ 58 w 58"/>
                <a:gd name="T18" fmla="*/ 61 h 61"/>
              </a:gdLst>
              <a:ahLst/>
              <a:cxnLst>
                <a:cxn ang="T10">
                  <a:pos x="T0" y="T1"/>
                </a:cxn>
                <a:cxn ang="T11">
                  <a:pos x="T2" y="T3"/>
                </a:cxn>
                <a:cxn ang="T12">
                  <a:pos x="T4" y="T5"/>
                </a:cxn>
                <a:cxn ang="T13">
                  <a:pos x="T6" y="T7"/>
                </a:cxn>
                <a:cxn ang="T14">
                  <a:pos x="T8" y="T9"/>
                </a:cxn>
              </a:cxnLst>
              <a:rect l="T15" t="T16" r="T17" b="T18"/>
              <a:pathLst>
                <a:path w="58" h="61">
                  <a:moveTo>
                    <a:pt x="0" y="60"/>
                  </a:moveTo>
                  <a:lnTo>
                    <a:pt x="8" y="30"/>
                  </a:lnTo>
                  <a:lnTo>
                    <a:pt x="0" y="0"/>
                  </a:lnTo>
                  <a:lnTo>
                    <a:pt x="57" y="30"/>
                  </a:lnTo>
                  <a:lnTo>
                    <a:pt x="0" y="60"/>
                  </a:lnTo>
                </a:path>
              </a:pathLst>
            </a:custGeom>
            <a:solidFill>
              <a:srgbClr val="000000"/>
            </a:solidFill>
            <a:ln w="9525" cap="rnd">
              <a:solidFill>
                <a:srgbClr val="66FFFF"/>
              </a:solidFill>
              <a:round/>
              <a:headEnd/>
              <a:tailEnd/>
            </a:ln>
          </p:spPr>
          <p:txBody>
            <a:bodyPr/>
            <a:lstStyle/>
            <a:p>
              <a:endParaRPr lang="en-US"/>
            </a:p>
          </p:txBody>
        </p:sp>
        <p:sp>
          <p:nvSpPr>
            <p:cNvPr id="36895" name="Line 49"/>
            <p:cNvSpPr>
              <a:spLocks noChangeShapeType="1"/>
            </p:cNvSpPr>
            <p:nvPr/>
          </p:nvSpPr>
          <p:spPr bwMode="auto">
            <a:xfrm>
              <a:off x="1857" y="3403"/>
              <a:ext cx="2676" cy="0"/>
            </a:xfrm>
            <a:prstGeom prst="line">
              <a:avLst/>
            </a:prstGeom>
            <a:noFill/>
            <a:ln w="12700">
              <a:solidFill>
                <a:srgbClr val="66FFFF"/>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36896" name="Rectangle 50"/>
            <p:cNvSpPr>
              <a:spLocks noChangeArrowheads="1"/>
            </p:cNvSpPr>
            <p:nvPr/>
          </p:nvSpPr>
          <p:spPr bwMode="auto">
            <a:xfrm>
              <a:off x="2443" y="3168"/>
              <a:ext cx="684" cy="2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a:spcBef>
                  <a:spcPct val="20000"/>
                </a:spcBef>
                <a:buChar char="•"/>
                <a:defRPr sz="30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6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3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19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19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19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19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19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1900">
                  <a:solidFill>
                    <a:schemeClr val="tx1"/>
                  </a:solidFill>
                  <a:latin typeface="Arial" panose="020B0604020202020204" pitchFamily="34" charset="0"/>
                  <a:cs typeface="Arial" panose="020B0604020202020204" pitchFamily="34" charset="0"/>
                </a:defRPr>
              </a:lvl9pPr>
            </a:lstStyle>
            <a:p>
              <a:pPr algn="r" rtl="1">
                <a:spcBef>
                  <a:spcPct val="0"/>
                </a:spcBef>
                <a:buFontTx/>
                <a:buNone/>
              </a:pPr>
              <a:r>
                <a:rPr lang="ar-SA" altLang="en-US" sz="1800" b="1">
                  <a:latin typeface="Times New Roman" panose="02020603050405020304" pitchFamily="18" charset="0"/>
                  <a:cs typeface="B Nazanin" panose="00000400000000000000" pitchFamily="2" charset="-78"/>
                </a:rPr>
                <a:t>مديريت </a:t>
              </a:r>
              <a:r>
                <a:rPr lang="en-US" altLang="en-US" sz="1800" b="1">
                  <a:latin typeface="Times New Roman" panose="02020603050405020304" pitchFamily="18" charset="0"/>
                  <a:cs typeface="B Nazanin" panose="00000400000000000000" pitchFamily="2" charset="-78"/>
                </a:rPr>
                <a:t>R&amp;D</a:t>
              </a:r>
              <a:endParaRPr lang="ar-SA" altLang="en-US" sz="1800" b="1">
                <a:latin typeface="Times New Roman" panose="02020603050405020304" pitchFamily="18" charset="0"/>
                <a:cs typeface="B Nazanin" panose="00000400000000000000" pitchFamily="2" charset="-78"/>
              </a:endParaRPr>
            </a:p>
          </p:txBody>
        </p:sp>
      </p:grpSp>
      <p:grpSp>
        <p:nvGrpSpPr>
          <p:cNvPr id="36872" name="Group 51"/>
          <p:cNvGrpSpPr>
            <a:grpSpLocks/>
          </p:cNvGrpSpPr>
          <p:nvPr/>
        </p:nvGrpSpPr>
        <p:grpSpPr bwMode="auto">
          <a:xfrm>
            <a:off x="3349625" y="1809751"/>
            <a:ext cx="6045200" cy="4333875"/>
            <a:chOff x="1767" y="1140"/>
            <a:chExt cx="2983" cy="2730"/>
          </a:xfrm>
        </p:grpSpPr>
        <p:sp>
          <p:nvSpPr>
            <p:cNvPr id="36875" name="Line 52"/>
            <p:cNvSpPr>
              <a:spLocks noChangeShapeType="1"/>
            </p:cNvSpPr>
            <p:nvPr/>
          </p:nvSpPr>
          <p:spPr bwMode="auto">
            <a:xfrm flipV="1">
              <a:off x="4570" y="1140"/>
              <a:ext cx="0" cy="2405"/>
            </a:xfrm>
            <a:prstGeom prst="line">
              <a:avLst/>
            </a:prstGeom>
            <a:noFill/>
            <a:ln w="12700">
              <a:solidFill>
                <a:srgbClr val="66FFFF"/>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36876" name="Line 53"/>
            <p:cNvSpPr>
              <a:spLocks noChangeShapeType="1"/>
            </p:cNvSpPr>
            <p:nvPr/>
          </p:nvSpPr>
          <p:spPr bwMode="auto">
            <a:xfrm>
              <a:off x="1857" y="3596"/>
              <a:ext cx="2716" cy="0"/>
            </a:xfrm>
            <a:prstGeom prst="line">
              <a:avLst/>
            </a:prstGeom>
            <a:noFill/>
            <a:ln w="12700">
              <a:solidFill>
                <a:srgbClr val="66FFFF"/>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36877" name="Line 54"/>
            <p:cNvSpPr>
              <a:spLocks noChangeShapeType="1"/>
            </p:cNvSpPr>
            <p:nvPr/>
          </p:nvSpPr>
          <p:spPr bwMode="auto">
            <a:xfrm>
              <a:off x="1857" y="3596"/>
              <a:ext cx="682" cy="0"/>
            </a:xfrm>
            <a:prstGeom prst="line">
              <a:avLst/>
            </a:prstGeom>
            <a:noFill/>
            <a:ln w="12700">
              <a:solidFill>
                <a:srgbClr val="66FFFF"/>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36878" name="Oval 55"/>
            <p:cNvSpPr>
              <a:spLocks noChangeArrowheads="1"/>
            </p:cNvSpPr>
            <p:nvPr/>
          </p:nvSpPr>
          <p:spPr bwMode="auto">
            <a:xfrm>
              <a:off x="1826" y="3559"/>
              <a:ext cx="64" cy="77"/>
            </a:xfrm>
            <a:prstGeom prst="ellipse">
              <a:avLst/>
            </a:prstGeom>
            <a:solidFill>
              <a:srgbClr val="000000"/>
            </a:solidFill>
            <a:ln w="9525">
              <a:solidFill>
                <a:srgbClr val="66FFFF"/>
              </a:solidFill>
              <a:round/>
              <a:headEnd/>
              <a:tailEnd/>
            </a:ln>
          </p:spPr>
          <p:txBody>
            <a:bodyPr wrap="none" anchor="ctr"/>
            <a:lstStyle>
              <a:lvl1pPr>
                <a:spcBef>
                  <a:spcPct val="20000"/>
                </a:spcBef>
                <a:buChar char="•"/>
                <a:defRPr sz="30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6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3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19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19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19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19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19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19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fa-IR" altLang="en-US" sz="2400">
                <a:cs typeface="B Nazanin" panose="00000400000000000000" pitchFamily="2" charset="-78"/>
              </a:endParaRPr>
            </a:p>
          </p:txBody>
        </p:sp>
        <p:sp>
          <p:nvSpPr>
            <p:cNvPr id="36879" name="Oval 56"/>
            <p:cNvSpPr>
              <a:spLocks noChangeArrowheads="1"/>
            </p:cNvSpPr>
            <p:nvPr/>
          </p:nvSpPr>
          <p:spPr bwMode="auto">
            <a:xfrm>
              <a:off x="2505" y="3559"/>
              <a:ext cx="64" cy="77"/>
            </a:xfrm>
            <a:prstGeom prst="ellipse">
              <a:avLst/>
            </a:prstGeom>
            <a:solidFill>
              <a:srgbClr val="000000"/>
            </a:solidFill>
            <a:ln w="9525">
              <a:solidFill>
                <a:srgbClr val="66FFFF"/>
              </a:solidFill>
              <a:round/>
              <a:headEnd/>
              <a:tailEnd/>
            </a:ln>
          </p:spPr>
          <p:txBody>
            <a:bodyPr wrap="none" anchor="ctr"/>
            <a:lstStyle>
              <a:lvl1pPr>
                <a:spcBef>
                  <a:spcPct val="20000"/>
                </a:spcBef>
                <a:buChar char="•"/>
                <a:defRPr sz="30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6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3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19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19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19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19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19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19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fa-IR" altLang="en-US" sz="2400">
                <a:cs typeface="B Nazanin" panose="00000400000000000000" pitchFamily="2" charset="-78"/>
              </a:endParaRPr>
            </a:p>
          </p:txBody>
        </p:sp>
        <p:sp>
          <p:nvSpPr>
            <p:cNvPr id="36880" name="Line 57"/>
            <p:cNvSpPr>
              <a:spLocks noChangeShapeType="1"/>
            </p:cNvSpPr>
            <p:nvPr/>
          </p:nvSpPr>
          <p:spPr bwMode="auto">
            <a:xfrm>
              <a:off x="2535" y="3596"/>
              <a:ext cx="681" cy="0"/>
            </a:xfrm>
            <a:prstGeom prst="line">
              <a:avLst/>
            </a:prstGeom>
            <a:noFill/>
            <a:ln w="12700">
              <a:solidFill>
                <a:srgbClr val="66FFFF"/>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36881" name="Oval 58"/>
            <p:cNvSpPr>
              <a:spLocks noChangeArrowheads="1"/>
            </p:cNvSpPr>
            <p:nvPr/>
          </p:nvSpPr>
          <p:spPr bwMode="auto">
            <a:xfrm>
              <a:off x="2505" y="3559"/>
              <a:ext cx="64" cy="77"/>
            </a:xfrm>
            <a:prstGeom prst="ellipse">
              <a:avLst/>
            </a:prstGeom>
            <a:solidFill>
              <a:srgbClr val="000000"/>
            </a:solidFill>
            <a:ln w="9525">
              <a:solidFill>
                <a:srgbClr val="66FFFF"/>
              </a:solidFill>
              <a:round/>
              <a:headEnd/>
              <a:tailEnd/>
            </a:ln>
          </p:spPr>
          <p:txBody>
            <a:bodyPr wrap="none" anchor="ctr"/>
            <a:lstStyle>
              <a:lvl1pPr>
                <a:spcBef>
                  <a:spcPct val="20000"/>
                </a:spcBef>
                <a:buChar char="•"/>
                <a:defRPr sz="30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6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3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19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19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19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19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19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19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fa-IR" altLang="en-US" sz="2400">
                <a:cs typeface="B Nazanin" panose="00000400000000000000" pitchFamily="2" charset="-78"/>
              </a:endParaRPr>
            </a:p>
          </p:txBody>
        </p:sp>
        <p:sp>
          <p:nvSpPr>
            <p:cNvPr id="36882" name="Oval 59"/>
            <p:cNvSpPr>
              <a:spLocks noChangeArrowheads="1"/>
            </p:cNvSpPr>
            <p:nvPr/>
          </p:nvSpPr>
          <p:spPr bwMode="auto">
            <a:xfrm>
              <a:off x="3183" y="3559"/>
              <a:ext cx="63" cy="77"/>
            </a:xfrm>
            <a:prstGeom prst="ellipse">
              <a:avLst/>
            </a:prstGeom>
            <a:solidFill>
              <a:srgbClr val="000000"/>
            </a:solidFill>
            <a:ln w="9525">
              <a:solidFill>
                <a:srgbClr val="66FFFF"/>
              </a:solidFill>
              <a:round/>
              <a:headEnd/>
              <a:tailEnd/>
            </a:ln>
          </p:spPr>
          <p:txBody>
            <a:bodyPr wrap="none" anchor="ctr"/>
            <a:lstStyle>
              <a:lvl1pPr>
                <a:spcBef>
                  <a:spcPct val="20000"/>
                </a:spcBef>
                <a:buChar char="•"/>
                <a:defRPr sz="30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6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3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19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19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19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19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19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19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fa-IR" altLang="en-US" sz="2400">
                <a:cs typeface="B Nazanin" panose="00000400000000000000" pitchFamily="2" charset="-78"/>
              </a:endParaRPr>
            </a:p>
          </p:txBody>
        </p:sp>
        <p:sp>
          <p:nvSpPr>
            <p:cNvPr id="36883" name="Line 60"/>
            <p:cNvSpPr>
              <a:spLocks noChangeShapeType="1"/>
            </p:cNvSpPr>
            <p:nvPr/>
          </p:nvSpPr>
          <p:spPr bwMode="auto">
            <a:xfrm>
              <a:off x="3213" y="3596"/>
              <a:ext cx="682" cy="0"/>
            </a:xfrm>
            <a:prstGeom prst="line">
              <a:avLst/>
            </a:prstGeom>
            <a:noFill/>
            <a:ln w="12700">
              <a:solidFill>
                <a:srgbClr val="66FFFF"/>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36884" name="Oval 61"/>
            <p:cNvSpPr>
              <a:spLocks noChangeArrowheads="1"/>
            </p:cNvSpPr>
            <p:nvPr/>
          </p:nvSpPr>
          <p:spPr bwMode="auto">
            <a:xfrm>
              <a:off x="3183" y="3559"/>
              <a:ext cx="63" cy="77"/>
            </a:xfrm>
            <a:prstGeom prst="ellipse">
              <a:avLst/>
            </a:prstGeom>
            <a:solidFill>
              <a:srgbClr val="000000"/>
            </a:solidFill>
            <a:ln w="9525">
              <a:solidFill>
                <a:srgbClr val="66FFFF"/>
              </a:solidFill>
              <a:round/>
              <a:headEnd/>
              <a:tailEnd/>
            </a:ln>
          </p:spPr>
          <p:txBody>
            <a:bodyPr wrap="none" anchor="ctr"/>
            <a:lstStyle>
              <a:lvl1pPr>
                <a:spcBef>
                  <a:spcPct val="20000"/>
                </a:spcBef>
                <a:buChar char="•"/>
                <a:defRPr sz="30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6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3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19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19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19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19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19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19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fa-IR" altLang="en-US" sz="2400">
                <a:cs typeface="B Nazanin" panose="00000400000000000000" pitchFamily="2" charset="-78"/>
              </a:endParaRPr>
            </a:p>
          </p:txBody>
        </p:sp>
        <p:sp>
          <p:nvSpPr>
            <p:cNvPr id="36885" name="Oval 62"/>
            <p:cNvSpPr>
              <a:spLocks noChangeArrowheads="1"/>
            </p:cNvSpPr>
            <p:nvPr/>
          </p:nvSpPr>
          <p:spPr bwMode="auto">
            <a:xfrm>
              <a:off x="3862" y="3559"/>
              <a:ext cx="62" cy="77"/>
            </a:xfrm>
            <a:prstGeom prst="ellipse">
              <a:avLst/>
            </a:prstGeom>
            <a:solidFill>
              <a:srgbClr val="000000"/>
            </a:solidFill>
            <a:ln w="9525">
              <a:solidFill>
                <a:srgbClr val="66FFFF"/>
              </a:solidFill>
              <a:round/>
              <a:headEnd/>
              <a:tailEnd/>
            </a:ln>
          </p:spPr>
          <p:txBody>
            <a:bodyPr wrap="none" anchor="ctr"/>
            <a:lstStyle>
              <a:lvl1pPr>
                <a:spcBef>
                  <a:spcPct val="20000"/>
                </a:spcBef>
                <a:buChar char="•"/>
                <a:defRPr sz="30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6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3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19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19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19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19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19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19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fa-IR" altLang="en-US" sz="2400">
                <a:cs typeface="B Nazanin" panose="00000400000000000000" pitchFamily="2" charset="-78"/>
              </a:endParaRPr>
            </a:p>
          </p:txBody>
        </p:sp>
        <p:sp>
          <p:nvSpPr>
            <p:cNvPr id="36886" name="Rectangle 63"/>
            <p:cNvSpPr>
              <a:spLocks noChangeArrowheads="1"/>
            </p:cNvSpPr>
            <p:nvPr/>
          </p:nvSpPr>
          <p:spPr bwMode="auto">
            <a:xfrm>
              <a:off x="1767" y="3676"/>
              <a:ext cx="269" cy="1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a:spcBef>
                  <a:spcPct val="20000"/>
                </a:spcBef>
                <a:buChar char="•"/>
                <a:defRPr sz="30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6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3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19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19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19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19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19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1900">
                  <a:solidFill>
                    <a:schemeClr val="tx1"/>
                  </a:solidFill>
                  <a:latin typeface="Arial" panose="020B0604020202020204" pitchFamily="34" charset="0"/>
                  <a:cs typeface="Arial" panose="020B0604020202020204" pitchFamily="34" charset="0"/>
                </a:defRPr>
              </a:lvl9pPr>
            </a:lstStyle>
            <a:p>
              <a:pPr algn="r" rtl="1">
                <a:spcBef>
                  <a:spcPct val="0"/>
                </a:spcBef>
                <a:buFontTx/>
                <a:buNone/>
              </a:pPr>
              <a:r>
                <a:rPr lang="en-US" altLang="en-US" sz="1400" b="1">
                  <a:latin typeface="Times New Roman" panose="02020603050405020304" pitchFamily="18" charset="0"/>
                  <a:cs typeface="B Nazanin" panose="00000400000000000000" pitchFamily="2" charset="-78"/>
                </a:rPr>
                <a:t>1960</a:t>
              </a:r>
            </a:p>
          </p:txBody>
        </p:sp>
        <p:sp>
          <p:nvSpPr>
            <p:cNvPr id="36887" name="Rectangle 64"/>
            <p:cNvSpPr>
              <a:spLocks noChangeArrowheads="1"/>
            </p:cNvSpPr>
            <p:nvPr/>
          </p:nvSpPr>
          <p:spPr bwMode="auto">
            <a:xfrm>
              <a:off x="2445" y="3674"/>
              <a:ext cx="269" cy="1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a:spcBef>
                  <a:spcPct val="20000"/>
                </a:spcBef>
                <a:buChar char="•"/>
                <a:defRPr sz="30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6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3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19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19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19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19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19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1900">
                  <a:solidFill>
                    <a:schemeClr val="tx1"/>
                  </a:solidFill>
                  <a:latin typeface="Arial" panose="020B0604020202020204" pitchFamily="34" charset="0"/>
                  <a:cs typeface="Arial" panose="020B0604020202020204" pitchFamily="34" charset="0"/>
                </a:defRPr>
              </a:lvl9pPr>
            </a:lstStyle>
            <a:p>
              <a:pPr algn="r" rtl="1">
                <a:spcBef>
                  <a:spcPct val="0"/>
                </a:spcBef>
                <a:buFontTx/>
                <a:buNone/>
              </a:pPr>
              <a:r>
                <a:rPr lang="en-US" altLang="en-US" sz="1400" b="1">
                  <a:latin typeface="Times New Roman" panose="02020603050405020304" pitchFamily="18" charset="0"/>
                  <a:cs typeface="B Nazanin" panose="00000400000000000000" pitchFamily="2" charset="-78"/>
                </a:rPr>
                <a:t>1970</a:t>
              </a:r>
            </a:p>
          </p:txBody>
        </p:sp>
        <p:sp>
          <p:nvSpPr>
            <p:cNvPr id="36888" name="Rectangle 65"/>
            <p:cNvSpPr>
              <a:spLocks noChangeArrowheads="1"/>
            </p:cNvSpPr>
            <p:nvPr/>
          </p:nvSpPr>
          <p:spPr bwMode="auto">
            <a:xfrm>
              <a:off x="3123" y="3674"/>
              <a:ext cx="269" cy="1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a:spcBef>
                  <a:spcPct val="20000"/>
                </a:spcBef>
                <a:buChar char="•"/>
                <a:defRPr sz="30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6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3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19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19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19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19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19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1900">
                  <a:solidFill>
                    <a:schemeClr val="tx1"/>
                  </a:solidFill>
                  <a:latin typeface="Arial" panose="020B0604020202020204" pitchFamily="34" charset="0"/>
                  <a:cs typeface="Arial" panose="020B0604020202020204" pitchFamily="34" charset="0"/>
                </a:defRPr>
              </a:lvl9pPr>
            </a:lstStyle>
            <a:p>
              <a:pPr algn="r" rtl="1">
                <a:spcBef>
                  <a:spcPct val="0"/>
                </a:spcBef>
                <a:buFontTx/>
                <a:buNone/>
              </a:pPr>
              <a:r>
                <a:rPr lang="en-US" altLang="en-US" sz="1400" b="1">
                  <a:latin typeface="Times New Roman" panose="02020603050405020304" pitchFamily="18" charset="0"/>
                  <a:cs typeface="B Nazanin" panose="00000400000000000000" pitchFamily="2" charset="-78"/>
                </a:rPr>
                <a:t>1980</a:t>
              </a:r>
            </a:p>
          </p:txBody>
        </p:sp>
        <p:sp>
          <p:nvSpPr>
            <p:cNvPr id="36889" name="Rectangle 66"/>
            <p:cNvSpPr>
              <a:spLocks noChangeArrowheads="1"/>
            </p:cNvSpPr>
            <p:nvPr/>
          </p:nvSpPr>
          <p:spPr bwMode="auto">
            <a:xfrm>
              <a:off x="3802" y="3674"/>
              <a:ext cx="269" cy="1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a:spcBef>
                  <a:spcPct val="20000"/>
                </a:spcBef>
                <a:buChar char="•"/>
                <a:defRPr sz="30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6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3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19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19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19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19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19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1900">
                  <a:solidFill>
                    <a:schemeClr val="tx1"/>
                  </a:solidFill>
                  <a:latin typeface="Arial" panose="020B0604020202020204" pitchFamily="34" charset="0"/>
                  <a:cs typeface="Arial" panose="020B0604020202020204" pitchFamily="34" charset="0"/>
                </a:defRPr>
              </a:lvl9pPr>
            </a:lstStyle>
            <a:p>
              <a:pPr algn="r" rtl="1">
                <a:spcBef>
                  <a:spcPct val="0"/>
                </a:spcBef>
                <a:buFontTx/>
                <a:buNone/>
              </a:pPr>
              <a:r>
                <a:rPr lang="en-US" altLang="en-US" sz="1400" b="1">
                  <a:latin typeface="Times New Roman" panose="02020603050405020304" pitchFamily="18" charset="0"/>
                  <a:cs typeface="B Nazanin" panose="00000400000000000000" pitchFamily="2" charset="-78"/>
                </a:rPr>
                <a:t>1990</a:t>
              </a:r>
            </a:p>
          </p:txBody>
        </p:sp>
        <p:sp>
          <p:nvSpPr>
            <p:cNvPr id="36890" name="Line 67"/>
            <p:cNvSpPr>
              <a:spLocks noChangeShapeType="1"/>
            </p:cNvSpPr>
            <p:nvPr/>
          </p:nvSpPr>
          <p:spPr bwMode="auto">
            <a:xfrm>
              <a:off x="3892" y="3596"/>
              <a:ext cx="681" cy="0"/>
            </a:xfrm>
            <a:prstGeom prst="line">
              <a:avLst/>
            </a:prstGeom>
            <a:noFill/>
            <a:ln w="12700">
              <a:solidFill>
                <a:srgbClr val="66FFFF"/>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36891" name="Oval 68"/>
            <p:cNvSpPr>
              <a:spLocks noChangeArrowheads="1"/>
            </p:cNvSpPr>
            <p:nvPr/>
          </p:nvSpPr>
          <p:spPr bwMode="auto">
            <a:xfrm>
              <a:off x="3862" y="3559"/>
              <a:ext cx="62" cy="77"/>
            </a:xfrm>
            <a:prstGeom prst="ellipse">
              <a:avLst/>
            </a:prstGeom>
            <a:solidFill>
              <a:srgbClr val="000000"/>
            </a:solidFill>
            <a:ln w="9525">
              <a:solidFill>
                <a:srgbClr val="66FFFF"/>
              </a:solidFill>
              <a:round/>
              <a:headEnd/>
              <a:tailEnd/>
            </a:ln>
          </p:spPr>
          <p:txBody>
            <a:bodyPr wrap="none" anchor="ctr"/>
            <a:lstStyle>
              <a:lvl1pPr>
                <a:spcBef>
                  <a:spcPct val="20000"/>
                </a:spcBef>
                <a:buChar char="•"/>
                <a:defRPr sz="30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6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3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19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19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19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19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19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19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fa-IR" altLang="en-US" sz="2400">
                <a:cs typeface="B Nazanin" panose="00000400000000000000" pitchFamily="2" charset="-78"/>
              </a:endParaRPr>
            </a:p>
          </p:txBody>
        </p:sp>
        <p:sp>
          <p:nvSpPr>
            <p:cNvPr id="36892" name="Oval 69"/>
            <p:cNvSpPr>
              <a:spLocks noChangeArrowheads="1"/>
            </p:cNvSpPr>
            <p:nvPr/>
          </p:nvSpPr>
          <p:spPr bwMode="auto">
            <a:xfrm>
              <a:off x="4540" y="3559"/>
              <a:ext cx="62" cy="77"/>
            </a:xfrm>
            <a:prstGeom prst="ellipse">
              <a:avLst/>
            </a:prstGeom>
            <a:solidFill>
              <a:srgbClr val="000000"/>
            </a:solidFill>
            <a:ln w="9525">
              <a:solidFill>
                <a:srgbClr val="66FFFF"/>
              </a:solidFill>
              <a:round/>
              <a:headEnd/>
              <a:tailEnd/>
            </a:ln>
          </p:spPr>
          <p:txBody>
            <a:bodyPr wrap="none" anchor="ctr"/>
            <a:lstStyle>
              <a:lvl1pPr>
                <a:spcBef>
                  <a:spcPct val="20000"/>
                </a:spcBef>
                <a:buChar char="•"/>
                <a:defRPr sz="30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6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3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19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19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19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19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19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19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fa-IR" altLang="en-US" sz="2400">
                <a:cs typeface="B Nazanin" panose="00000400000000000000" pitchFamily="2" charset="-78"/>
              </a:endParaRPr>
            </a:p>
          </p:txBody>
        </p:sp>
        <p:sp>
          <p:nvSpPr>
            <p:cNvPr id="36893" name="Rectangle 70"/>
            <p:cNvSpPr>
              <a:spLocks noChangeArrowheads="1"/>
            </p:cNvSpPr>
            <p:nvPr/>
          </p:nvSpPr>
          <p:spPr bwMode="auto">
            <a:xfrm>
              <a:off x="4481" y="3674"/>
              <a:ext cx="269" cy="1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a:spcBef>
                  <a:spcPct val="20000"/>
                </a:spcBef>
                <a:buChar char="•"/>
                <a:defRPr sz="30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6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3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19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19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19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19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19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1900">
                  <a:solidFill>
                    <a:schemeClr val="tx1"/>
                  </a:solidFill>
                  <a:latin typeface="Arial" panose="020B0604020202020204" pitchFamily="34" charset="0"/>
                  <a:cs typeface="Arial" panose="020B0604020202020204" pitchFamily="34" charset="0"/>
                </a:defRPr>
              </a:lvl9pPr>
            </a:lstStyle>
            <a:p>
              <a:pPr algn="r" rtl="1">
                <a:spcBef>
                  <a:spcPct val="0"/>
                </a:spcBef>
                <a:buFontTx/>
                <a:buNone/>
              </a:pPr>
              <a:r>
                <a:rPr lang="en-US" altLang="en-US" sz="1400" b="1">
                  <a:latin typeface="Times New Roman" panose="02020603050405020304" pitchFamily="18" charset="0"/>
                  <a:cs typeface="B Nazanin" panose="00000400000000000000" pitchFamily="2" charset="-78"/>
                </a:rPr>
                <a:t>2000</a:t>
              </a:r>
            </a:p>
          </p:txBody>
        </p:sp>
      </p:grpSp>
      <p:sp>
        <p:nvSpPr>
          <p:cNvPr id="36873" name="Rectangle 71"/>
          <p:cNvSpPr>
            <a:spLocks noChangeArrowheads="1"/>
          </p:cNvSpPr>
          <p:nvPr/>
        </p:nvSpPr>
        <p:spPr bwMode="auto">
          <a:xfrm>
            <a:off x="2843213" y="514350"/>
            <a:ext cx="718185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8" tIns="44450" rIns="90488" bIns="44450"/>
          <a:lstStyle>
            <a:lvl1pPr>
              <a:spcBef>
                <a:spcPct val="20000"/>
              </a:spcBef>
              <a:buChar char="•"/>
              <a:defRPr sz="30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6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3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19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19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19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19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19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1900">
                <a:solidFill>
                  <a:schemeClr val="tx1"/>
                </a:solidFill>
                <a:latin typeface="Arial" panose="020B0604020202020204" pitchFamily="34" charset="0"/>
                <a:cs typeface="Arial" panose="020B0604020202020204" pitchFamily="34" charset="0"/>
              </a:defRPr>
            </a:lvl9pPr>
          </a:lstStyle>
          <a:p>
            <a:pPr algn="ctr" rtl="1">
              <a:lnSpc>
                <a:spcPct val="90000"/>
              </a:lnSpc>
              <a:spcBef>
                <a:spcPct val="0"/>
              </a:spcBef>
              <a:buFontTx/>
              <a:buNone/>
            </a:pPr>
            <a:r>
              <a:rPr lang="ar-SA" altLang="en-US" sz="3600" b="1">
                <a:solidFill>
                  <a:srgbClr val="FF0000"/>
                </a:solidFill>
                <a:latin typeface="Book Antiqua" panose="02040602050305030304" pitchFamily="18" charset="0"/>
                <a:cs typeface="B Nazanin" panose="00000400000000000000" pitchFamily="2" charset="-78"/>
              </a:rPr>
              <a:t>تحولات مديريت تكنولوژي (</a:t>
            </a:r>
            <a:r>
              <a:rPr lang="en-US" altLang="en-US" sz="3600" b="1">
                <a:solidFill>
                  <a:srgbClr val="FF0000"/>
                </a:solidFill>
                <a:latin typeface="Book Antiqua" panose="02040602050305030304" pitchFamily="18" charset="0"/>
                <a:cs typeface="B Nazanin" panose="00000400000000000000" pitchFamily="2" charset="-78"/>
              </a:rPr>
              <a:t>Drejer 1996</a:t>
            </a:r>
            <a:r>
              <a:rPr lang="ar-SA" altLang="en-US" sz="3600" b="1">
                <a:solidFill>
                  <a:srgbClr val="FF0000"/>
                </a:solidFill>
                <a:latin typeface="Book Antiqua" panose="02040602050305030304" pitchFamily="18" charset="0"/>
                <a:cs typeface="B Nazanin" panose="00000400000000000000" pitchFamily="2" charset="-78"/>
              </a:rPr>
              <a:t>)</a:t>
            </a:r>
            <a:endParaRPr lang="en-US" altLang="en-US" sz="3600" b="1">
              <a:solidFill>
                <a:srgbClr val="FF0000"/>
              </a:solidFill>
              <a:latin typeface="Book Antiqua" panose="02040602050305030304" pitchFamily="18" charset="0"/>
              <a:cs typeface="B Nazanin" panose="00000400000000000000" pitchFamily="2" charset="-78"/>
            </a:endParaRPr>
          </a:p>
        </p:txBody>
      </p:sp>
      <p:sp>
        <p:nvSpPr>
          <p:cNvPr id="36874" name="Footer Placeholder 1"/>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cs typeface="B Titr" panose="00000700000000000000" pitchFamily="2" charset="-78"/>
              </a:defRPr>
            </a:lvl1pPr>
            <a:lvl2pPr marL="742950" indent="-285750">
              <a:defRPr sz="2400">
                <a:solidFill>
                  <a:schemeClr val="tx1"/>
                </a:solidFill>
                <a:latin typeface="Arial" panose="020B0604020202020204" pitchFamily="34" charset="0"/>
                <a:cs typeface="B Titr" panose="00000700000000000000" pitchFamily="2" charset="-78"/>
              </a:defRPr>
            </a:lvl2pPr>
            <a:lvl3pPr marL="1143000" indent="-228600">
              <a:defRPr sz="2400">
                <a:solidFill>
                  <a:schemeClr val="tx1"/>
                </a:solidFill>
                <a:latin typeface="Arial" panose="020B0604020202020204" pitchFamily="34" charset="0"/>
                <a:cs typeface="B Titr" panose="00000700000000000000" pitchFamily="2" charset="-78"/>
              </a:defRPr>
            </a:lvl3pPr>
            <a:lvl4pPr marL="1600200" indent="-228600">
              <a:defRPr sz="2400">
                <a:solidFill>
                  <a:schemeClr val="tx1"/>
                </a:solidFill>
                <a:latin typeface="Arial" panose="020B0604020202020204" pitchFamily="34" charset="0"/>
                <a:cs typeface="B Titr" panose="00000700000000000000" pitchFamily="2" charset="-78"/>
              </a:defRPr>
            </a:lvl4pPr>
            <a:lvl5pPr marL="2057400" indent="-228600">
              <a:defRPr sz="2400">
                <a:solidFill>
                  <a:schemeClr val="tx1"/>
                </a:solidFill>
                <a:latin typeface="Arial" panose="020B0604020202020204" pitchFamily="34" charset="0"/>
                <a:cs typeface="B Titr" panose="00000700000000000000" pitchFamily="2" charset="-78"/>
              </a:defRPr>
            </a:lvl5pPr>
            <a:lvl6pPr marL="2514600" indent="-228600" eaLnBrk="0" fontAlgn="base" hangingPunct="0">
              <a:spcBef>
                <a:spcPct val="0"/>
              </a:spcBef>
              <a:spcAft>
                <a:spcPct val="0"/>
              </a:spcAft>
              <a:defRPr sz="2400">
                <a:solidFill>
                  <a:schemeClr val="tx1"/>
                </a:solidFill>
                <a:latin typeface="Arial" panose="020B0604020202020204" pitchFamily="34" charset="0"/>
                <a:cs typeface="B Titr" panose="00000700000000000000" pitchFamily="2" charset="-78"/>
              </a:defRPr>
            </a:lvl6pPr>
            <a:lvl7pPr marL="2971800" indent="-228600" eaLnBrk="0" fontAlgn="base" hangingPunct="0">
              <a:spcBef>
                <a:spcPct val="0"/>
              </a:spcBef>
              <a:spcAft>
                <a:spcPct val="0"/>
              </a:spcAft>
              <a:defRPr sz="2400">
                <a:solidFill>
                  <a:schemeClr val="tx1"/>
                </a:solidFill>
                <a:latin typeface="Arial" panose="020B0604020202020204" pitchFamily="34" charset="0"/>
                <a:cs typeface="B Titr" panose="00000700000000000000" pitchFamily="2" charset="-78"/>
              </a:defRPr>
            </a:lvl7pPr>
            <a:lvl8pPr marL="3429000" indent="-228600" eaLnBrk="0" fontAlgn="base" hangingPunct="0">
              <a:spcBef>
                <a:spcPct val="0"/>
              </a:spcBef>
              <a:spcAft>
                <a:spcPct val="0"/>
              </a:spcAft>
              <a:defRPr sz="2400">
                <a:solidFill>
                  <a:schemeClr val="tx1"/>
                </a:solidFill>
                <a:latin typeface="Arial" panose="020B0604020202020204" pitchFamily="34" charset="0"/>
                <a:cs typeface="B Titr" panose="00000700000000000000" pitchFamily="2" charset="-78"/>
              </a:defRPr>
            </a:lvl8pPr>
            <a:lvl9pPr marL="3886200" indent="-228600" eaLnBrk="0" fontAlgn="base" hangingPunct="0">
              <a:spcBef>
                <a:spcPct val="0"/>
              </a:spcBef>
              <a:spcAft>
                <a:spcPct val="0"/>
              </a:spcAft>
              <a:defRPr sz="2400">
                <a:solidFill>
                  <a:schemeClr val="tx1"/>
                </a:solidFill>
                <a:latin typeface="Arial" panose="020B0604020202020204" pitchFamily="34" charset="0"/>
                <a:cs typeface="B Titr" panose="00000700000000000000" pitchFamily="2" charset="-78"/>
              </a:defRPr>
            </a:lvl9pPr>
          </a:lstStyle>
          <a:p>
            <a:r>
              <a:rPr lang="fa-IR" altLang="en-US" sz="1300" smtClean="0">
                <a:cs typeface="Times New Roman" panose="02020603050405020304" pitchFamily="18" charset="0"/>
              </a:rPr>
              <a:t>مهندسی ارزش-خلاقیت- </a:t>
            </a:r>
            <a:r>
              <a:rPr lang="en-US" altLang="en-US" sz="1300" smtClean="0">
                <a:cs typeface="Times New Roman" panose="02020603050405020304" pitchFamily="18" charset="0"/>
              </a:rPr>
              <a:t>www.ravanshadnia.com</a:t>
            </a:r>
            <a:endParaRPr lang="fa-IR" altLang="en-US" sz="1300">
              <a:cs typeface="Times New Roman" panose="02020603050405020304" pitchFamily="18" charset="0"/>
            </a:endParaRPr>
          </a:p>
        </p:txBody>
      </p:sp>
    </p:spTree>
    <p:extLst>
      <p:ext uri="{BB962C8B-B14F-4D97-AF65-F5344CB8AC3E}">
        <p14:creationId xmlns:p14="http://schemas.microsoft.com/office/powerpoint/2010/main" val="76144685"/>
      </p:ext>
    </p:extLst>
  </p:cSld>
  <p:clrMapOvr>
    <a:masterClrMapping/>
  </p:clrMapOvr>
  <p:timing>
    <p:tnLst>
      <p:par>
        <p:cTn id="1" dur="indefinite" restart="never" nodeType="tmRoot"/>
      </p:par>
    </p:tnLst>
  </p:timing>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58850">
              <a:spcBef>
                <a:spcPct val="20000"/>
              </a:spcBef>
              <a:buChar char="•"/>
              <a:defRPr sz="3000">
                <a:solidFill>
                  <a:schemeClr val="tx1"/>
                </a:solidFill>
                <a:latin typeface="Arial" panose="020B0604020202020204" pitchFamily="34" charset="0"/>
                <a:cs typeface="Arial" panose="020B0604020202020204" pitchFamily="34" charset="0"/>
              </a:defRPr>
            </a:lvl1pPr>
            <a:lvl2pPr marL="742950" indent="-285750" defTabSz="958850">
              <a:spcBef>
                <a:spcPct val="20000"/>
              </a:spcBef>
              <a:buChar char="–"/>
              <a:defRPr sz="2600">
                <a:solidFill>
                  <a:schemeClr val="tx1"/>
                </a:solidFill>
                <a:latin typeface="Arial" panose="020B0604020202020204" pitchFamily="34" charset="0"/>
                <a:cs typeface="Arial" panose="020B0604020202020204" pitchFamily="34" charset="0"/>
              </a:defRPr>
            </a:lvl2pPr>
            <a:lvl3pPr marL="1143000" indent="-228600" defTabSz="958850">
              <a:spcBef>
                <a:spcPct val="20000"/>
              </a:spcBef>
              <a:buChar char="•"/>
              <a:defRPr sz="2300">
                <a:solidFill>
                  <a:schemeClr val="tx1"/>
                </a:solidFill>
                <a:latin typeface="Arial" panose="020B0604020202020204" pitchFamily="34" charset="0"/>
                <a:cs typeface="Arial" panose="020B0604020202020204" pitchFamily="34" charset="0"/>
              </a:defRPr>
            </a:lvl3pPr>
            <a:lvl4pPr marL="1600200" indent="-228600" defTabSz="958850">
              <a:spcBef>
                <a:spcPct val="20000"/>
              </a:spcBef>
              <a:buChar char="–"/>
              <a:defRPr sz="1900">
                <a:solidFill>
                  <a:schemeClr val="tx1"/>
                </a:solidFill>
                <a:latin typeface="Arial" panose="020B0604020202020204" pitchFamily="34" charset="0"/>
                <a:cs typeface="Arial" panose="020B0604020202020204" pitchFamily="34" charset="0"/>
              </a:defRPr>
            </a:lvl4pPr>
            <a:lvl5pPr marL="2057400" indent="-228600" defTabSz="958850">
              <a:spcBef>
                <a:spcPct val="20000"/>
              </a:spcBef>
              <a:buChar char="»"/>
              <a:defRPr sz="1900">
                <a:solidFill>
                  <a:schemeClr val="tx1"/>
                </a:solidFill>
                <a:latin typeface="Arial" panose="020B0604020202020204" pitchFamily="34" charset="0"/>
                <a:cs typeface="Arial" panose="020B0604020202020204" pitchFamily="34" charset="0"/>
              </a:defRPr>
            </a:lvl5pPr>
            <a:lvl6pPr marL="2514600" indent="-228600" defTabSz="958850" eaLnBrk="0" fontAlgn="base" hangingPunct="0">
              <a:spcBef>
                <a:spcPct val="20000"/>
              </a:spcBef>
              <a:spcAft>
                <a:spcPct val="0"/>
              </a:spcAft>
              <a:buChar char="»"/>
              <a:defRPr sz="1900">
                <a:solidFill>
                  <a:schemeClr val="tx1"/>
                </a:solidFill>
                <a:latin typeface="Arial" panose="020B0604020202020204" pitchFamily="34" charset="0"/>
                <a:cs typeface="Arial" panose="020B0604020202020204" pitchFamily="34" charset="0"/>
              </a:defRPr>
            </a:lvl6pPr>
            <a:lvl7pPr marL="2971800" indent="-228600" defTabSz="958850" eaLnBrk="0" fontAlgn="base" hangingPunct="0">
              <a:spcBef>
                <a:spcPct val="20000"/>
              </a:spcBef>
              <a:spcAft>
                <a:spcPct val="0"/>
              </a:spcAft>
              <a:buChar char="»"/>
              <a:defRPr sz="1900">
                <a:solidFill>
                  <a:schemeClr val="tx1"/>
                </a:solidFill>
                <a:latin typeface="Arial" panose="020B0604020202020204" pitchFamily="34" charset="0"/>
                <a:cs typeface="Arial" panose="020B0604020202020204" pitchFamily="34" charset="0"/>
              </a:defRPr>
            </a:lvl7pPr>
            <a:lvl8pPr marL="3429000" indent="-228600" defTabSz="958850" eaLnBrk="0" fontAlgn="base" hangingPunct="0">
              <a:spcBef>
                <a:spcPct val="20000"/>
              </a:spcBef>
              <a:spcAft>
                <a:spcPct val="0"/>
              </a:spcAft>
              <a:buChar char="»"/>
              <a:defRPr sz="1900">
                <a:solidFill>
                  <a:schemeClr val="tx1"/>
                </a:solidFill>
                <a:latin typeface="Arial" panose="020B0604020202020204" pitchFamily="34" charset="0"/>
                <a:cs typeface="Arial" panose="020B0604020202020204" pitchFamily="34" charset="0"/>
              </a:defRPr>
            </a:lvl8pPr>
            <a:lvl9pPr marL="3886200" indent="-228600" defTabSz="958850" eaLnBrk="0" fontAlgn="base" hangingPunct="0">
              <a:spcBef>
                <a:spcPct val="20000"/>
              </a:spcBef>
              <a:spcAft>
                <a:spcPct val="0"/>
              </a:spcAft>
              <a:buChar char="»"/>
              <a:defRPr sz="1900">
                <a:solidFill>
                  <a:schemeClr val="tx1"/>
                </a:solidFill>
                <a:latin typeface="Arial" panose="020B0604020202020204" pitchFamily="34" charset="0"/>
                <a:cs typeface="Arial" panose="020B0604020202020204" pitchFamily="34" charset="0"/>
              </a:defRPr>
            </a:lvl9pPr>
          </a:lstStyle>
          <a:p>
            <a:pPr>
              <a:spcBef>
                <a:spcPct val="0"/>
              </a:spcBef>
              <a:buFontTx/>
              <a:buNone/>
            </a:pPr>
            <a:fld id="{865BB01C-53A6-4AD7-9465-19F8080795CB}" type="slidenum">
              <a:rPr lang="fa-IR" altLang="en-US" sz="1300">
                <a:cs typeface="Times New Roman" panose="02020603050405020304" pitchFamily="18" charset="0"/>
              </a:rPr>
              <a:pPr>
                <a:spcBef>
                  <a:spcPct val="0"/>
                </a:spcBef>
                <a:buFontTx/>
                <a:buNone/>
              </a:pPr>
              <a:t>138</a:t>
            </a:fld>
            <a:endParaRPr lang="en-US" altLang="en-US" sz="1300">
              <a:cs typeface="Times New Roman" panose="02020603050405020304" pitchFamily="18" charset="0"/>
            </a:endParaRPr>
          </a:p>
        </p:txBody>
      </p:sp>
      <p:sp>
        <p:nvSpPr>
          <p:cNvPr id="37891" name="Rectangle 2"/>
          <p:cNvSpPr>
            <a:spLocks noChangeArrowheads="1"/>
          </p:cNvSpPr>
          <p:nvPr/>
        </p:nvSpPr>
        <p:spPr bwMode="auto">
          <a:xfrm>
            <a:off x="3309939" y="2357438"/>
            <a:ext cx="7419975" cy="16312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spAutoFit/>
          </a:bodyPr>
          <a:lstStyle>
            <a:lvl1pPr>
              <a:spcBef>
                <a:spcPct val="20000"/>
              </a:spcBef>
              <a:buChar char="•"/>
              <a:defRPr sz="30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6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3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19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19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19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19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19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1900">
                <a:solidFill>
                  <a:schemeClr val="tx1"/>
                </a:solidFill>
                <a:latin typeface="Arial" panose="020B0604020202020204" pitchFamily="34" charset="0"/>
                <a:cs typeface="Arial" panose="020B0604020202020204" pitchFamily="34" charset="0"/>
              </a:defRPr>
            </a:lvl9pPr>
          </a:lstStyle>
          <a:p>
            <a:pPr algn="ctr">
              <a:lnSpc>
                <a:spcPts val="6000"/>
              </a:lnSpc>
              <a:spcBef>
                <a:spcPct val="0"/>
              </a:spcBef>
              <a:buNone/>
            </a:pPr>
            <a:r>
              <a:rPr lang="ar-SA" altLang="en-US" sz="4400" b="1">
                <a:solidFill>
                  <a:srgbClr val="FF0000"/>
                </a:solidFill>
                <a:cs typeface="B Titr" panose="00000700000000000000" pitchFamily="2" charset="-78"/>
                <a:sym typeface="Monotype Sorts" pitchFamily="2" charset="2"/>
              </a:rPr>
              <a:t>تكنولوژي مانند هر منبع ارزشمند ديگر نياز به مديريت دارد !!!</a:t>
            </a:r>
            <a:endParaRPr lang="en-US" altLang="en-US" sz="4400" b="1">
              <a:solidFill>
                <a:srgbClr val="FF0000"/>
              </a:solidFill>
              <a:cs typeface="B Titr" panose="00000700000000000000" pitchFamily="2" charset="-78"/>
              <a:sym typeface="Monotype Sorts" pitchFamily="2" charset="2"/>
            </a:endParaRPr>
          </a:p>
        </p:txBody>
      </p:sp>
      <p:sp>
        <p:nvSpPr>
          <p:cNvPr id="5" name="Rectangle 2"/>
          <p:cNvSpPr>
            <a:spLocks noChangeArrowheads="1"/>
          </p:cNvSpPr>
          <p:nvPr/>
        </p:nvSpPr>
        <p:spPr bwMode="auto">
          <a:xfrm>
            <a:off x="2667001" y="106363"/>
            <a:ext cx="7419975" cy="861774"/>
          </a:xfrm>
          <a:prstGeom prst="rect">
            <a:avLst/>
          </a:prstGeom>
          <a:noFill/>
          <a:ln w="12700" cap="sq">
            <a:noFill/>
            <a:miter lim="800000"/>
            <a:headEnd type="none" w="sm" len="sm"/>
            <a:tailEnd type="none" w="sm" len="sm"/>
          </a:ln>
        </p:spPr>
        <p:txBody>
          <a:bodyPr>
            <a:spAutoFit/>
          </a:bodyPr>
          <a:lstStyle/>
          <a:p>
            <a:pPr algn="ctr">
              <a:lnSpc>
                <a:spcPts val="6000"/>
              </a:lnSpc>
              <a:defRPr/>
            </a:pPr>
            <a:r>
              <a:rPr lang="fa-IR" altLang="en-US" sz="4400" b="1" dirty="0">
                <a:solidFill>
                  <a:schemeClr val="accent6">
                    <a:lumMod val="50000"/>
                  </a:schemeClr>
                </a:solidFill>
                <a:latin typeface="Arial" charset="0"/>
                <a:sym typeface="Monotype Sorts" pitchFamily="2" charset="2"/>
              </a:rPr>
              <a:t>چرا مدیریت تکنولوژی؟؟؟؟؟؟؟</a:t>
            </a:r>
            <a:endParaRPr lang="en-US" sz="4400" b="1" dirty="0">
              <a:solidFill>
                <a:schemeClr val="accent6">
                  <a:lumMod val="50000"/>
                </a:schemeClr>
              </a:solidFill>
              <a:latin typeface="Arial" charset="0"/>
              <a:sym typeface="Monotype Sorts" pitchFamily="2" charset="2"/>
            </a:endParaRPr>
          </a:p>
        </p:txBody>
      </p:sp>
      <p:sp>
        <p:nvSpPr>
          <p:cNvPr id="37893" name="Footer Placeholder 1"/>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cs typeface="B Titr" panose="00000700000000000000" pitchFamily="2" charset="-78"/>
              </a:defRPr>
            </a:lvl1pPr>
            <a:lvl2pPr marL="742950" indent="-285750">
              <a:defRPr sz="2400">
                <a:solidFill>
                  <a:schemeClr val="tx1"/>
                </a:solidFill>
                <a:latin typeface="Arial" panose="020B0604020202020204" pitchFamily="34" charset="0"/>
                <a:cs typeface="B Titr" panose="00000700000000000000" pitchFamily="2" charset="-78"/>
              </a:defRPr>
            </a:lvl2pPr>
            <a:lvl3pPr marL="1143000" indent="-228600">
              <a:defRPr sz="2400">
                <a:solidFill>
                  <a:schemeClr val="tx1"/>
                </a:solidFill>
                <a:latin typeface="Arial" panose="020B0604020202020204" pitchFamily="34" charset="0"/>
                <a:cs typeface="B Titr" panose="00000700000000000000" pitchFamily="2" charset="-78"/>
              </a:defRPr>
            </a:lvl3pPr>
            <a:lvl4pPr marL="1600200" indent="-228600">
              <a:defRPr sz="2400">
                <a:solidFill>
                  <a:schemeClr val="tx1"/>
                </a:solidFill>
                <a:latin typeface="Arial" panose="020B0604020202020204" pitchFamily="34" charset="0"/>
                <a:cs typeface="B Titr" panose="00000700000000000000" pitchFamily="2" charset="-78"/>
              </a:defRPr>
            </a:lvl4pPr>
            <a:lvl5pPr marL="2057400" indent="-228600">
              <a:defRPr sz="2400">
                <a:solidFill>
                  <a:schemeClr val="tx1"/>
                </a:solidFill>
                <a:latin typeface="Arial" panose="020B0604020202020204" pitchFamily="34" charset="0"/>
                <a:cs typeface="B Titr" panose="00000700000000000000" pitchFamily="2" charset="-78"/>
              </a:defRPr>
            </a:lvl5pPr>
            <a:lvl6pPr marL="2514600" indent="-228600" eaLnBrk="0" fontAlgn="base" hangingPunct="0">
              <a:spcBef>
                <a:spcPct val="0"/>
              </a:spcBef>
              <a:spcAft>
                <a:spcPct val="0"/>
              </a:spcAft>
              <a:defRPr sz="2400">
                <a:solidFill>
                  <a:schemeClr val="tx1"/>
                </a:solidFill>
                <a:latin typeface="Arial" panose="020B0604020202020204" pitchFamily="34" charset="0"/>
                <a:cs typeface="B Titr" panose="00000700000000000000" pitchFamily="2" charset="-78"/>
              </a:defRPr>
            </a:lvl6pPr>
            <a:lvl7pPr marL="2971800" indent="-228600" eaLnBrk="0" fontAlgn="base" hangingPunct="0">
              <a:spcBef>
                <a:spcPct val="0"/>
              </a:spcBef>
              <a:spcAft>
                <a:spcPct val="0"/>
              </a:spcAft>
              <a:defRPr sz="2400">
                <a:solidFill>
                  <a:schemeClr val="tx1"/>
                </a:solidFill>
                <a:latin typeface="Arial" panose="020B0604020202020204" pitchFamily="34" charset="0"/>
                <a:cs typeface="B Titr" panose="00000700000000000000" pitchFamily="2" charset="-78"/>
              </a:defRPr>
            </a:lvl7pPr>
            <a:lvl8pPr marL="3429000" indent="-228600" eaLnBrk="0" fontAlgn="base" hangingPunct="0">
              <a:spcBef>
                <a:spcPct val="0"/>
              </a:spcBef>
              <a:spcAft>
                <a:spcPct val="0"/>
              </a:spcAft>
              <a:defRPr sz="2400">
                <a:solidFill>
                  <a:schemeClr val="tx1"/>
                </a:solidFill>
                <a:latin typeface="Arial" panose="020B0604020202020204" pitchFamily="34" charset="0"/>
                <a:cs typeface="B Titr" panose="00000700000000000000" pitchFamily="2" charset="-78"/>
              </a:defRPr>
            </a:lvl8pPr>
            <a:lvl9pPr marL="3886200" indent="-228600" eaLnBrk="0" fontAlgn="base" hangingPunct="0">
              <a:spcBef>
                <a:spcPct val="0"/>
              </a:spcBef>
              <a:spcAft>
                <a:spcPct val="0"/>
              </a:spcAft>
              <a:defRPr sz="2400">
                <a:solidFill>
                  <a:schemeClr val="tx1"/>
                </a:solidFill>
                <a:latin typeface="Arial" panose="020B0604020202020204" pitchFamily="34" charset="0"/>
                <a:cs typeface="B Titr" panose="00000700000000000000" pitchFamily="2" charset="-78"/>
              </a:defRPr>
            </a:lvl9pPr>
          </a:lstStyle>
          <a:p>
            <a:r>
              <a:rPr lang="fa-IR" altLang="en-US" sz="1300" smtClean="0">
                <a:cs typeface="Times New Roman" panose="02020603050405020304" pitchFamily="18" charset="0"/>
              </a:rPr>
              <a:t>مهندسی ارزش-خلاقیت- </a:t>
            </a:r>
            <a:r>
              <a:rPr lang="en-US" altLang="en-US" sz="1300" smtClean="0">
                <a:cs typeface="Times New Roman" panose="02020603050405020304" pitchFamily="18" charset="0"/>
              </a:rPr>
              <a:t>www.ravanshadnia.com</a:t>
            </a:r>
            <a:endParaRPr lang="fa-IR" altLang="en-US" sz="1300">
              <a:cs typeface="Times New Roman" panose="02020603050405020304" pitchFamily="18" charset="0"/>
            </a:endParaRPr>
          </a:p>
        </p:txBody>
      </p:sp>
    </p:spTree>
    <p:extLst>
      <p:ext uri="{BB962C8B-B14F-4D97-AF65-F5344CB8AC3E}">
        <p14:creationId xmlns:p14="http://schemas.microsoft.com/office/powerpoint/2010/main" val="4202576956"/>
      </p:ext>
    </p:extLst>
  </p:cSld>
  <p:clrMapOvr>
    <a:masterClrMapping/>
  </p:clrMapOvr>
  <p:timing>
    <p:tnLst>
      <p:par>
        <p:cTn id="1" dur="indefinite" restart="never" nodeType="tmRoot"/>
      </p:par>
    </p:tnLst>
  </p:timing>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0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6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3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19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19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19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19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19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1900">
                <a:solidFill>
                  <a:schemeClr val="tx1"/>
                </a:solidFill>
                <a:latin typeface="Arial" panose="020B0604020202020204" pitchFamily="34" charset="0"/>
                <a:cs typeface="Arial" panose="020B0604020202020204" pitchFamily="34" charset="0"/>
              </a:defRPr>
            </a:lvl9pPr>
          </a:lstStyle>
          <a:p>
            <a:pPr>
              <a:spcBef>
                <a:spcPct val="0"/>
              </a:spcBef>
              <a:buFontTx/>
              <a:buNone/>
            </a:pPr>
            <a:fld id="{3A428492-11BF-4A72-99A7-2A9E71FE28A8}" type="slidenum">
              <a:rPr lang="ar-SA" altLang="en-US" sz="1300">
                <a:cs typeface="Times New Roman" panose="02020603050405020304" pitchFamily="18" charset="0"/>
              </a:rPr>
              <a:pPr>
                <a:spcBef>
                  <a:spcPct val="0"/>
                </a:spcBef>
                <a:buFontTx/>
                <a:buNone/>
              </a:pPr>
              <a:t>139</a:t>
            </a:fld>
            <a:endParaRPr lang="en-US" altLang="en-US" sz="1300">
              <a:cs typeface="Times New Roman" panose="02020603050405020304" pitchFamily="18" charset="0"/>
            </a:endParaRPr>
          </a:p>
        </p:txBody>
      </p:sp>
      <p:grpSp>
        <p:nvGrpSpPr>
          <p:cNvPr id="80899" name="Group 2"/>
          <p:cNvGrpSpPr>
            <a:grpSpLocks/>
          </p:cNvGrpSpPr>
          <p:nvPr/>
        </p:nvGrpSpPr>
        <p:grpSpPr bwMode="auto">
          <a:xfrm>
            <a:off x="2876550" y="1752600"/>
            <a:ext cx="7577138" cy="4464862"/>
            <a:chOff x="1008" y="1248"/>
            <a:chExt cx="3792" cy="2352"/>
          </a:xfrm>
        </p:grpSpPr>
        <p:sp>
          <p:nvSpPr>
            <p:cNvPr id="80902" name="Rectangle 3"/>
            <p:cNvSpPr>
              <a:spLocks noChangeArrowheads="1"/>
            </p:cNvSpPr>
            <p:nvPr/>
          </p:nvSpPr>
          <p:spPr bwMode="auto">
            <a:xfrm>
              <a:off x="1008" y="1248"/>
              <a:ext cx="3792" cy="2352"/>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90000" tIns="46800" rIns="90000" bIns="46800" anchor="ctr"/>
            <a:lstStyle>
              <a:lvl1pPr>
                <a:spcBef>
                  <a:spcPct val="20000"/>
                </a:spcBef>
                <a:buChar char="•"/>
                <a:defRPr sz="30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6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3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19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19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19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19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19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19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fa-IR" altLang="en-US" sz="2400">
                <a:cs typeface="B Titr" panose="00000700000000000000" pitchFamily="2" charset="-78"/>
              </a:endParaRPr>
            </a:p>
          </p:txBody>
        </p:sp>
        <p:graphicFrame>
          <p:nvGraphicFramePr>
            <p:cNvPr id="80903" name="Object 2"/>
            <p:cNvGraphicFramePr>
              <a:graphicFrameLocks noChangeAspect="1"/>
            </p:cNvGraphicFramePr>
            <p:nvPr/>
          </p:nvGraphicFramePr>
          <p:xfrm>
            <a:off x="1164" y="1860"/>
            <a:ext cx="2546" cy="1376"/>
          </p:xfrm>
          <a:graphic>
            <a:graphicData uri="http://schemas.openxmlformats.org/presentationml/2006/ole">
              <mc:AlternateContent xmlns:mc="http://schemas.openxmlformats.org/markup-compatibility/2006">
                <mc:Choice xmlns:v="urn:schemas-microsoft-com:vml" Requires="v">
                  <p:oleObj spid="_x0000_s1045" name="Worksheet" r:id="rId3" imgW="3276961" imgH="1800587" progId="Excel.Sheet.8">
                    <p:embed/>
                  </p:oleObj>
                </mc:Choice>
                <mc:Fallback>
                  <p:oleObj name="Worksheet" r:id="rId3" imgW="3276961" imgH="1800587" progId="Excel.Sheet.8">
                    <p:embed/>
                    <p:pic>
                      <p:nvPicPr>
                        <p:cNvPr id="80903" name="Object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64" y="1860"/>
                          <a:ext cx="2546" cy="1376"/>
                        </a:xfrm>
                        <a:prstGeom prst="rect">
                          <a:avLst/>
                        </a:prstGeom>
                        <a:noFill/>
                        <a:ln>
                          <a:noFill/>
                        </a:ln>
                        <a:effectLst/>
                        <a:extLst>
                          <a:ext uri="{909E8E84-426E-40DD-AFC4-6F175D3DCCD1}">
                            <a14:hiddenFill xmlns:a14="http://schemas.microsoft.com/office/drawing/2010/main">
                              <a:solidFill>
                                <a:srgbClr val="000000"/>
                              </a:solidFill>
                            </a14:hiddenFill>
                          </a:ext>
                          <a:ext uri="{91240B29-F687-4F45-9708-019B960494DF}">
                            <a14:hiddenLine xmlns:a14="http://schemas.microsoft.com/office/drawing/2010/main" w="1">
                              <a:solidFill>
                                <a:srgbClr val="FFFFFF"/>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80904" name="Line 5"/>
            <p:cNvSpPr>
              <a:spLocks noChangeShapeType="1"/>
            </p:cNvSpPr>
            <p:nvPr/>
          </p:nvSpPr>
          <p:spPr bwMode="auto">
            <a:xfrm>
              <a:off x="1424" y="3116"/>
              <a:ext cx="3081" cy="0"/>
            </a:xfrm>
            <a:prstGeom prst="line">
              <a:avLst/>
            </a:prstGeom>
            <a:noFill/>
            <a:ln w="28575">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80905" name="Line 6"/>
            <p:cNvSpPr>
              <a:spLocks noChangeShapeType="1"/>
            </p:cNvSpPr>
            <p:nvPr/>
          </p:nvSpPr>
          <p:spPr bwMode="auto">
            <a:xfrm flipV="1">
              <a:off x="1424" y="1344"/>
              <a:ext cx="0" cy="1772"/>
            </a:xfrm>
            <a:prstGeom prst="line">
              <a:avLst/>
            </a:prstGeom>
            <a:noFill/>
            <a:ln w="28575">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80906" name="Line 7"/>
            <p:cNvSpPr>
              <a:spLocks noChangeShapeType="1"/>
            </p:cNvSpPr>
            <p:nvPr/>
          </p:nvSpPr>
          <p:spPr bwMode="auto">
            <a:xfrm>
              <a:off x="1424" y="2053"/>
              <a:ext cx="2079" cy="0"/>
            </a:xfrm>
            <a:prstGeom prst="line">
              <a:avLst/>
            </a:prstGeom>
            <a:noFill/>
            <a:ln w="19050">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80907" name="Line 8"/>
            <p:cNvSpPr>
              <a:spLocks noChangeShapeType="1"/>
            </p:cNvSpPr>
            <p:nvPr/>
          </p:nvSpPr>
          <p:spPr bwMode="auto">
            <a:xfrm flipV="1">
              <a:off x="1761" y="2053"/>
              <a:ext cx="0" cy="1051"/>
            </a:xfrm>
            <a:prstGeom prst="line">
              <a:avLst/>
            </a:prstGeom>
            <a:noFill/>
            <a:ln w="9525">
              <a:solidFill>
                <a:srgbClr val="000000"/>
              </a:solidFill>
              <a:prstDash val="dash"/>
              <a:round/>
              <a:headEnd/>
              <a:tailEnd/>
            </a:ln>
            <a:extLst>
              <a:ext uri="{909E8E84-426E-40DD-AFC4-6F175D3DCCD1}">
                <a14:hiddenFill xmlns:a14="http://schemas.microsoft.com/office/drawing/2010/main">
                  <a:noFill/>
                </a14:hiddenFill>
              </a:ext>
            </a:extLst>
          </p:spPr>
          <p:txBody>
            <a:bodyPr/>
            <a:lstStyle/>
            <a:p>
              <a:endParaRPr lang="en-US"/>
            </a:p>
          </p:txBody>
        </p:sp>
        <p:sp>
          <p:nvSpPr>
            <p:cNvPr id="80908" name="Line 9"/>
            <p:cNvSpPr>
              <a:spLocks noChangeShapeType="1"/>
            </p:cNvSpPr>
            <p:nvPr/>
          </p:nvSpPr>
          <p:spPr bwMode="auto">
            <a:xfrm flipV="1">
              <a:off x="2307" y="2053"/>
              <a:ext cx="0" cy="1051"/>
            </a:xfrm>
            <a:prstGeom prst="line">
              <a:avLst/>
            </a:prstGeom>
            <a:noFill/>
            <a:ln w="9525">
              <a:solidFill>
                <a:srgbClr val="000000"/>
              </a:solidFill>
              <a:prstDash val="dash"/>
              <a:round/>
              <a:headEnd/>
              <a:tailEnd/>
            </a:ln>
            <a:extLst>
              <a:ext uri="{909E8E84-426E-40DD-AFC4-6F175D3DCCD1}">
                <a14:hiddenFill xmlns:a14="http://schemas.microsoft.com/office/drawing/2010/main">
                  <a:noFill/>
                </a14:hiddenFill>
              </a:ext>
            </a:extLst>
          </p:spPr>
          <p:txBody>
            <a:bodyPr/>
            <a:lstStyle/>
            <a:p>
              <a:endParaRPr lang="en-US"/>
            </a:p>
          </p:txBody>
        </p:sp>
        <p:sp>
          <p:nvSpPr>
            <p:cNvPr id="80909" name="Line 10"/>
            <p:cNvSpPr>
              <a:spLocks noChangeShapeType="1"/>
            </p:cNvSpPr>
            <p:nvPr/>
          </p:nvSpPr>
          <p:spPr bwMode="auto">
            <a:xfrm flipV="1">
              <a:off x="2820" y="2053"/>
              <a:ext cx="0" cy="1051"/>
            </a:xfrm>
            <a:prstGeom prst="line">
              <a:avLst/>
            </a:prstGeom>
            <a:noFill/>
            <a:ln w="9525">
              <a:solidFill>
                <a:srgbClr val="000000"/>
              </a:solidFill>
              <a:prstDash val="dash"/>
              <a:round/>
              <a:headEnd/>
              <a:tailEnd/>
            </a:ln>
            <a:extLst>
              <a:ext uri="{909E8E84-426E-40DD-AFC4-6F175D3DCCD1}">
                <a14:hiddenFill xmlns:a14="http://schemas.microsoft.com/office/drawing/2010/main">
                  <a:noFill/>
                </a14:hiddenFill>
              </a:ext>
            </a:extLst>
          </p:spPr>
          <p:txBody>
            <a:bodyPr/>
            <a:lstStyle/>
            <a:p>
              <a:endParaRPr lang="en-US"/>
            </a:p>
          </p:txBody>
        </p:sp>
        <p:sp>
          <p:nvSpPr>
            <p:cNvPr id="80910" name="Text Box 11"/>
            <p:cNvSpPr txBox="1">
              <a:spLocks noChangeArrowheads="1"/>
            </p:cNvSpPr>
            <p:nvPr/>
          </p:nvSpPr>
          <p:spPr bwMode="auto">
            <a:xfrm>
              <a:off x="4485" y="2949"/>
              <a:ext cx="133" cy="2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000" tIns="46800" rIns="90000" bIns="46800">
              <a:spAutoFit/>
            </a:bodyPr>
            <a:lstStyle>
              <a:lvl1pPr>
                <a:spcBef>
                  <a:spcPct val="20000"/>
                </a:spcBef>
                <a:buChar char="•"/>
                <a:defRPr sz="30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6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3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19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19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19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19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19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1900">
                  <a:solidFill>
                    <a:schemeClr val="tx1"/>
                  </a:solidFill>
                  <a:latin typeface="Arial" panose="020B0604020202020204" pitchFamily="34" charset="0"/>
                  <a:cs typeface="Arial" panose="020B0604020202020204" pitchFamily="34" charset="0"/>
                </a:defRPr>
              </a:lvl9pPr>
            </a:lstStyle>
            <a:p>
              <a:pPr>
                <a:spcBef>
                  <a:spcPct val="0"/>
                </a:spcBef>
                <a:buFontTx/>
                <a:buNone/>
              </a:pPr>
              <a:r>
                <a:rPr lang="en-US" altLang="en-US" sz="2400">
                  <a:solidFill>
                    <a:srgbClr val="000066"/>
                  </a:solidFill>
                  <a:latin typeface="Times New Roman" panose="02020603050405020304" pitchFamily="18" charset="0"/>
                  <a:cs typeface="B Titr" panose="00000700000000000000" pitchFamily="2" charset="-78"/>
                </a:rPr>
                <a:t>t</a:t>
              </a:r>
            </a:p>
          </p:txBody>
        </p:sp>
        <p:sp>
          <p:nvSpPr>
            <p:cNvPr id="80911" name="Text Box 12"/>
            <p:cNvSpPr txBox="1">
              <a:spLocks noChangeArrowheads="1"/>
            </p:cNvSpPr>
            <p:nvPr/>
          </p:nvSpPr>
          <p:spPr bwMode="auto">
            <a:xfrm>
              <a:off x="1164" y="1248"/>
              <a:ext cx="177" cy="2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000" tIns="46800" rIns="90000" bIns="46800">
              <a:spAutoFit/>
            </a:bodyPr>
            <a:lstStyle>
              <a:lvl1pPr>
                <a:spcBef>
                  <a:spcPct val="20000"/>
                </a:spcBef>
                <a:buChar char="•"/>
                <a:defRPr sz="30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6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3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19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19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19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19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19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1900">
                  <a:solidFill>
                    <a:schemeClr val="tx1"/>
                  </a:solidFill>
                  <a:latin typeface="Arial" panose="020B0604020202020204" pitchFamily="34" charset="0"/>
                  <a:cs typeface="Arial" panose="020B0604020202020204" pitchFamily="34" charset="0"/>
                </a:defRPr>
              </a:lvl9pPr>
            </a:lstStyle>
            <a:p>
              <a:pPr>
                <a:spcBef>
                  <a:spcPct val="0"/>
                </a:spcBef>
                <a:buFontTx/>
                <a:buNone/>
              </a:pPr>
              <a:r>
                <a:rPr lang="en-US" altLang="en-US" sz="2400">
                  <a:solidFill>
                    <a:srgbClr val="000066"/>
                  </a:solidFill>
                  <a:latin typeface="Times New Roman" panose="02020603050405020304" pitchFamily="18" charset="0"/>
                  <a:cs typeface="B Titr" panose="00000700000000000000" pitchFamily="2" charset="-78"/>
                </a:rPr>
                <a:t>P</a:t>
              </a:r>
            </a:p>
          </p:txBody>
        </p:sp>
        <p:sp>
          <p:nvSpPr>
            <p:cNvPr id="80912" name="Text Box 13"/>
            <p:cNvSpPr txBox="1">
              <a:spLocks noChangeArrowheads="1"/>
            </p:cNvSpPr>
            <p:nvPr/>
          </p:nvSpPr>
          <p:spPr bwMode="auto">
            <a:xfrm>
              <a:off x="1429" y="3149"/>
              <a:ext cx="522" cy="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000" tIns="46800" rIns="90000" bIns="46800">
              <a:spAutoFit/>
            </a:bodyPr>
            <a:lstStyle>
              <a:lvl1pPr>
                <a:spcBef>
                  <a:spcPct val="20000"/>
                </a:spcBef>
                <a:buChar char="•"/>
                <a:defRPr sz="30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6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3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19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19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19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19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19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1900">
                  <a:solidFill>
                    <a:schemeClr val="tx1"/>
                  </a:solidFill>
                  <a:latin typeface="Arial" panose="020B0604020202020204" pitchFamily="34" charset="0"/>
                  <a:cs typeface="Arial" panose="020B0604020202020204" pitchFamily="34" charset="0"/>
                </a:defRPr>
              </a:lvl9pPr>
            </a:lstStyle>
            <a:p>
              <a:pPr algn="ctr">
                <a:spcBef>
                  <a:spcPct val="0"/>
                </a:spcBef>
                <a:buFontTx/>
                <a:buNone/>
              </a:pPr>
              <a:r>
                <a:rPr lang="en-US" altLang="en-US" sz="2400" b="1">
                  <a:solidFill>
                    <a:srgbClr val="000066"/>
                  </a:solidFill>
                  <a:latin typeface="Times New Roman" panose="02020603050405020304" pitchFamily="18" charset="0"/>
                  <a:cs typeface="B Titr" panose="00000700000000000000" pitchFamily="2" charset="-78"/>
                </a:rPr>
                <a:t>Embr-</a:t>
              </a:r>
              <a:br>
                <a:rPr lang="en-US" altLang="en-US" sz="2400" b="1">
                  <a:solidFill>
                    <a:srgbClr val="000066"/>
                  </a:solidFill>
                  <a:latin typeface="Times New Roman" panose="02020603050405020304" pitchFamily="18" charset="0"/>
                  <a:cs typeface="B Titr" panose="00000700000000000000" pitchFamily="2" charset="-78"/>
                </a:rPr>
              </a:br>
              <a:r>
                <a:rPr lang="en-US" altLang="en-US" sz="2400" b="1">
                  <a:solidFill>
                    <a:srgbClr val="000066"/>
                  </a:solidFill>
                  <a:latin typeface="Times New Roman" panose="02020603050405020304" pitchFamily="18" charset="0"/>
                  <a:cs typeface="B Titr" panose="00000700000000000000" pitchFamily="2" charset="-78"/>
                </a:rPr>
                <a:t>yonic</a:t>
              </a:r>
            </a:p>
          </p:txBody>
        </p:sp>
        <p:sp>
          <p:nvSpPr>
            <p:cNvPr id="80913" name="Text Box 14"/>
            <p:cNvSpPr txBox="1">
              <a:spLocks noChangeArrowheads="1"/>
            </p:cNvSpPr>
            <p:nvPr/>
          </p:nvSpPr>
          <p:spPr bwMode="auto">
            <a:xfrm>
              <a:off x="2019" y="3211"/>
              <a:ext cx="602" cy="2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000" tIns="46800" rIns="90000" bIns="46800">
              <a:spAutoFit/>
            </a:bodyPr>
            <a:lstStyle>
              <a:lvl1pPr>
                <a:spcBef>
                  <a:spcPct val="20000"/>
                </a:spcBef>
                <a:buChar char="•"/>
                <a:defRPr sz="30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6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3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19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19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19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19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19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1900">
                  <a:solidFill>
                    <a:schemeClr val="tx1"/>
                  </a:solidFill>
                  <a:latin typeface="Arial" panose="020B0604020202020204" pitchFamily="34" charset="0"/>
                  <a:cs typeface="Arial" panose="020B0604020202020204" pitchFamily="34" charset="0"/>
                </a:defRPr>
              </a:lvl9pPr>
            </a:lstStyle>
            <a:p>
              <a:pPr>
                <a:spcBef>
                  <a:spcPct val="0"/>
                </a:spcBef>
                <a:buFontTx/>
                <a:buNone/>
              </a:pPr>
              <a:r>
                <a:rPr lang="en-US" altLang="en-US" sz="2400" b="1">
                  <a:solidFill>
                    <a:srgbClr val="000066"/>
                  </a:solidFill>
                  <a:latin typeface="Times New Roman" panose="02020603050405020304" pitchFamily="18" charset="0"/>
                  <a:cs typeface="B Titr" panose="00000700000000000000" pitchFamily="2" charset="-78"/>
                </a:rPr>
                <a:t>Growth</a:t>
              </a:r>
            </a:p>
          </p:txBody>
        </p:sp>
        <p:sp>
          <p:nvSpPr>
            <p:cNvPr id="80914" name="Text Box 15"/>
            <p:cNvSpPr txBox="1">
              <a:spLocks noChangeArrowheads="1"/>
            </p:cNvSpPr>
            <p:nvPr/>
          </p:nvSpPr>
          <p:spPr bwMode="auto">
            <a:xfrm>
              <a:off x="2956" y="3211"/>
              <a:ext cx="689" cy="2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000" tIns="46800" rIns="90000" bIns="46800">
              <a:spAutoFit/>
            </a:bodyPr>
            <a:lstStyle>
              <a:lvl1pPr>
                <a:spcBef>
                  <a:spcPct val="20000"/>
                </a:spcBef>
                <a:buChar char="•"/>
                <a:defRPr sz="30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6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3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19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19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19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19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19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1900">
                  <a:solidFill>
                    <a:schemeClr val="tx1"/>
                  </a:solidFill>
                  <a:latin typeface="Arial" panose="020B0604020202020204" pitchFamily="34" charset="0"/>
                  <a:cs typeface="Arial" panose="020B0604020202020204" pitchFamily="34" charset="0"/>
                </a:defRPr>
              </a:lvl9pPr>
            </a:lstStyle>
            <a:p>
              <a:pPr>
                <a:spcBef>
                  <a:spcPct val="0"/>
                </a:spcBef>
                <a:buFontTx/>
                <a:buNone/>
              </a:pPr>
              <a:r>
                <a:rPr lang="en-US" altLang="en-US" sz="2400" b="1">
                  <a:solidFill>
                    <a:srgbClr val="000066"/>
                  </a:solidFill>
                  <a:latin typeface="Times New Roman" panose="02020603050405020304" pitchFamily="18" charset="0"/>
                  <a:cs typeface="B Titr" panose="00000700000000000000" pitchFamily="2" charset="-78"/>
                </a:rPr>
                <a:t>Maturity</a:t>
              </a:r>
            </a:p>
          </p:txBody>
        </p:sp>
        <p:sp>
          <p:nvSpPr>
            <p:cNvPr id="80915" name="Text Box 16"/>
            <p:cNvSpPr txBox="1">
              <a:spLocks noChangeArrowheads="1"/>
            </p:cNvSpPr>
            <p:nvPr/>
          </p:nvSpPr>
          <p:spPr bwMode="auto">
            <a:xfrm>
              <a:off x="2019" y="1882"/>
              <a:ext cx="847" cy="1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000" tIns="46800" rIns="90000" bIns="46800">
              <a:spAutoFit/>
            </a:bodyPr>
            <a:lstStyle>
              <a:lvl1pPr>
                <a:spcBef>
                  <a:spcPct val="20000"/>
                </a:spcBef>
                <a:buChar char="•"/>
                <a:defRPr sz="30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6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3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19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19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19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19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19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1900">
                  <a:solidFill>
                    <a:schemeClr val="tx1"/>
                  </a:solidFill>
                  <a:latin typeface="Arial" panose="020B0604020202020204" pitchFamily="34" charset="0"/>
                  <a:cs typeface="Arial" panose="020B0604020202020204" pitchFamily="34" charset="0"/>
                </a:defRPr>
              </a:lvl9pPr>
            </a:lstStyle>
            <a:p>
              <a:pPr>
                <a:spcBef>
                  <a:spcPct val="0"/>
                </a:spcBef>
                <a:buFontTx/>
                <a:buNone/>
              </a:pPr>
              <a:r>
                <a:rPr lang="en-US" altLang="en-US" sz="1200" b="1">
                  <a:solidFill>
                    <a:srgbClr val="000066"/>
                  </a:solidFill>
                  <a:latin typeface="Times New Roman" panose="02020603050405020304" pitchFamily="18" charset="0"/>
                  <a:cs typeface="B Titr" panose="00000700000000000000" pitchFamily="2" charset="-78"/>
                </a:rPr>
                <a:t>Physical/Natural Limit</a:t>
              </a:r>
            </a:p>
          </p:txBody>
        </p:sp>
        <p:grpSp>
          <p:nvGrpSpPr>
            <p:cNvPr id="80916" name="Group 17"/>
            <p:cNvGrpSpPr>
              <a:grpSpLocks/>
            </p:cNvGrpSpPr>
            <p:nvPr/>
          </p:nvGrpSpPr>
          <p:grpSpPr bwMode="auto">
            <a:xfrm>
              <a:off x="2314" y="1413"/>
              <a:ext cx="2131" cy="1259"/>
              <a:chOff x="2492" y="1536"/>
              <a:chExt cx="2428" cy="1177"/>
            </a:xfrm>
          </p:grpSpPr>
          <p:sp>
            <p:nvSpPr>
              <p:cNvPr id="80920" name="Line 18"/>
              <p:cNvSpPr>
                <a:spLocks noChangeShapeType="1"/>
              </p:cNvSpPr>
              <p:nvPr/>
            </p:nvSpPr>
            <p:spPr bwMode="auto">
              <a:xfrm flipV="1">
                <a:off x="2492" y="2697"/>
                <a:ext cx="202" cy="16"/>
              </a:xfrm>
              <a:prstGeom prst="line">
                <a:avLst/>
              </a:prstGeom>
              <a:noFill/>
              <a:ln w="26988">
                <a:solidFill>
                  <a:srgbClr val="00008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80921" name="Line 19"/>
              <p:cNvSpPr>
                <a:spLocks noChangeShapeType="1"/>
              </p:cNvSpPr>
              <p:nvPr/>
            </p:nvSpPr>
            <p:spPr bwMode="auto">
              <a:xfrm flipV="1">
                <a:off x="2694" y="2680"/>
                <a:ext cx="203" cy="17"/>
              </a:xfrm>
              <a:prstGeom prst="line">
                <a:avLst/>
              </a:prstGeom>
              <a:noFill/>
              <a:ln w="26988">
                <a:solidFill>
                  <a:srgbClr val="00008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80922" name="Line 20"/>
              <p:cNvSpPr>
                <a:spLocks noChangeShapeType="1"/>
              </p:cNvSpPr>
              <p:nvPr/>
            </p:nvSpPr>
            <p:spPr bwMode="auto">
              <a:xfrm flipV="1">
                <a:off x="2897" y="2646"/>
                <a:ext cx="202" cy="34"/>
              </a:xfrm>
              <a:prstGeom prst="line">
                <a:avLst/>
              </a:prstGeom>
              <a:noFill/>
              <a:ln w="26988">
                <a:solidFill>
                  <a:srgbClr val="00008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80923" name="Line 21"/>
              <p:cNvSpPr>
                <a:spLocks noChangeShapeType="1"/>
              </p:cNvSpPr>
              <p:nvPr/>
            </p:nvSpPr>
            <p:spPr bwMode="auto">
              <a:xfrm flipV="1">
                <a:off x="3099" y="2510"/>
                <a:ext cx="202" cy="136"/>
              </a:xfrm>
              <a:prstGeom prst="line">
                <a:avLst/>
              </a:prstGeom>
              <a:noFill/>
              <a:ln w="26988">
                <a:solidFill>
                  <a:srgbClr val="00008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80924" name="Line 22"/>
              <p:cNvSpPr>
                <a:spLocks noChangeShapeType="1"/>
              </p:cNvSpPr>
              <p:nvPr/>
            </p:nvSpPr>
            <p:spPr bwMode="auto">
              <a:xfrm flipV="1">
                <a:off x="3301" y="2214"/>
                <a:ext cx="203" cy="296"/>
              </a:xfrm>
              <a:prstGeom prst="line">
                <a:avLst/>
              </a:prstGeom>
              <a:noFill/>
              <a:ln w="26988">
                <a:solidFill>
                  <a:srgbClr val="00008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80925" name="Line 23"/>
              <p:cNvSpPr>
                <a:spLocks noChangeShapeType="1"/>
              </p:cNvSpPr>
              <p:nvPr/>
            </p:nvSpPr>
            <p:spPr bwMode="auto">
              <a:xfrm flipV="1">
                <a:off x="3504" y="1883"/>
                <a:ext cx="202" cy="331"/>
              </a:xfrm>
              <a:prstGeom prst="line">
                <a:avLst/>
              </a:prstGeom>
              <a:noFill/>
              <a:ln w="26988">
                <a:solidFill>
                  <a:srgbClr val="00008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80926" name="Line 24"/>
              <p:cNvSpPr>
                <a:spLocks noChangeShapeType="1"/>
              </p:cNvSpPr>
              <p:nvPr/>
            </p:nvSpPr>
            <p:spPr bwMode="auto">
              <a:xfrm flipV="1">
                <a:off x="3706" y="1714"/>
                <a:ext cx="202" cy="169"/>
              </a:xfrm>
              <a:prstGeom prst="line">
                <a:avLst/>
              </a:prstGeom>
              <a:noFill/>
              <a:ln w="26988">
                <a:solidFill>
                  <a:srgbClr val="00008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80927" name="Line 25"/>
              <p:cNvSpPr>
                <a:spLocks noChangeShapeType="1"/>
              </p:cNvSpPr>
              <p:nvPr/>
            </p:nvSpPr>
            <p:spPr bwMode="auto">
              <a:xfrm flipV="1">
                <a:off x="3908" y="1612"/>
                <a:ext cx="203" cy="102"/>
              </a:xfrm>
              <a:prstGeom prst="line">
                <a:avLst/>
              </a:prstGeom>
              <a:noFill/>
              <a:ln w="26988">
                <a:solidFill>
                  <a:srgbClr val="00008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80928" name="Line 26"/>
              <p:cNvSpPr>
                <a:spLocks noChangeShapeType="1"/>
              </p:cNvSpPr>
              <p:nvPr/>
            </p:nvSpPr>
            <p:spPr bwMode="auto">
              <a:xfrm flipV="1">
                <a:off x="4111" y="1587"/>
                <a:ext cx="202" cy="25"/>
              </a:xfrm>
              <a:prstGeom prst="line">
                <a:avLst/>
              </a:prstGeom>
              <a:noFill/>
              <a:ln w="26988">
                <a:solidFill>
                  <a:srgbClr val="00008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80929" name="Line 27"/>
              <p:cNvSpPr>
                <a:spLocks noChangeShapeType="1"/>
              </p:cNvSpPr>
              <p:nvPr/>
            </p:nvSpPr>
            <p:spPr bwMode="auto">
              <a:xfrm flipV="1">
                <a:off x="4313" y="1553"/>
                <a:ext cx="202" cy="34"/>
              </a:xfrm>
              <a:prstGeom prst="line">
                <a:avLst/>
              </a:prstGeom>
              <a:noFill/>
              <a:ln w="26988">
                <a:solidFill>
                  <a:srgbClr val="00008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80930" name="Line 28"/>
              <p:cNvSpPr>
                <a:spLocks noChangeShapeType="1"/>
              </p:cNvSpPr>
              <p:nvPr/>
            </p:nvSpPr>
            <p:spPr bwMode="auto">
              <a:xfrm flipV="1">
                <a:off x="4515" y="1536"/>
                <a:ext cx="203" cy="17"/>
              </a:xfrm>
              <a:prstGeom prst="line">
                <a:avLst/>
              </a:prstGeom>
              <a:noFill/>
              <a:ln w="26988">
                <a:solidFill>
                  <a:srgbClr val="00008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80931" name="Line 29"/>
              <p:cNvSpPr>
                <a:spLocks noChangeShapeType="1"/>
              </p:cNvSpPr>
              <p:nvPr/>
            </p:nvSpPr>
            <p:spPr bwMode="auto">
              <a:xfrm>
                <a:off x="4718" y="1536"/>
                <a:ext cx="202" cy="1"/>
              </a:xfrm>
              <a:prstGeom prst="line">
                <a:avLst/>
              </a:prstGeom>
              <a:noFill/>
              <a:ln w="26988">
                <a:solidFill>
                  <a:srgbClr val="000080"/>
                </a:solidFill>
                <a:round/>
                <a:headEnd/>
                <a:tailEnd/>
              </a:ln>
              <a:extLst>
                <a:ext uri="{909E8E84-426E-40DD-AFC4-6F175D3DCCD1}">
                  <a14:hiddenFill xmlns:a14="http://schemas.microsoft.com/office/drawing/2010/main">
                    <a:noFill/>
                  </a14:hiddenFill>
                </a:ext>
              </a:extLst>
            </p:spPr>
            <p:txBody>
              <a:bodyPr/>
              <a:lstStyle/>
              <a:p>
                <a:endParaRPr lang="en-US"/>
              </a:p>
            </p:txBody>
          </p:sp>
        </p:grpSp>
        <p:sp>
          <p:nvSpPr>
            <p:cNvPr id="80917" name="Line 30"/>
            <p:cNvSpPr>
              <a:spLocks noChangeShapeType="1"/>
            </p:cNvSpPr>
            <p:nvPr/>
          </p:nvSpPr>
          <p:spPr bwMode="auto">
            <a:xfrm>
              <a:off x="2398" y="1372"/>
              <a:ext cx="2079" cy="0"/>
            </a:xfrm>
            <a:prstGeom prst="line">
              <a:avLst/>
            </a:prstGeom>
            <a:noFill/>
            <a:ln w="19050">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80918" name="Text Box 31"/>
            <p:cNvSpPr txBox="1">
              <a:spLocks noChangeArrowheads="1"/>
            </p:cNvSpPr>
            <p:nvPr/>
          </p:nvSpPr>
          <p:spPr bwMode="auto">
            <a:xfrm>
              <a:off x="1792" y="2448"/>
              <a:ext cx="630" cy="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000" tIns="46800" rIns="90000" bIns="46800">
              <a:spAutoFit/>
            </a:bodyPr>
            <a:lstStyle>
              <a:lvl1pPr>
                <a:spcBef>
                  <a:spcPct val="20000"/>
                </a:spcBef>
                <a:buChar char="•"/>
                <a:defRPr sz="30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6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3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19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19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19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19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19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1900">
                  <a:solidFill>
                    <a:schemeClr val="tx1"/>
                  </a:solidFill>
                  <a:latin typeface="Arial" panose="020B0604020202020204" pitchFamily="34" charset="0"/>
                  <a:cs typeface="Arial" panose="020B0604020202020204" pitchFamily="34" charset="0"/>
                </a:defRPr>
              </a:lvl9pPr>
            </a:lstStyle>
            <a:p>
              <a:pPr algn="ctr">
                <a:spcBef>
                  <a:spcPct val="0"/>
                </a:spcBef>
                <a:buFontTx/>
                <a:buNone/>
              </a:pPr>
              <a:r>
                <a:rPr lang="en-US" altLang="en-US" sz="2400" b="1">
                  <a:solidFill>
                    <a:srgbClr val="FF0066"/>
                  </a:solidFill>
                  <a:latin typeface="Times New Roman" panose="02020603050405020304" pitchFamily="18" charset="0"/>
                  <a:cs typeface="B Titr" panose="00000700000000000000" pitchFamily="2" charset="-78"/>
                </a:rPr>
                <a:t>Existing</a:t>
              </a:r>
              <a:br>
                <a:rPr lang="en-US" altLang="en-US" sz="2400" b="1">
                  <a:solidFill>
                    <a:srgbClr val="FF0066"/>
                  </a:solidFill>
                  <a:latin typeface="Times New Roman" panose="02020603050405020304" pitchFamily="18" charset="0"/>
                  <a:cs typeface="B Titr" panose="00000700000000000000" pitchFamily="2" charset="-78"/>
                </a:rPr>
              </a:br>
              <a:r>
                <a:rPr lang="en-US" altLang="en-US" sz="2400" b="1">
                  <a:solidFill>
                    <a:srgbClr val="FF0066"/>
                  </a:solidFill>
                  <a:latin typeface="Times New Roman" panose="02020603050405020304" pitchFamily="18" charset="0"/>
                  <a:cs typeface="B Titr" panose="00000700000000000000" pitchFamily="2" charset="-78"/>
                </a:rPr>
                <a:t>Tecno.</a:t>
              </a:r>
            </a:p>
          </p:txBody>
        </p:sp>
        <p:sp>
          <p:nvSpPr>
            <p:cNvPr id="80919" name="Text Box 32"/>
            <p:cNvSpPr txBox="1">
              <a:spLocks noChangeArrowheads="1"/>
            </p:cNvSpPr>
            <p:nvPr/>
          </p:nvSpPr>
          <p:spPr bwMode="auto">
            <a:xfrm>
              <a:off x="3594" y="1536"/>
              <a:ext cx="517" cy="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000" tIns="46800" rIns="90000" bIns="46800">
              <a:spAutoFit/>
            </a:bodyPr>
            <a:lstStyle>
              <a:lvl1pPr>
                <a:spcBef>
                  <a:spcPct val="20000"/>
                </a:spcBef>
                <a:buChar char="•"/>
                <a:defRPr sz="30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6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3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19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19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19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19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19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1900">
                  <a:solidFill>
                    <a:schemeClr val="tx1"/>
                  </a:solidFill>
                  <a:latin typeface="Arial" panose="020B0604020202020204" pitchFamily="34" charset="0"/>
                  <a:cs typeface="Arial" panose="020B0604020202020204" pitchFamily="34" charset="0"/>
                </a:defRPr>
              </a:lvl9pPr>
            </a:lstStyle>
            <a:p>
              <a:pPr algn="ctr">
                <a:spcBef>
                  <a:spcPct val="0"/>
                </a:spcBef>
                <a:buFontTx/>
                <a:buNone/>
              </a:pPr>
              <a:r>
                <a:rPr lang="en-US" altLang="en-US" sz="2400" b="1">
                  <a:solidFill>
                    <a:srgbClr val="FF0066"/>
                  </a:solidFill>
                  <a:latin typeface="Times New Roman" panose="02020603050405020304" pitchFamily="18" charset="0"/>
                  <a:cs typeface="B Titr" panose="00000700000000000000" pitchFamily="2" charset="-78"/>
                </a:rPr>
                <a:t>New</a:t>
              </a:r>
              <a:br>
                <a:rPr lang="en-US" altLang="en-US" sz="2400" b="1">
                  <a:solidFill>
                    <a:srgbClr val="FF0066"/>
                  </a:solidFill>
                  <a:latin typeface="Times New Roman" panose="02020603050405020304" pitchFamily="18" charset="0"/>
                  <a:cs typeface="B Titr" panose="00000700000000000000" pitchFamily="2" charset="-78"/>
                </a:rPr>
              </a:br>
              <a:r>
                <a:rPr lang="en-US" altLang="en-US" sz="2400" b="1">
                  <a:solidFill>
                    <a:srgbClr val="FF0066"/>
                  </a:solidFill>
                  <a:latin typeface="Times New Roman" panose="02020603050405020304" pitchFamily="18" charset="0"/>
                  <a:cs typeface="B Titr" panose="00000700000000000000" pitchFamily="2" charset="-78"/>
                </a:rPr>
                <a:t>Tecno.</a:t>
              </a:r>
            </a:p>
          </p:txBody>
        </p:sp>
      </p:grpSp>
      <p:sp>
        <p:nvSpPr>
          <p:cNvPr id="80900" name="Rectangle 33"/>
          <p:cNvSpPr>
            <a:spLocks noGrp="1" noChangeArrowheads="1"/>
          </p:cNvSpPr>
          <p:nvPr>
            <p:ph type="title"/>
          </p:nvPr>
        </p:nvSpPr>
        <p:spPr>
          <a:xfrm>
            <a:off x="1473200" y="214314"/>
            <a:ext cx="8991600" cy="1214437"/>
          </a:xfrm>
          <a:noFill/>
        </p:spPr>
        <p:txBody>
          <a:bodyPr vert="horz" lIns="90488" tIns="44450" rIns="90488" bIns="44450" rtlCol="0" anchor="t">
            <a:normAutofit/>
          </a:bodyPr>
          <a:lstStyle/>
          <a:p>
            <a:pPr algn="ctr"/>
            <a:r>
              <a:rPr lang="ar-SA" altLang="en-US" sz="3600">
                <a:solidFill>
                  <a:srgbClr val="FF0000"/>
                </a:solidFill>
                <a:cs typeface="B Nazanin" panose="00000400000000000000" pitchFamily="2" charset="-78"/>
                <a:sym typeface="Monotype Sorts" pitchFamily="2" charset="2"/>
              </a:rPr>
              <a:t>تحولات تكنولوژي </a:t>
            </a:r>
            <a:r>
              <a:rPr lang="fa-IR" altLang="en-US" sz="3600">
                <a:solidFill>
                  <a:srgbClr val="FF0000"/>
                </a:solidFill>
                <a:cs typeface="B Nazanin" panose="00000400000000000000" pitchFamily="2" charset="-78"/>
                <a:sym typeface="Monotype Sorts" pitchFamily="2" charset="2"/>
              </a:rPr>
              <a:t>و مفهوم</a:t>
            </a:r>
            <a:r>
              <a:rPr lang="ar-SA" altLang="en-US" sz="3600">
                <a:solidFill>
                  <a:srgbClr val="FF0000"/>
                </a:solidFill>
                <a:cs typeface="B Nazanin" panose="00000400000000000000" pitchFamily="2" charset="-78"/>
                <a:sym typeface="Monotype Sorts" pitchFamily="2" charset="2"/>
              </a:rPr>
              <a:t> چرخه عمر</a:t>
            </a:r>
            <a:r>
              <a:rPr lang="fa-IR" altLang="en-US" sz="3600">
                <a:solidFill>
                  <a:srgbClr val="FF0000"/>
                </a:solidFill>
                <a:cs typeface="B Nazanin" panose="00000400000000000000" pitchFamily="2" charset="-78"/>
                <a:sym typeface="Monotype Sorts" pitchFamily="2" charset="2"/>
              </a:rPr>
              <a:t/>
            </a:r>
            <a:br>
              <a:rPr lang="fa-IR" altLang="en-US" sz="3600">
                <a:solidFill>
                  <a:srgbClr val="FF0000"/>
                </a:solidFill>
                <a:cs typeface="B Nazanin" panose="00000400000000000000" pitchFamily="2" charset="-78"/>
                <a:sym typeface="Monotype Sorts" pitchFamily="2" charset="2"/>
              </a:rPr>
            </a:br>
            <a:r>
              <a:rPr lang="fa-IR" altLang="en-US" sz="3600">
                <a:solidFill>
                  <a:srgbClr val="FF0000"/>
                </a:solidFill>
                <a:cs typeface="B Nazanin" panose="00000400000000000000" pitchFamily="2" charset="-78"/>
                <a:sym typeface="Monotype Sorts" pitchFamily="2" charset="2"/>
              </a:rPr>
              <a:t>(جایگزینی تکنولوژی جدید)</a:t>
            </a:r>
            <a:endParaRPr lang="en-US" altLang="ar-SA" sz="3600">
              <a:solidFill>
                <a:srgbClr val="FF0000"/>
              </a:solidFill>
              <a:cs typeface="B Nazanin" panose="00000400000000000000" pitchFamily="2" charset="-78"/>
              <a:sym typeface="Monotype Sorts" pitchFamily="2" charset="2"/>
            </a:endParaRPr>
          </a:p>
        </p:txBody>
      </p:sp>
      <p:sp>
        <p:nvSpPr>
          <p:cNvPr id="80901" name="Footer Placeholder 1"/>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cs typeface="B Titr" panose="00000700000000000000" pitchFamily="2" charset="-78"/>
              </a:defRPr>
            </a:lvl1pPr>
            <a:lvl2pPr marL="742950" indent="-285750">
              <a:defRPr sz="2400">
                <a:solidFill>
                  <a:schemeClr val="tx1"/>
                </a:solidFill>
                <a:latin typeface="Arial" panose="020B0604020202020204" pitchFamily="34" charset="0"/>
                <a:cs typeface="B Titr" panose="00000700000000000000" pitchFamily="2" charset="-78"/>
              </a:defRPr>
            </a:lvl2pPr>
            <a:lvl3pPr marL="1143000" indent="-228600">
              <a:defRPr sz="2400">
                <a:solidFill>
                  <a:schemeClr val="tx1"/>
                </a:solidFill>
                <a:latin typeface="Arial" panose="020B0604020202020204" pitchFamily="34" charset="0"/>
                <a:cs typeface="B Titr" panose="00000700000000000000" pitchFamily="2" charset="-78"/>
              </a:defRPr>
            </a:lvl3pPr>
            <a:lvl4pPr marL="1600200" indent="-228600">
              <a:defRPr sz="2400">
                <a:solidFill>
                  <a:schemeClr val="tx1"/>
                </a:solidFill>
                <a:latin typeface="Arial" panose="020B0604020202020204" pitchFamily="34" charset="0"/>
                <a:cs typeface="B Titr" panose="00000700000000000000" pitchFamily="2" charset="-78"/>
              </a:defRPr>
            </a:lvl4pPr>
            <a:lvl5pPr marL="2057400" indent="-228600">
              <a:defRPr sz="2400">
                <a:solidFill>
                  <a:schemeClr val="tx1"/>
                </a:solidFill>
                <a:latin typeface="Arial" panose="020B0604020202020204" pitchFamily="34" charset="0"/>
                <a:cs typeface="B Titr" panose="00000700000000000000" pitchFamily="2" charset="-78"/>
              </a:defRPr>
            </a:lvl5pPr>
            <a:lvl6pPr marL="2514600" indent="-228600" eaLnBrk="0" fontAlgn="base" hangingPunct="0">
              <a:spcBef>
                <a:spcPct val="0"/>
              </a:spcBef>
              <a:spcAft>
                <a:spcPct val="0"/>
              </a:spcAft>
              <a:defRPr sz="2400">
                <a:solidFill>
                  <a:schemeClr val="tx1"/>
                </a:solidFill>
                <a:latin typeface="Arial" panose="020B0604020202020204" pitchFamily="34" charset="0"/>
                <a:cs typeface="B Titr" panose="00000700000000000000" pitchFamily="2" charset="-78"/>
              </a:defRPr>
            </a:lvl6pPr>
            <a:lvl7pPr marL="2971800" indent="-228600" eaLnBrk="0" fontAlgn="base" hangingPunct="0">
              <a:spcBef>
                <a:spcPct val="0"/>
              </a:spcBef>
              <a:spcAft>
                <a:spcPct val="0"/>
              </a:spcAft>
              <a:defRPr sz="2400">
                <a:solidFill>
                  <a:schemeClr val="tx1"/>
                </a:solidFill>
                <a:latin typeface="Arial" panose="020B0604020202020204" pitchFamily="34" charset="0"/>
                <a:cs typeface="B Titr" panose="00000700000000000000" pitchFamily="2" charset="-78"/>
              </a:defRPr>
            </a:lvl7pPr>
            <a:lvl8pPr marL="3429000" indent="-228600" eaLnBrk="0" fontAlgn="base" hangingPunct="0">
              <a:spcBef>
                <a:spcPct val="0"/>
              </a:spcBef>
              <a:spcAft>
                <a:spcPct val="0"/>
              </a:spcAft>
              <a:defRPr sz="2400">
                <a:solidFill>
                  <a:schemeClr val="tx1"/>
                </a:solidFill>
                <a:latin typeface="Arial" panose="020B0604020202020204" pitchFamily="34" charset="0"/>
                <a:cs typeface="B Titr" panose="00000700000000000000" pitchFamily="2" charset="-78"/>
              </a:defRPr>
            </a:lvl8pPr>
            <a:lvl9pPr marL="3886200" indent="-228600" eaLnBrk="0" fontAlgn="base" hangingPunct="0">
              <a:spcBef>
                <a:spcPct val="0"/>
              </a:spcBef>
              <a:spcAft>
                <a:spcPct val="0"/>
              </a:spcAft>
              <a:defRPr sz="2400">
                <a:solidFill>
                  <a:schemeClr val="tx1"/>
                </a:solidFill>
                <a:latin typeface="Arial" panose="020B0604020202020204" pitchFamily="34" charset="0"/>
                <a:cs typeface="B Titr" panose="00000700000000000000" pitchFamily="2" charset="-78"/>
              </a:defRPr>
            </a:lvl9pPr>
          </a:lstStyle>
          <a:p>
            <a:r>
              <a:rPr lang="fa-IR" altLang="en-US" sz="1300" smtClean="0">
                <a:cs typeface="Times New Roman" panose="02020603050405020304" pitchFamily="18" charset="0"/>
              </a:rPr>
              <a:t>مهندسی ارزش-خلاقیت- </a:t>
            </a:r>
            <a:r>
              <a:rPr lang="en-US" altLang="en-US" sz="1300" smtClean="0">
                <a:cs typeface="Times New Roman" panose="02020603050405020304" pitchFamily="18" charset="0"/>
              </a:rPr>
              <a:t>www.ravanshadnia.com</a:t>
            </a:r>
            <a:endParaRPr lang="fa-IR" altLang="en-US" sz="1300">
              <a:cs typeface="Times New Roman" panose="02020603050405020304" pitchFamily="18" charset="0"/>
            </a:endParaRPr>
          </a:p>
        </p:txBody>
      </p:sp>
    </p:spTree>
    <p:extLst>
      <p:ext uri="{BB962C8B-B14F-4D97-AF65-F5344CB8AC3E}">
        <p14:creationId xmlns:p14="http://schemas.microsoft.com/office/powerpoint/2010/main" val="174176611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12958" y="140048"/>
            <a:ext cx="9720072" cy="1499616"/>
          </a:xfrm>
        </p:spPr>
        <p:txBody>
          <a:bodyPr/>
          <a:lstStyle/>
          <a:p>
            <a:r>
              <a:rPr lang="fa-IR" dirty="0" smtClean="0"/>
              <a:t>روند رشد بهره وری در صنعت ساخت و سایرصنایع-ترکیه، مالزی و سنگاپور</a:t>
            </a:r>
            <a:endParaRPr lang="en-US" dirty="0"/>
          </a:p>
        </p:txBody>
      </p:sp>
      <p:pic>
        <p:nvPicPr>
          <p:cNvPr id="6" name="Content Placeholder 5"/>
          <p:cNvPicPr>
            <a:picLocks noGrp="1" noChangeAspect="1"/>
          </p:cNvPicPr>
          <p:nvPr>
            <p:ph idx="1"/>
          </p:nvPr>
        </p:nvPicPr>
        <p:blipFill>
          <a:blip r:embed="rId2"/>
          <a:stretch>
            <a:fillRect/>
          </a:stretch>
        </p:blipFill>
        <p:spPr>
          <a:xfrm>
            <a:off x="681122" y="1512888"/>
            <a:ext cx="10983744" cy="4843462"/>
          </a:xfrm>
          <a:prstGeom prst="rect">
            <a:avLst/>
          </a:prstGeom>
        </p:spPr>
      </p:pic>
      <p:sp>
        <p:nvSpPr>
          <p:cNvPr id="4" name="Footer Placeholder 3"/>
          <p:cNvSpPr>
            <a:spLocks noGrp="1"/>
          </p:cNvSpPr>
          <p:nvPr>
            <p:ph type="ftr" sz="quarter" idx="11"/>
          </p:nvPr>
        </p:nvSpPr>
        <p:spPr/>
        <p:txBody>
          <a:bodyPr/>
          <a:lstStyle/>
          <a:p>
            <a:r>
              <a:rPr lang="fa-IR" smtClean="0"/>
              <a:t>مهندسی ارزش-خلاقیت- </a:t>
            </a:r>
            <a:r>
              <a:rPr lang="en-US" smtClean="0"/>
              <a:t>www.ravanshadnia.com</a:t>
            </a:r>
            <a:endParaRPr lang="en-US" dirty="0"/>
          </a:p>
        </p:txBody>
      </p:sp>
      <p:sp>
        <p:nvSpPr>
          <p:cNvPr id="5" name="Slide Number Placeholder 4"/>
          <p:cNvSpPr>
            <a:spLocks noGrp="1"/>
          </p:cNvSpPr>
          <p:nvPr>
            <p:ph type="sldNum" sz="quarter" idx="12"/>
          </p:nvPr>
        </p:nvSpPr>
        <p:spPr/>
        <p:txBody>
          <a:bodyPr/>
          <a:lstStyle/>
          <a:p>
            <a:fld id="{BFE43E44-E2A7-49DA-9CA6-8353E3EC4199}" type="slidenum">
              <a:rPr lang="en-US" smtClean="0"/>
              <a:t>14</a:t>
            </a:fld>
            <a:endParaRPr lang="en-US"/>
          </a:p>
        </p:txBody>
      </p:sp>
    </p:spTree>
    <p:extLst>
      <p:ext uri="{BB962C8B-B14F-4D97-AF65-F5344CB8AC3E}">
        <p14:creationId xmlns:p14="http://schemas.microsoft.com/office/powerpoint/2010/main" val="2509072476"/>
      </p:ext>
    </p:extLst>
  </p:cSld>
  <p:clrMapOvr>
    <a:masterClrMapping/>
  </p:clrMapOvr>
</p:sld>
</file>

<file path=ppt/slides/slide14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3970" name="Slide Number Placeholder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0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6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3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19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19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19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19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19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1900">
                <a:solidFill>
                  <a:schemeClr val="tx1"/>
                </a:solidFill>
                <a:latin typeface="Arial" panose="020B0604020202020204" pitchFamily="34" charset="0"/>
                <a:cs typeface="Arial" panose="020B0604020202020204" pitchFamily="34" charset="0"/>
              </a:defRPr>
            </a:lvl9pPr>
          </a:lstStyle>
          <a:p>
            <a:pPr>
              <a:spcBef>
                <a:spcPct val="0"/>
              </a:spcBef>
              <a:buFontTx/>
              <a:buNone/>
            </a:pPr>
            <a:fld id="{C730C465-6206-4EE8-B987-AA136026B7AB}" type="slidenum">
              <a:rPr lang="ar-SA" altLang="en-US" sz="1300">
                <a:cs typeface="B Nazanin" panose="00000400000000000000" pitchFamily="2" charset="-78"/>
              </a:rPr>
              <a:pPr>
                <a:spcBef>
                  <a:spcPct val="0"/>
                </a:spcBef>
                <a:buFontTx/>
                <a:buNone/>
              </a:pPr>
              <a:t>140</a:t>
            </a:fld>
            <a:endParaRPr lang="en-US" altLang="en-US" sz="1300">
              <a:cs typeface="B Nazanin" panose="00000400000000000000" pitchFamily="2" charset="-78"/>
            </a:endParaRPr>
          </a:p>
        </p:txBody>
      </p:sp>
      <p:sp>
        <p:nvSpPr>
          <p:cNvPr id="31747" name="Rectangle 2"/>
          <p:cNvSpPr>
            <a:spLocks noGrp="1" noChangeArrowheads="1"/>
          </p:cNvSpPr>
          <p:nvPr>
            <p:ph type="title"/>
          </p:nvPr>
        </p:nvSpPr>
        <p:spPr/>
        <p:txBody>
          <a:bodyPr/>
          <a:lstStyle/>
          <a:p>
            <a:pPr algn="ctr">
              <a:defRPr/>
            </a:pPr>
            <a:r>
              <a:rPr kumimoji="1" lang="ar-SA" sz="4000" dirty="0">
                <a:solidFill>
                  <a:schemeClr val="accent2">
                    <a:lumMod val="50000"/>
                  </a:schemeClr>
                </a:solidFill>
                <a:cs typeface="B Nazanin" pitchFamily="2" charset="-78"/>
              </a:rPr>
              <a:t>دو عامل اساسي در تحولات</a:t>
            </a:r>
            <a:r>
              <a:rPr kumimoji="1" lang="fa-IR" sz="4000" dirty="0">
                <a:solidFill>
                  <a:schemeClr val="accent2">
                    <a:lumMod val="50000"/>
                  </a:schemeClr>
                </a:solidFill>
                <a:cs typeface="B Nazanin" pitchFamily="2" charset="-78"/>
              </a:rPr>
              <a:t> و توسعه</a:t>
            </a:r>
            <a:r>
              <a:rPr kumimoji="1" lang="ar-SA" sz="4000" dirty="0">
                <a:solidFill>
                  <a:schemeClr val="accent2">
                    <a:lumMod val="50000"/>
                  </a:schemeClr>
                </a:solidFill>
                <a:cs typeface="B Nazanin" pitchFamily="2" charset="-78"/>
              </a:rPr>
              <a:t> تكنولوژي</a:t>
            </a:r>
            <a:endParaRPr kumimoji="1" lang="en-US" sz="4000" dirty="0">
              <a:solidFill>
                <a:schemeClr val="accent2">
                  <a:lumMod val="50000"/>
                </a:schemeClr>
              </a:solidFill>
              <a:cs typeface="B Nazanin" pitchFamily="2" charset="-78"/>
            </a:endParaRPr>
          </a:p>
        </p:txBody>
      </p:sp>
      <p:sp>
        <p:nvSpPr>
          <p:cNvPr id="83972" name="Text Box 3"/>
          <p:cNvSpPr txBox="1">
            <a:spLocks noChangeArrowheads="1"/>
          </p:cNvSpPr>
          <p:nvPr/>
        </p:nvSpPr>
        <p:spPr bwMode="auto">
          <a:xfrm>
            <a:off x="1741488" y="3430588"/>
            <a:ext cx="4024312"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0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6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3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19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19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19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19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19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1900">
                <a:solidFill>
                  <a:schemeClr val="tx1"/>
                </a:solidFill>
                <a:latin typeface="Arial" panose="020B0604020202020204" pitchFamily="34" charset="0"/>
                <a:cs typeface="Arial" panose="020B0604020202020204" pitchFamily="34" charset="0"/>
              </a:defRPr>
            </a:lvl9pPr>
          </a:lstStyle>
          <a:p>
            <a:pPr algn="ctr" rtl="1">
              <a:spcBef>
                <a:spcPct val="50000"/>
              </a:spcBef>
              <a:buFontTx/>
              <a:buNone/>
            </a:pPr>
            <a:r>
              <a:rPr lang="ar-SA" altLang="ar-SA" sz="1800" b="1">
                <a:latin typeface="Times New Roman" panose="02020603050405020304" pitchFamily="18" charset="0"/>
                <a:cs typeface="B Nazanin" panose="00000400000000000000" pitchFamily="2" charset="-78"/>
              </a:rPr>
              <a:t>طرح نياز از طرف بازار (مسئله)</a:t>
            </a:r>
            <a:endParaRPr lang="ar-SA" altLang="en-US" sz="1800" b="1">
              <a:latin typeface="Times New Roman" panose="02020603050405020304" pitchFamily="18" charset="0"/>
              <a:cs typeface="B Nazanin" panose="00000400000000000000" pitchFamily="2" charset="-78"/>
            </a:endParaRPr>
          </a:p>
        </p:txBody>
      </p:sp>
      <p:grpSp>
        <p:nvGrpSpPr>
          <p:cNvPr id="83973" name="Group 4"/>
          <p:cNvGrpSpPr>
            <a:grpSpLocks/>
          </p:cNvGrpSpPr>
          <p:nvPr/>
        </p:nvGrpSpPr>
        <p:grpSpPr bwMode="auto">
          <a:xfrm>
            <a:off x="1741488" y="4572001"/>
            <a:ext cx="4024312" cy="1031875"/>
            <a:chOff x="348" y="2880"/>
            <a:chExt cx="2340" cy="650"/>
          </a:xfrm>
        </p:grpSpPr>
        <p:sp>
          <p:nvSpPr>
            <p:cNvPr id="83988" name="Text Box 5"/>
            <p:cNvSpPr txBox="1">
              <a:spLocks noChangeArrowheads="1"/>
            </p:cNvSpPr>
            <p:nvPr/>
          </p:nvSpPr>
          <p:spPr bwMode="auto">
            <a:xfrm>
              <a:off x="348" y="3126"/>
              <a:ext cx="2340" cy="4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0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6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3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19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19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19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19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19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1900">
                  <a:solidFill>
                    <a:schemeClr val="tx1"/>
                  </a:solidFill>
                  <a:latin typeface="Arial" panose="020B0604020202020204" pitchFamily="34" charset="0"/>
                  <a:cs typeface="Arial" panose="020B0604020202020204" pitchFamily="34" charset="0"/>
                </a:defRPr>
              </a:lvl9pPr>
            </a:lstStyle>
            <a:p>
              <a:pPr algn="ctr" rtl="1">
                <a:spcBef>
                  <a:spcPct val="50000"/>
                </a:spcBef>
                <a:buFontTx/>
                <a:buNone/>
              </a:pPr>
              <a:r>
                <a:rPr lang="ar-SA" altLang="ar-SA" sz="1800" b="1">
                  <a:latin typeface="Times New Roman" panose="02020603050405020304" pitchFamily="18" charset="0"/>
                  <a:cs typeface="B Nazanin" panose="00000400000000000000" pitchFamily="2" charset="-78"/>
                </a:rPr>
                <a:t>توسعه تكنولوژي مناسب از طريق انجام تحقيقات پايه، كاربردي يا توسعه اي </a:t>
              </a:r>
              <a:endParaRPr lang="ar-SA" altLang="en-US" sz="1800" b="1">
                <a:latin typeface="Times New Roman" panose="02020603050405020304" pitchFamily="18" charset="0"/>
                <a:cs typeface="B Nazanin" panose="00000400000000000000" pitchFamily="2" charset="-78"/>
              </a:endParaRPr>
            </a:p>
          </p:txBody>
        </p:sp>
        <p:sp>
          <p:nvSpPr>
            <p:cNvPr id="83989" name="Line 6"/>
            <p:cNvSpPr>
              <a:spLocks noChangeShapeType="1"/>
            </p:cNvSpPr>
            <p:nvPr/>
          </p:nvSpPr>
          <p:spPr bwMode="auto">
            <a:xfrm>
              <a:off x="1518" y="2880"/>
              <a:ext cx="0" cy="240"/>
            </a:xfrm>
            <a:prstGeom prst="line">
              <a:avLst/>
            </a:prstGeom>
            <a:noFill/>
            <a:ln w="28575">
              <a:solidFill>
                <a:schemeClr val="tx1"/>
              </a:solidFill>
              <a:round/>
              <a:headEnd/>
              <a:tailEnd type="triangle" w="med" len="med"/>
            </a:ln>
            <a:extLst>
              <a:ext uri="{909E8E84-426E-40DD-AFC4-6F175D3DCCD1}">
                <a14:hiddenFill xmlns:a14="http://schemas.microsoft.com/office/drawing/2010/main">
                  <a:noFill/>
                </a14:hiddenFill>
              </a:ext>
            </a:extLst>
          </p:spPr>
          <p:txBody>
            <a:bodyPr anchor="ctr">
              <a:spAutoFit/>
            </a:bodyPr>
            <a:lstStyle/>
            <a:p>
              <a:endParaRPr lang="en-US"/>
            </a:p>
          </p:txBody>
        </p:sp>
      </p:grpSp>
      <p:grpSp>
        <p:nvGrpSpPr>
          <p:cNvPr id="83974" name="Group 7"/>
          <p:cNvGrpSpPr>
            <a:grpSpLocks/>
          </p:cNvGrpSpPr>
          <p:nvPr/>
        </p:nvGrpSpPr>
        <p:grpSpPr bwMode="auto">
          <a:xfrm>
            <a:off x="1741489" y="2528888"/>
            <a:ext cx="9051925" cy="519112"/>
            <a:chOff x="348" y="1593"/>
            <a:chExt cx="5263" cy="327"/>
          </a:xfrm>
        </p:grpSpPr>
        <p:sp>
          <p:nvSpPr>
            <p:cNvPr id="83986" name="Text Box 8"/>
            <p:cNvSpPr txBox="1">
              <a:spLocks noChangeArrowheads="1"/>
            </p:cNvSpPr>
            <p:nvPr/>
          </p:nvSpPr>
          <p:spPr bwMode="auto">
            <a:xfrm>
              <a:off x="348" y="1593"/>
              <a:ext cx="2340" cy="3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0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6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3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19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19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19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19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19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1900">
                  <a:solidFill>
                    <a:schemeClr val="tx1"/>
                  </a:solidFill>
                  <a:latin typeface="Arial" panose="020B0604020202020204" pitchFamily="34" charset="0"/>
                  <a:cs typeface="Arial" panose="020B0604020202020204" pitchFamily="34" charset="0"/>
                </a:defRPr>
              </a:lvl9pPr>
            </a:lstStyle>
            <a:p>
              <a:pPr algn="ctr" rtl="1">
                <a:spcBef>
                  <a:spcPct val="50000"/>
                </a:spcBef>
                <a:buFontTx/>
                <a:buNone/>
              </a:pPr>
              <a:r>
                <a:rPr lang="en-US" altLang="en-US" sz="2800" b="1" u="sng">
                  <a:solidFill>
                    <a:srgbClr val="CC0066"/>
                  </a:solidFill>
                  <a:latin typeface="Times New Roman" panose="02020603050405020304" pitchFamily="18" charset="0"/>
                  <a:cs typeface="B Nazanin" panose="00000400000000000000" pitchFamily="2" charset="-78"/>
                </a:rPr>
                <a:t>Market Pull</a:t>
              </a:r>
            </a:p>
          </p:txBody>
        </p:sp>
        <p:sp>
          <p:nvSpPr>
            <p:cNvPr id="83987" name="Text Box 9"/>
            <p:cNvSpPr txBox="1">
              <a:spLocks noChangeArrowheads="1"/>
            </p:cNvSpPr>
            <p:nvPr/>
          </p:nvSpPr>
          <p:spPr bwMode="auto">
            <a:xfrm>
              <a:off x="3271" y="1593"/>
              <a:ext cx="2340" cy="3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0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6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3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19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19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19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19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19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1900">
                  <a:solidFill>
                    <a:schemeClr val="tx1"/>
                  </a:solidFill>
                  <a:latin typeface="Arial" panose="020B0604020202020204" pitchFamily="34" charset="0"/>
                  <a:cs typeface="Arial" panose="020B0604020202020204" pitchFamily="34" charset="0"/>
                </a:defRPr>
              </a:lvl9pPr>
            </a:lstStyle>
            <a:p>
              <a:pPr algn="ctr" rtl="1">
                <a:spcBef>
                  <a:spcPct val="50000"/>
                </a:spcBef>
                <a:buFontTx/>
                <a:buNone/>
              </a:pPr>
              <a:r>
                <a:rPr lang="en-US" altLang="en-US" sz="2800" b="1" u="sng">
                  <a:solidFill>
                    <a:srgbClr val="CC0066"/>
                  </a:solidFill>
                  <a:latin typeface="Times New Roman" panose="02020603050405020304" pitchFamily="18" charset="0"/>
                  <a:cs typeface="B Nazanin" panose="00000400000000000000" pitchFamily="2" charset="-78"/>
                </a:rPr>
                <a:t>Techno. Push</a:t>
              </a:r>
            </a:p>
          </p:txBody>
        </p:sp>
      </p:grpSp>
      <p:sp>
        <p:nvSpPr>
          <p:cNvPr id="83975" name="Text Box 10"/>
          <p:cNvSpPr txBox="1">
            <a:spLocks noChangeArrowheads="1"/>
          </p:cNvSpPr>
          <p:nvPr/>
        </p:nvSpPr>
        <p:spPr bwMode="auto">
          <a:xfrm>
            <a:off x="6769101" y="3429001"/>
            <a:ext cx="4024313"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0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6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3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19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19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19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19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19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1900">
                <a:solidFill>
                  <a:schemeClr val="tx1"/>
                </a:solidFill>
                <a:latin typeface="Arial" panose="020B0604020202020204" pitchFamily="34" charset="0"/>
                <a:cs typeface="Arial" panose="020B0604020202020204" pitchFamily="34" charset="0"/>
              </a:defRPr>
            </a:lvl9pPr>
          </a:lstStyle>
          <a:p>
            <a:pPr algn="ctr" rtl="1">
              <a:spcBef>
                <a:spcPct val="50000"/>
              </a:spcBef>
              <a:buFontTx/>
              <a:buNone/>
            </a:pPr>
            <a:r>
              <a:rPr lang="ar-SA" altLang="en-US" sz="1800" b="1">
                <a:latin typeface="Times New Roman" panose="02020603050405020304" pitchFamily="18" charset="0"/>
                <a:cs typeface="B Nazanin" panose="00000400000000000000" pitchFamily="2" charset="-78"/>
              </a:rPr>
              <a:t>ايده اوليه </a:t>
            </a:r>
          </a:p>
        </p:txBody>
      </p:sp>
      <p:grpSp>
        <p:nvGrpSpPr>
          <p:cNvPr id="83976" name="Group 12"/>
          <p:cNvGrpSpPr>
            <a:grpSpLocks/>
          </p:cNvGrpSpPr>
          <p:nvPr/>
        </p:nvGrpSpPr>
        <p:grpSpPr bwMode="auto">
          <a:xfrm>
            <a:off x="1830388" y="3810000"/>
            <a:ext cx="3846512" cy="762000"/>
            <a:chOff x="400" y="2400"/>
            <a:chExt cx="2236" cy="480"/>
          </a:xfrm>
        </p:grpSpPr>
        <p:sp>
          <p:nvSpPr>
            <p:cNvPr id="83984" name="Text Box 13"/>
            <p:cNvSpPr txBox="1">
              <a:spLocks noChangeArrowheads="1"/>
            </p:cNvSpPr>
            <p:nvPr/>
          </p:nvSpPr>
          <p:spPr bwMode="auto">
            <a:xfrm>
              <a:off x="400" y="2649"/>
              <a:ext cx="2236"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0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6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3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19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19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19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19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19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1900">
                  <a:solidFill>
                    <a:schemeClr val="tx1"/>
                  </a:solidFill>
                  <a:latin typeface="Arial" panose="020B0604020202020204" pitchFamily="34" charset="0"/>
                  <a:cs typeface="Arial" panose="020B0604020202020204" pitchFamily="34" charset="0"/>
                </a:defRPr>
              </a:lvl9pPr>
            </a:lstStyle>
            <a:p>
              <a:pPr algn="ctr" rtl="1">
                <a:spcBef>
                  <a:spcPct val="50000"/>
                </a:spcBef>
                <a:buFontTx/>
                <a:buNone/>
              </a:pPr>
              <a:r>
                <a:rPr lang="ar-SA" altLang="ar-SA" sz="1800" b="1">
                  <a:latin typeface="Times New Roman" panose="02020603050405020304" pitchFamily="18" charset="0"/>
                  <a:cs typeface="B Nazanin" panose="00000400000000000000" pitchFamily="2" charset="-78"/>
                </a:rPr>
                <a:t>انتخاب پاسخ مناسب براي حل مسئله </a:t>
              </a:r>
              <a:endParaRPr lang="ar-SA" altLang="en-US" sz="1800" b="1">
                <a:latin typeface="Times New Roman" panose="02020603050405020304" pitchFamily="18" charset="0"/>
                <a:cs typeface="B Nazanin" panose="00000400000000000000" pitchFamily="2" charset="-78"/>
              </a:endParaRPr>
            </a:p>
          </p:txBody>
        </p:sp>
        <p:sp>
          <p:nvSpPr>
            <p:cNvPr id="83985" name="Line 14"/>
            <p:cNvSpPr>
              <a:spLocks noChangeShapeType="1"/>
            </p:cNvSpPr>
            <p:nvPr/>
          </p:nvSpPr>
          <p:spPr bwMode="auto">
            <a:xfrm>
              <a:off x="1518" y="2400"/>
              <a:ext cx="0" cy="240"/>
            </a:xfrm>
            <a:prstGeom prst="line">
              <a:avLst/>
            </a:prstGeom>
            <a:noFill/>
            <a:ln w="28575">
              <a:solidFill>
                <a:schemeClr val="tx1"/>
              </a:solidFill>
              <a:round/>
              <a:headEnd/>
              <a:tailEnd type="triangle" w="med" len="med"/>
            </a:ln>
            <a:extLst>
              <a:ext uri="{909E8E84-426E-40DD-AFC4-6F175D3DCCD1}">
                <a14:hiddenFill xmlns:a14="http://schemas.microsoft.com/office/drawing/2010/main">
                  <a:noFill/>
                </a14:hiddenFill>
              </a:ext>
            </a:extLst>
          </p:spPr>
          <p:txBody>
            <a:bodyPr anchor="ctr">
              <a:spAutoFit/>
            </a:bodyPr>
            <a:lstStyle/>
            <a:p>
              <a:endParaRPr lang="en-US"/>
            </a:p>
          </p:txBody>
        </p:sp>
      </p:grpSp>
      <p:grpSp>
        <p:nvGrpSpPr>
          <p:cNvPr id="83977" name="Group 15"/>
          <p:cNvGrpSpPr>
            <a:grpSpLocks/>
          </p:cNvGrpSpPr>
          <p:nvPr/>
        </p:nvGrpSpPr>
        <p:grpSpPr bwMode="auto">
          <a:xfrm>
            <a:off x="6778626" y="4572001"/>
            <a:ext cx="4003675" cy="1000125"/>
            <a:chOff x="3277" y="2880"/>
            <a:chExt cx="2328" cy="630"/>
          </a:xfrm>
        </p:grpSpPr>
        <p:sp>
          <p:nvSpPr>
            <p:cNvPr id="83982" name="Text Box 16"/>
            <p:cNvSpPr txBox="1">
              <a:spLocks noChangeArrowheads="1"/>
            </p:cNvSpPr>
            <p:nvPr/>
          </p:nvSpPr>
          <p:spPr bwMode="auto">
            <a:xfrm>
              <a:off x="3277" y="3106"/>
              <a:ext cx="2328" cy="4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0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6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3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19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19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19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19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19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1900">
                  <a:solidFill>
                    <a:schemeClr val="tx1"/>
                  </a:solidFill>
                  <a:latin typeface="Arial" panose="020B0604020202020204" pitchFamily="34" charset="0"/>
                  <a:cs typeface="Arial" panose="020B0604020202020204" pitchFamily="34" charset="0"/>
                </a:defRPr>
              </a:lvl9pPr>
            </a:lstStyle>
            <a:p>
              <a:pPr algn="ctr" rtl="1">
                <a:spcBef>
                  <a:spcPct val="0"/>
                </a:spcBef>
                <a:buFontTx/>
                <a:buNone/>
              </a:pPr>
              <a:r>
                <a:rPr lang="ar-SA" altLang="en-US" sz="1800" b="1">
                  <a:latin typeface="Times New Roman" panose="02020603050405020304" pitchFamily="18" charset="0"/>
                  <a:cs typeface="B Nazanin" panose="00000400000000000000" pitchFamily="2" charset="-78"/>
                </a:rPr>
                <a:t>تجاري كردن</a:t>
              </a:r>
            </a:p>
            <a:p>
              <a:pPr algn="ctr" rtl="1">
                <a:spcBef>
                  <a:spcPct val="0"/>
                </a:spcBef>
                <a:buFontTx/>
                <a:buNone/>
              </a:pPr>
              <a:r>
                <a:rPr lang="ar-SA" altLang="en-US" sz="1800" b="1">
                  <a:latin typeface="Times New Roman" panose="02020603050405020304" pitchFamily="18" charset="0"/>
                  <a:cs typeface="B Nazanin" panose="00000400000000000000" pitchFamily="2" charset="-78"/>
                </a:rPr>
                <a:t> ( پاسخگويي عملي به يك نياز )</a:t>
              </a:r>
            </a:p>
          </p:txBody>
        </p:sp>
        <p:sp>
          <p:nvSpPr>
            <p:cNvPr id="83983" name="Line 17"/>
            <p:cNvSpPr>
              <a:spLocks noChangeShapeType="1"/>
            </p:cNvSpPr>
            <p:nvPr/>
          </p:nvSpPr>
          <p:spPr bwMode="auto">
            <a:xfrm>
              <a:off x="4441" y="2880"/>
              <a:ext cx="0" cy="240"/>
            </a:xfrm>
            <a:prstGeom prst="line">
              <a:avLst/>
            </a:prstGeom>
            <a:noFill/>
            <a:ln w="28575">
              <a:solidFill>
                <a:schemeClr val="tx1"/>
              </a:solidFill>
              <a:round/>
              <a:headEnd/>
              <a:tailEnd type="triangle" w="med" len="med"/>
            </a:ln>
            <a:extLst>
              <a:ext uri="{909E8E84-426E-40DD-AFC4-6F175D3DCCD1}">
                <a14:hiddenFill xmlns:a14="http://schemas.microsoft.com/office/drawing/2010/main">
                  <a:noFill/>
                </a14:hiddenFill>
              </a:ext>
            </a:extLst>
          </p:spPr>
          <p:txBody>
            <a:bodyPr anchor="ctr">
              <a:spAutoFit/>
            </a:bodyPr>
            <a:lstStyle/>
            <a:p>
              <a:endParaRPr lang="en-US"/>
            </a:p>
          </p:txBody>
        </p:sp>
      </p:grpSp>
      <p:grpSp>
        <p:nvGrpSpPr>
          <p:cNvPr id="83978" name="Group 18"/>
          <p:cNvGrpSpPr>
            <a:grpSpLocks/>
          </p:cNvGrpSpPr>
          <p:nvPr/>
        </p:nvGrpSpPr>
        <p:grpSpPr bwMode="auto">
          <a:xfrm>
            <a:off x="6769101" y="3810001"/>
            <a:ext cx="4024313" cy="760413"/>
            <a:chOff x="3271" y="2400"/>
            <a:chExt cx="2340" cy="479"/>
          </a:xfrm>
        </p:grpSpPr>
        <p:sp>
          <p:nvSpPr>
            <p:cNvPr id="83980" name="Text Box 19"/>
            <p:cNvSpPr txBox="1">
              <a:spLocks noChangeArrowheads="1"/>
            </p:cNvSpPr>
            <p:nvPr/>
          </p:nvSpPr>
          <p:spPr bwMode="auto">
            <a:xfrm>
              <a:off x="3271" y="2648"/>
              <a:ext cx="2340"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0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6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3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19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19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19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19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19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1900">
                  <a:solidFill>
                    <a:schemeClr val="tx1"/>
                  </a:solidFill>
                  <a:latin typeface="Arial" panose="020B0604020202020204" pitchFamily="34" charset="0"/>
                  <a:cs typeface="Arial" panose="020B0604020202020204" pitchFamily="34" charset="0"/>
                </a:defRPr>
              </a:lvl9pPr>
            </a:lstStyle>
            <a:p>
              <a:pPr algn="ctr" rtl="1">
                <a:spcBef>
                  <a:spcPct val="50000"/>
                </a:spcBef>
                <a:buFontTx/>
                <a:buNone/>
              </a:pPr>
              <a:r>
                <a:rPr lang="ar-SA" altLang="en-US" sz="1800" b="1">
                  <a:latin typeface="Times New Roman" panose="02020603050405020304" pitchFamily="18" charset="0"/>
                  <a:cs typeface="B Nazanin" panose="00000400000000000000" pitchFamily="2" charset="-78"/>
                </a:rPr>
                <a:t>نوآوري تكنولوژيكي </a:t>
              </a:r>
            </a:p>
          </p:txBody>
        </p:sp>
        <p:sp>
          <p:nvSpPr>
            <p:cNvPr id="83981" name="Line 20"/>
            <p:cNvSpPr>
              <a:spLocks noChangeShapeType="1"/>
            </p:cNvSpPr>
            <p:nvPr/>
          </p:nvSpPr>
          <p:spPr bwMode="auto">
            <a:xfrm>
              <a:off x="4441" y="2400"/>
              <a:ext cx="0" cy="240"/>
            </a:xfrm>
            <a:prstGeom prst="line">
              <a:avLst/>
            </a:prstGeom>
            <a:noFill/>
            <a:ln w="28575">
              <a:solidFill>
                <a:schemeClr val="tx1"/>
              </a:solidFill>
              <a:round/>
              <a:headEnd/>
              <a:tailEnd type="triangle" w="med" len="med"/>
            </a:ln>
            <a:extLst>
              <a:ext uri="{909E8E84-426E-40DD-AFC4-6F175D3DCCD1}">
                <a14:hiddenFill xmlns:a14="http://schemas.microsoft.com/office/drawing/2010/main">
                  <a:noFill/>
                </a14:hiddenFill>
              </a:ext>
            </a:extLst>
          </p:spPr>
          <p:txBody>
            <a:bodyPr anchor="ctr">
              <a:spAutoFit/>
            </a:bodyPr>
            <a:lstStyle/>
            <a:p>
              <a:endParaRPr lang="en-US"/>
            </a:p>
          </p:txBody>
        </p:sp>
      </p:grpSp>
      <p:sp>
        <p:nvSpPr>
          <p:cNvPr id="83979" name="Footer Placeholder 1"/>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cs typeface="B Titr" panose="00000700000000000000" pitchFamily="2" charset="-78"/>
              </a:defRPr>
            </a:lvl1pPr>
            <a:lvl2pPr marL="742950" indent="-285750">
              <a:defRPr sz="2400">
                <a:solidFill>
                  <a:schemeClr val="tx1"/>
                </a:solidFill>
                <a:latin typeface="Arial" panose="020B0604020202020204" pitchFamily="34" charset="0"/>
                <a:cs typeface="B Titr" panose="00000700000000000000" pitchFamily="2" charset="-78"/>
              </a:defRPr>
            </a:lvl2pPr>
            <a:lvl3pPr marL="1143000" indent="-228600">
              <a:defRPr sz="2400">
                <a:solidFill>
                  <a:schemeClr val="tx1"/>
                </a:solidFill>
                <a:latin typeface="Arial" panose="020B0604020202020204" pitchFamily="34" charset="0"/>
                <a:cs typeface="B Titr" panose="00000700000000000000" pitchFamily="2" charset="-78"/>
              </a:defRPr>
            </a:lvl3pPr>
            <a:lvl4pPr marL="1600200" indent="-228600">
              <a:defRPr sz="2400">
                <a:solidFill>
                  <a:schemeClr val="tx1"/>
                </a:solidFill>
                <a:latin typeface="Arial" panose="020B0604020202020204" pitchFamily="34" charset="0"/>
                <a:cs typeface="B Titr" panose="00000700000000000000" pitchFamily="2" charset="-78"/>
              </a:defRPr>
            </a:lvl4pPr>
            <a:lvl5pPr marL="2057400" indent="-228600">
              <a:defRPr sz="2400">
                <a:solidFill>
                  <a:schemeClr val="tx1"/>
                </a:solidFill>
                <a:latin typeface="Arial" panose="020B0604020202020204" pitchFamily="34" charset="0"/>
                <a:cs typeface="B Titr" panose="00000700000000000000" pitchFamily="2" charset="-78"/>
              </a:defRPr>
            </a:lvl5pPr>
            <a:lvl6pPr marL="2514600" indent="-228600" eaLnBrk="0" fontAlgn="base" hangingPunct="0">
              <a:spcBef>
                <a:spcPct val="0"/>
              </a:spcBef>
              <a:spcAft>
                <a:spcPct val="0"/>
              </a:spcAft>
              <a:defRPr sz="2400">
                <a:solidFill>
                  <a:schemeClr val="tx1"/>
                </a:solidFill>
                <a:latin typeface="Arial" panose="020B0604020202020204" pitchFamily="34" charset="0"/>
                <a:cs typeface="B Titr" panose="00000700000000000000" pitchFamily="2" charset="-78"/>
              </a:defRPr>
            </a:lvl6pPr>
            <a:lvl7pPr marL="2971800" indent="-228600" eaLnBrk="0" fontAlgn="base" hangingPunct="0">
              <a:spcBef>
                <a:spcPct val="0"/>
              </a:spcBef>
              <a:spcAft>
                <a:spcPct val="0"/>
              </a:spcAft>
              <a:defRPr sz="2400">
                <a:solidFill>
                  <a:schemeClr val="tx1"/>
                </a:solidFill>
                <a:latin typeface="Arial" panose="020B0604020202020204" pitchFamily="34" charset="0"/>
                <a:cs typeface="B Titr" panose="00000700000000000000" pitchFamily="2" charset="-78"/>
              </a:defRPr>
            </a:lvl7pPr>
            <a:lvl8pPr marL="3429000" indent="-228600" eaLnBrk="0" fontAlgn="base" hangingPunct="0">
              <a:spcBef>
                <a:spcPct val="0"/>
              </a:spcBef>
              <a:spcAft>
                <a:spcPct val="0"/>
              </a:spcAft>
              <a:defRPr sz="2400">
                <a:solidFill>
                  <a:schemeClr val="tx1"/>
                </a:solidFill>
                <a:latin typeface="Arial" panose="020B0604020202020204" pitchFamily="34" charset="0"/>
                <a:cs typeface="B Titr" panose="00000700000000000000" pitchFamily="2" charset="-78"/>
              </a:defRPr>
            </a:lvl8pPr>
            <a:lvl9pPr marL="3886200" indent="-228600" eaLnBrk="0" fontAlgn="base" hangingPunct="0">
              <a:spcBef>
                <a:spcPct val="0"/>
              </a:spcBef>
              <a:spcAft>
                <a:spcPct val="0"/>
              </a:spcAft>
              <a:defRPr sz="2400">
                <a:solidFill>
                  <a:schemeClr val="tx1"/>
                </a:solidFill>
                <a:latin typeface="Arial" panose="020B0604020202020204" pitchFamily="34" charset="0"/>
                <a:cs typeface="B Titr" panose="00000700000000000000" pitchFamily="2" charset="-78"/>
              </a:defRPr>
            </a:lvl9pPr>
          </a:lstStyle>
          <a:p>
            <a:r>
              <a:rPr lang="fa-IR" altLang="en-US" sz="1300" smtClean="0">
                <a:cs typeface="Times New Roman" panose="02020603050405020304" pitchFamily="18" charset="0"/>
              </a:rPr>
              <a:t>مهندسی ارزش-خلاقیت- </a:t>
            </a:r>
            <a:r>
              <a:rPr lang="en-US" altLang="en-US" sz="1300" smtClean="0">
                <a:cs typeface="Times New Roman" panose="02020603050405020304" pitchFamily="18" charset="0"/>
              </a:rPr>
              <a:t>www.ravanshadnia.com</a:t>
            </a:r>
            <a:endParaRPr lang="fa-IR" altLang="en-US" sz="1300">
              <a:cs typeface="Times New Roman" panose="02020603050405020304" pitchFamily="18" charset="0"/>
            </a:endParaRPr>
          </a:p>
        </p:txBody>
      </p:sp>
    </p:spTree>
    <p:extLst>
      <p:ext uri="{BB962C8B-B14F-4D97-AF65-F5344CB8AC3E}">
        <p14:creationId xmlns:p14="http://schemas.microsoft.com/office/powerpoint/2010/main" val="3219413493"/>
      </p:ext>
    </p:extLst>
  </p:cSld>
  <p:clrMapOvr>
    <a:masterClrMapping/>
  </p:clrMapOvr>
  <p:timing>
    <p:tnLst>
      <p:par>
        <p:cTn id="1" dur="indefinite" restart="never" nodeType="tmRoot"/>
      </p:par>
    </p:tnLst>
  </p:timing>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Text Box 3"/>
          <p:cNvSpPr txBox="1">
            <a:spLocks noChangeArrowheads="1"/>
          </p:cNvSpPr>
          <p:nvPr/>
        </p:nvSpPr>
        <p:spPr bwMode="auto">
          <a:xfrm>
            <a:off x="2024063" y="428625"/>
            <a:ext cx="7929562" cy="769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spAutoFit/>
          </a:bodyPr>
          <a:lstStyle>
            <a:lvl1pPr>
              <a:spcBef>
                <a:spcPct val="20000"/>
              </a:spcBef>
              <a:buChar char="•"/>
              <a:defRPr sz="30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6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3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19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19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19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19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19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1900">
                <a:solidFill>
                  <a:schemeClr val="tx1"/>
                </a:solidFill>
                <a:latin typeface="Arial" panose="020B0604020202020204" pitchFamily="34" charset="0"/>
                <a:cs typeface="Arial" panose="020B0604020202020204" pitchFamily="34" charset="0"/>
              </a:defRPr>
            </a:lvl9pPr>
          </a:lstStyle>
          <a:p>
            <a:pPr algn="ctr" rtl="1" eaLnBrk="1" hangingPunct="1">
              <a:spcBef>
                <a:spcPct val="50000"/>
              </a:spcBef>
              <a:buFontTx/>
              <a:buNone/>
            </a:pPr>
            <a:r>
              <a:rPr lang="fa-IR" altLang="en-US" sz="4400" b="1">
                <a:solidFill>
                  <a:srgbClr val="006600"/>
                </a:solidFill>
                <a:cs typeface="B Titr" panose="00000700000000000000" pitchFamily="2" charset="-78"/>
              </a:rPr>
              <a:t>بهبود عملکرد تکنولوژی : منحني</a:t>
            </a:r>
            <a:r>
              <a:rPr lang="en-US" altLang="en-US" sz="4400" b="1">
                <a:solidFill>
                  <a:srgbClr val="006600"/>
                </a:solidFill>
                <a:cs typeface="B Titr" panose="00000700000000000000" pitchFamily="2" charset="-78"/>
              </a:rPr>
              <a:t> </a:t>
            </a:r>
            <a:r>
              <a:rPr lang="en-US" altLang="en-US" sz="4400" b="1">
                <a:solidFill>
                  <a:srgbClr val="006600"/>
                </a:solidFill>
                <a:latin typeface="Times New Roman" panose="02020603050405020304" pitchFamily="18" charset="0"/>
                <a:cs typeface="Times New Roman" panose="02020603050405020304" pitchFamily="18" charset="0"/>
              </a:rPr>
              <a:t>S</a:t>
            </a:r>
            <a:endParaRPr lang="fa-IR" altLang="en-US" sz="4400" b="1">
              <a:solidFill>
                <a:srgbClr val="0033CC"/>
              </a:solidFill>
              <a:cs typeface="B Titr" panose="00000700000000000000" pitchFamily="2" charset="-78"/>
            </a:endParaRPr>
          </a:p>
        </p:txBody>
      </p:sp>
      <p:grpSp>
        <p:nvGrpSpPr>
          <p:cNvPr id="2" name="Group 34"/>
          <p:cNvGrpSpPr>
            <a:grpSpLocks/>
          </p:cNvGrpSpPr>
          <p:nvPr/>
        </p:nvGrpSpPr>
        <p:grpSpPr bwMode="auto">
          <a:xfrm>
            <a:off x="2909889" y="1643064"/>
            <a:ext cx="7329487" cy="4568825"/>
            <a:chOff x="538" y="1689"/>
            <a:chExt cx="4262" cy="2189"/>
          </a:xfrm>
        </p:grpSpPr>
        <p:sp>
          <p:nvSpPr>
            <p:cNvPr id="89094" name="Line 15"/>
            <p:cNvSpPr>
              <a:spLocks noChangeShapeType="1"/>
            </p:cNvSpPr>
            <p:nvPr/>
          </p:nvSpPr>
          <p:spPr bwMode="auto">
            <a:xfrm flipV="1">
              <a:off x="4176" y="1968"/>
              <a:ext cx="0" cy="1584"/>
            </a:xfrm>
            <a:prstGeom prst="line">
              <a:avLst/>
            </a:prstGeom>
            <a:noFill/>
            <a:ln w="12700" cap="sq">
              <a:solidFill>
                <a:srgbClr val="FF6600"/>
              </a:solidFill>
              <a:round/>
              <a:headEnd type="none" w="sm" len="sm"/>
              <a:tailEnd type="none" w="sm" len="sm"/>
            </a:ln>
            <a:extLst>
              <a:ext uri="{909E8E84-426E-40DD-AFC4-6F175D3DCCD1}">
                <a14:hiddenFill xmlns:a14="http://schemas.microsoft.com/office/drawing/2010/main">
                  <a:noFill/>
                </a14:hiddenFill>
              </a:ext>
            </a:extLst>
          </p:spPr>
          <p:txBody>
            <a:bodyPr wrap="none"/>
            <a:lstStyle/>
            <a:p>
              <a:endParaRPr lang="en-US"/>
            </a:p>
          </p:txBody>
        </p:sp>
        <p:sp>
          <p:nvSpPr>
            <p:cNvPr id="89095" name="Line 17"/>
            <p:cNvSpPr>
              <a:spLocks noChangeShapeType="1"/>
            </p:cNvSpPr>
            <p:nvPr/>
          </p:nvSpPr>
          <p:spPr bwMode="auto">
            <a:xfrm flipV="1">
              <a:off x="4224" y="1968"/>
              <a:ext cx="0" cy="1584"/>
            </a:xfrm>
            <a:prstGeom prst="line">
              <a:avLst/>
            </a:prstGeom>
            <a:noFill/>
            <a:ln w="12700" cap="sq">
              <a:solidFill>
                <a:srgbClr val="FF6600"/>
              </a:solidFill>
              <a:round/>
              <a:headEnd type="none" w="sm" len="sm"/>
              <a:tailEnd type="none" w="sm" len="sm"/>
            </a:ln>
            <a:extLst>
              <a:ext uri="{909E8E84-426E-40DD-AFC4-6F175D3DCCD1}">
                <a14:hiddenFill xmlns:a14="http://schemas.microsoft.com/office/drawing/2010/main">
                  <a:noFill/>
                </a14:hiddenFill>
              </a:ext>
            </a:extLst>
          </p:spPr>
          <p:txBody>
            <a:bodyPr wrap="none"/>
            <a:lstStyle/>
            <a:p>
              <a:endParaRPr lang="en-US"/>
            </a:p>
          </p:txBody>
        </p:sp>
        <p:sp>
          <p:nvSpPr>
            <p:cNvPr id="89096" name="Line 4"/>
            <p:cNvSpPr>
              <a:spLocks noChangeShapeType="1"/>
            </p:cNvSpPr>
            <p:nvPr/>
          </p:nvSpPr>
          <p:spPr bwMode="auto">
            <a:xfrm flipV="1">
              <a:off x="912" y="1689"/>
              <a:ext cx="0" cy="1872"/>
            </a:xfrm>
            <a:prstGeom prst="line">
              <a:avLst/>
            </a:prstGeom>
            <a:noFill/>
            <a:ln w="22225" cap="sq">
              <a:solidFill>
                <a:srgbClr val="008000"/>
              </a:solidFill>
              <a:round/>
              <a:headEnd type="none" w="sm" len="sm"/>
              <a:tailEnd type="stealth" w="lg" len="lg"/>
            </a:ln>
            <a:extLst>
              <a:ext uri="{909E8E84-426E-40DD-AFC4-6F175D3DCCD1}">
                <a14:hiddenFill xmlns:a14="http://schemas.microsoft.com/office/drawing/2010/main">
                  <a:noFill/>
                </a14:hiddenFill>
              </a:ext>
            </a:extLst>
          </p:spPr>
          <p:txBody>
            <a:bodyPr wrap="none"/>
            <a:lstStyle/>
            <a:p>
              <a:endParaRPr lang="en-US"/>
            </a:p>
          </p:txBody>
        </p:sp>
        <p:sp>
          <p:nvSpPr>
            <p:cNvPr id="89097" name="Line 5"/>
            <p:cNvSpPr>
              <a:spLocks noChangeShapeType="1"/>
            </p:cNvSpPr>
            <p:nvPr/>
          </p:nvSpPr>
          <p:spPr bwMode="auto">
            <a:xfrm>
              <a:off x="912" y="3561"/>
              <a:ext cx="3552" cy="0"/>
            </a:xfrm>
            <a:prstGeom prst="line">
              <a:avLst/>
            </a:prstGeom>
            <a:noFill/>
            <a:ln w="22225" cap="sq">
              <a:solidFill>
                <a:srgbClr val="008000"/>
              </a:solidFill>
              <a:round/>
              <a:headEnd type="none" w="sm" len="sm"/>
              <a:tailEnd type="none" w="lg" len="lg"/>
            </a:ln>
            <a:extLst>
              <a:ext uri="{909E8E84-426E-40DD-AFC4-6F175D3DCCD1}">
                <a14:hiddenFill xmlns:a14="http://schemas.microsoft.com/office/drawing/2010/main">
                  <a:noFill/>
                </a14:hiddenFill>
              </a:ext>
            </a:extLst>
          </p:spPr>
          <p:txBody>
            <a:bodyPr wrap="none"/>
            <a:lstStyle/>
            <a:p>
              <a:endParaRPr lang="en-US"/>
            </a:p>
          </p:txBody>
        </p:sp>
        <p:sp>
          <p:nvSpPr>
            <p:cNvPr id="89098" name="Freeform 8"/>
            <p:cNvSpPr>
              <a:spLocks/>
            </p:cNvSpPr>
            <p:nvPr/>
          </p:nvSpPr>
          <p:spPr bwMode="auto">
            <a:xfrm>
              <a:off x="912" y="1977"/>
              <a:ext cx="3552" cy="1584"/>
            </a:xfrm>
            <a:custGeom>
              <a:avLst/>
              <a:gdLst>
                <a:gd name="T0" fmla="*/ 0 w 3552"/>
                <a:gd name="T1" fmla="*/ 1584 h 1584"/>
                <a:gd name="T2" fmla="*/ 1152 w 3552"/>
                <a:gd name="T3" fmla="*/ 1248 h 1584"/>
                <a:gd name="T4" fmla="*/ 2112 w 3552"/>
                <a:gd name="T5" fmla="*/ 528 h 1584"/>
                <a:gd name="T6" fmla="*/ 3072 w 3552"/>
                <a:gd name="T7" fmla="*/ 96 h 1584"/>
                <a:gd name="T8" fmla="*/ 3552 w 3552"/>
                <a:gd name="T9" fmla="*/ 0 h 1584"/>
                <a:gd name="T10" fmla="*/ 0 60000 65536"/>
                <a:gd name="T11" fmla="*/ 0 60000 65536"/>
                <a:gd name="T12" fmla="*/ 0 60000 65536"/>
                <a:gd name="T13" fmla="*/ 0 60000 65536"/>
                <a:gd name="T14" fmla="*/ 0 60000 65536"/>
                <a:gd name="T15" fmla="*/ 0 w 3552"/>
                <a:gd name="T16" fmla="*/ 0 h 1584"/>
                <a:gd name="T17" fmla="*/ 3552 w 3552"/>
                <a:gd name="T18" fmla="*/ 1584 h 1584"/>
              </a:gdLst>
              <a:ahLst/>
              <a:cxnLst>
                <a:cxn ang="T10">
                  <a:pos x="T0" y="T1"/>
                </a:cxn>
                <a:cxn ang="T11">
                  <a:pos x="T2" y="T3"/>
                </a:cxn>
                <a:cxn ang="T12">
                  <a:pos x="T4" y="T5"/>
                </a:cxn>
                <a:cxn ang="T13">
                  <a:pos x="T6" y="T7"/>
                </a:cxn>
                <a:cxn ang="T14">
                  <a:pos x="T8" y="T9"/>
                </a:cxn>
              </a:cxnLst>
              <a:rect l="T15" t="T16" r="T17" b="T18"/>
              <a:pathLst>
                <a:path w="3552" h="1584">
                  <a:moveTo>
                    <a:pt x="0" y="1584"/>
                  </a:moveTo>
                  <a:cubicBezTo>
                    <a:pt x="400" y="1504"/>
                    <a:pt x="800" y="1424"/>
                    <a:pt x="1152" y="1248"/>
                  </a:cubicBezTo>
                  <a:cubicBezTo>
                    <a:pt x="1504" y="1072"/>
                    <a:pt x="1792" y="720"/>
                    <a:pt x="2112" y="528"/>
                  </a:cubicBezTo>
                  <a:cubicBezTo>
                    <a:pt x="2432" y="336"/>
                    <a:pt x="2832" y="184"/>
                    <a:pt x="3072" y="96"/>
                  </a:cubicBezTo>
                  <a:cubicBezTo>
                    <a:pt x="3312" y="8"/>
                    <a:pt x="3432" y="4"/>
                    <a:pt x="3552" y="0"/>
                  </a:cubicBezTo>
                </a:path>
              </a:pathLst>
            </a:custGeom>
            <a:noFill/>
            <a:ln w="12700" cap="sq">
              <a:solidFill>
                <a:srgbClr val="990099"/>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wrap="none"/>
            <a:lstStyle/>
            <a:p>
              <a:endParaRPr lang="en-US"/>
            </a:p>
          </p:txBody>
        </p:sp>
        <p:sp>
          <p:nvSpPr>
            <p:cNvPr id="89099" name="Text Box 9"/>
            <p:cNvSpPr txBox="1">
              <a:spLocks noChangeArrowheads="1"/>
            </p:cNvSpPr>
            <p:nvPr/>
          </p:nvSpPr>
          <p:spPr bwMode="auto">
            <a:xfrm rot="-5400000">
              <a:off x="-133" y="2667"/>
              <a:ext cx="1609" cy="2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spAutoFit/>
            </a:bodyPr>
            <a:lstStyle>
              <a:lvl1pPr>
                <a:spcBef>
                  <a:spcPct val="20000"/>
                </a:spcBef>
                <a:buChar char="•"/>
                <a:defRPr sz="30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6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3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19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19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19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19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19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1900">
                  <a:solidFill>
                    <a:schemeClr val="tx1"/>
                  </a:solidFill>
                  <a:latin typeface="Arial" panose="020B0604020202020204" pitchFamily="34" charset="0"/>
                  <a:cs typeface="Arial" panose="020B0604020202020204" pitchFamily="34" charset="0"/>
                </a:defRPr>
              </a:lvl9pPr>
            </a:lstStyle>
            <a:p>
              <a:pPr algn="r" rtl="1" eaLnBrk="1" hangingPunct="1">
                <a:spcBef>
                  <a:spcPct val="50000"/>
                </a:spcBef>
                <a:buFontTx/>
                <a:buNone/>
              </a:pPr>
              <a:r>
                <a:rPr lang="fa-IR" altLang="en-US" sz="2400">
                  <a:solidFill>
                    <a:srgbClr val="FF0000"/>
                  </a:solidFill>
                  <a:cs typeface="B Titr" panose="00000700000000000000" pitchFamily="2" charset="-78"/>
                </a:rPr>
                <a:t>پارامتر عملکرد تکنولوژي</a:t>
              </a:r>
              <a:endParaRPr lang="en-US" altLang="en-US" sz="2400">
                <a:solidFill>
                  <a:srgbClr val="FF0000"/>
                </a:solidFill>
                <a:cs typeface="B Titr" panose="00000700000000000000" pitchFamily="2" charset="-78"/>
              </a:endParaRPr>
            </a:p>
          </p:txBody>
        </p:sp>
        <p:sp>
          <p:nvSpPr>
            <p:cNvPr id="89100" name="Text Box 10"/>
            <p:cNvSpPr txBox="1">
              <a:spLocks noChangeArrowheads="1"/>
            </p:cNvSpPr>
            <p:nvPr/>
          </p:nvSpPr>
          <p:spPr bwMode="auto">
            <a:xfrm>
              <a:off x="2016" y="3657"/>
              <a:ext cx="1248" cy="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spAutoFit/>
            </a:bodyPr>
            <a:lstStyle>
              <a:lvl1pPr>
                <a:spcBef>
                  <a:spcPct val="20000"/>
                </a:spcBef>
                <a:buChar char="•"/>
                <a:defRPr sz="30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6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3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19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19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19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19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19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1900">
                  <a:solidFill>
                    <a:schemeClr val="tx1"/>
                  </a:solidFill>
                  <a:latin typeface="Arial" panose="020B0604020202020204" pitchFamily="34" charset="0"/>
                  <a:cs typeface="Arial" panose="020B0604020202020204" pitchFamily="34" charset="0"/>
                </a:defRPr>
              </a:lvl9pPr>
            </a:lstStyle>
            <a:p>
              <a:pPr algn="ctr" rtl="1" eaLnBrk="1" hangingPunct="1">
                <a:spcBef>
                  <a:spcPct val="50000"/>
                </a:spcBef>
                <a:buFontTx/>
                <a:buNone/>
              </a:pPr>
              <a:r>
                <a:rPr lang="fa-IR" altLang="en-US" sz="2400">
                  <a:solidFill>
                    <a:srgbClr val="FF0000"/>
                  </a:solidFill>
                  <a:cs typeface="B Titr" panose="00000700000000000000" pitchFamily="2" charset="-78"/>
                </a:rPr>
                <a:t>زمان</a:t>
              </a:r>
              <a:endParaRPr lang="en-US" altLang="en-US" sz="2400">
                <a:solidFill>
                  <a:srgbClr val="FF0000"/>
                </a:solidFill>
                <a:cs typeface="B Titr" panose="00000700000000000000" pitchFamily="2" charset="-78"/>
              </a:endParaRPr>
            </a:p>
          </p:txBody>
        </p:sp>
        <p:sp>
          <p:nvSpPr>
            <p:cNvPr id="89101" name="Text Box 11"/>
            <p:cNvSpPr txBox="1">
              <a:spLocks noChangeArrowheads="1"/>
            </p:cNvSpPr>
            <p:nvPr/>
          </p:nvSpPr>
          <p:spPr bwMode="auto">
            <a:xfrm>
              <a:off x="978" y="2166"/>
              <a:ext cx="750" cy="12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spAutoFit/>
            </a:bodyPr>
            <a:lstStyle>
              <a:lvl1pPr>
                <a:spcBef>
                  <a:spcPct val="20000"/>
                </a:spcBef>
                <a:buChar char="•"/>
                <a:defRPr sz="30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6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3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19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19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19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19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19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1900">
                  <a:solidFill>
                    <a:schemeClr val="tx1"/>
                  </a:solidFill>
                  <a:latin typeface="Arial" panose="020B0604020202020204" pitchFamily="34" charset="0"/>
                  <a:cs typeface="Arial" panose="020B0604020202020204" pitchFamily="34" charset="0"/>
                </a:defRPr>
              </a:lvl9pPr>
            </a:lstStyle>
            <a:p>
              <a:pPr algn="ctr" rtl="1" eaLnBrk="1" hangingPunct="1">
                <a:spcBef>
                  <a:spcPct val="50000"/>
                </a:spcBef>
                <a:buFontTx/>
                <a:buNone/>
              </a:pPr>
              <a:r>
                <a:rPr lang="fa-IR" altLang="en-US" sz="2400">
                  <a:solidFill>
                    <a:srgbClr val="006600"/>
                  </a:solidFill>
                  <a:cs typeface="B Titr" panose="00000700000000000000" pitchFamily="2" charset="-78"/>
                </a:rPr>
                <a:t>دوره اختراع </a:t>
              </a:r>
            </a:p>
            <a:p>
              <a:pPr algn="ctr" rtl="1" eaLnBrk="1" hangingPunct="1">
                <a:spcBef>
                  <a:spcPct val="50000"/>
                </a:spcBef>
                <a:buFontTx/>
                <a:buNone/>
              </a:pPr>
              <a:r>
                <a:rPr lang="fa-IR" altLang="en-US" sz="2400">
                  <a:solidFill>
                    <a:srgbClr val="006600"/>
                  </a:solidFill>
                  <a:cs typeface="B Titr" panose="00000700000000000000" pitchFamily="2" charset="-78"/>
                </a:rPr>
                <a:t>جديد</a:t>
              </a:r>
            </a:p>
            <a:p>
              <a:pPr algn="ctr" rtl="1" eaLnBrk="1" hangingPunct="1">
                <a:spcBef>
                  <a:spcPct val="50000"/>
                </a:spcBef>
                <a:buFontTx/>
                <a:buNone/>
              </a:pPr>
              <a:r>
                <a:rPr lang="fa-IR" altLang="en-US" sz="1400">
                  <a:solidFill>
                    <a:srgbClr val="FF0000"/>
                  </a:solidFill>
                  <a:cs typeface="B Titr" panose="00000700000000000000" pitchFamily="2" charset="-78"/>
                </a:rPr>
                <a:t>آزمایشات تجربی</a:t>
              </a:r>
            </a:p>
            <a:p>
              <a:pPr algn="ctr" rtl="1" eaLnBrk="1" hangingPunct="1">
                <a:spcBef>
                  <a:spcPct val="50000"/>
                </a:spcBef>
                <a:buFontTx/>
                <a:buNone/>
              </a:pPr>
              <a:r>
                <a:rPr lang="fa-IR" altLang="en-US" sz="1400">
                  <a:solidFill>
                    <a:srgbClr val="FF0000"/>
                  </a:solidFill>
                  <a:cs typeface="B Titr" panose="00000700000000000000" pitchFamily="2" charset="-78"/>
                </a:rPr>
                <a:t>رشد اندک اولیه</a:t>
              </a:r>
              <a:endParaRPr lang="fa-IR" altLang="en-US" sz="1400">
                <a:solidFill>
                  <a:srgbClr val="006600"/>
                </a:solidFill>
                <a:cs typeface="B Titr" panose="00000700000000000000" pitchFamily="2" charset="-78"/>
              </a:endParaRPr>
            </a:p>
            <a:p>
              <a:pPr algn="ctr" rtl="1" eaLnBrk="1" hangingPunct="1">
                <a:spcBef>
                  <a:spcPct val="50000"/>
                </a:spcBef>
                <a:buFontTx/>
                <a:buNone/>
              </a:pPr>
              <a:r>
                <a:rPr lang="fa-IR" altLang="en-US" sz="2400">
                  <a:solidFill>
                    <a:srgbClr val="006600"/>
                  </a:solidFill>
                  <a:cs typeface="B Titr" panose="00000700000000000000" pitchFamily="2" charset="-78"/>
                </a:rPr>
                <a:t>جنيني</a:t>
              </a:r>
              <a:endParaRPr lang="en-US" altLang="en-US" sz="2400">
                <a:solidFill>
                  <a:srgbClr val="006600"/>
                </a:solidFill>
                <a:cs typeface="B Titr" panose="00000700000000000000" pitchFamily="2" charset="-78"/>
              </a:endParaRPr>
            </a:p>
          </p:txBody>
        </p:sp>
        <p:sp>
          <p:nvSpPr>
            <p:cNvPr id="89102" name="Text Box 12"/>
            <p:cNvSpPr txBox="1">
              <a:spLocks noChangeArrowheads="1"/>
            </p:cNvSpPr>
            <p:nvPr/>
          </p:nvSpPr>
          <p:spPr bwMode="auto">
            <a:xfrm>
              <a:off x="2418" y="2134"/>
              <a:ext cx="720" cy="12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spAutoFit/>
            </a:bodyPr>
            <a:lstStyle>
              <a:lvl1pPr>
                <a:spcBef>
                  <a:spcPct val="20000"/>
                </a:spcBef>
                <a:buChar char="•"/>
                <a:defRPr sz="30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6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3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19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19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19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19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19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1900">
                  <a:solidFill>
                    <a:schemeClr val="tx1"/>
                  </a:solidFill>
                  <a:latin typeface="Arial" panose="020B0604020202020204" pitchFamily="34" charset="0"/>
                  <a:cs typeface="Arial" panose="020B0604020202020204" pitchFamily="34" charset="0"/>
                </a:defRPr>
              </a:lvl9pPr>
            </a:lstStyle>
            <a:p>
              <a:pPr algn="ctr" rtl="1" eaLnBrk="1" hangingPunct="1">
                <a:spcBef>
                  <a:spcPct val="50000"/>
                </a:spcBef>
                <a:buFontTx/>
                <a:buNone/>
              </a:pPr>
              <a:r>
                <a:rPr lang="fa-IR" altLang="en-US" sz="2400">
                  <a:solidFill>
                    <a:srgbClr val="006600"/>
                  </a:solidFill>
                  <a:cs typeface="B Titr" panose="00000700000000000000" pitchFamily="2" charset="-78"/>
                </a:rPr>
                <a:t>دوره بهبود </a:t>
              </a:r>
            </a:p>
            <a:p>
              <a:pPr algn="ctr" rtl="1" eaLnBrk="1" hangingPunct="1">
                <a:spcBef>
                  <a:spcPct val="50000"/>
                </a:spcBef>
                <a:buFontTx/>
                <a:buNone/>
              </a:pPr>
              <a:r>
                <a:rPr lang="fa-IR" altLang="en-US" sz="1600">
                  <a:solidFill>
                    <a:srgbClr val="FF0000"/>
                  </a:solidFill>
                  <a:cs typeface="B Titr" panose="00000700000000000000" pitchFamily="2" charset="-78"/>
                </a:rPr>
                <a:t>رشد سریع و پایدار</a:t>
              </a:r>
            </a:p>
            <a:p>
              <a:pPr algn="ctr" rtl="1" eaLnBrk="1" hangingPunct="1">
                <a:spcBef>
                  <a:spcPct val="50000"/>
                </a:spcBef>
                <a:buFontTx/>
                <a:buNone/>
              </a:pPr>
              <a:endParaRPr lang="fa-IR" altLang="en-US" sz="2400">
                <a:solidFill>
                  <a:srgbClr val="006600"/>
                </a:solidFill>
                <a:cs typeface="B Titr" panose="00000700000000000000" pitchFamily="2" charset="-78"/>
              </a:endParaRPr>
            </a:p>
            <a:p>
              <a:pPr algn="ctr" rtl="1" eaLnBrk="1" hangingPunct="1">
                <a:spcBef>
                  <a:spcPct val="50000"/>
                </a:spcBef>
                <a:buFontTx/>
                <a:buNone/>
              </a:pPr>
              <a:r>
                <a:rPr lang="fa-IR" altLang="en-US" sz="2400">
                  <a:solidFill>
                    <a:srgbClr val="006600"/>
                  </a:solidFill>
                  <a:cs typeface="B Titr" panose="00000700000000000000" pitchFamily="2" charset="-78"/>
                </a:rPr>
                <a:t>رشد</a:t>
              </a:r>
              <a:endParaRPr lang="en-US" altLang="en-US" sz="2400">
                <a:solidFill>
                  <a:srgbClr val="006600"/>
                </a:solidFill>
                <a:cs typeface="B Titr" panose="00000700000000000000" pitchFamily="2" charset="-78"/>
              </a:endParaRPr>
            </a:p>
          </p:txBody>
        </p:sp>
        <p:sp>
          <p:nvSpPr>
            <p:cNvPr id="89103" name="Text Box 13"/>
            <p:cNvSpPr txBox="1">
              <a:spLocks noChangeArrowheads="1"/>
            </p:cNvSpPr>
            <p:nvPr/>
          </p:nvSpPr>
          <p:spPr bwMode="auto">
            <a:xfrm>
              <a:off x="3504" y="1689"/>
              <a:ext cx="720" cy="1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spAutoFit/>
            </a:bodyPr>
            <a:lstStyle>
              <a:lvl1pPr>
                <a:spcBef>
                  <a:spcPct val="20000"/>
                </a:spcBef>
                <a:buChar char="•"/>
                <a:defRPr sz="30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6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3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19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19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19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19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19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1900">
                  <a:solidFill>
                    <a:schemeClr val="tx1"/>
                  </a:solidFill>
                  <a:latin typeface="Arial" panose="020B0604020202020204" pitchFamily="34" charset="0"/>
                  <a:cs typeface="Arial" panose="020B0604020202020204" pitchFamily="34" charset="0"/>
                </a:defRPr>
              </a:lvl9pPr>
            </a:lstStyle>
            <a:p>
              <a:pPr algn="ctr" rtl="1" eaLnBrk="1" hangingPunct="1">
                <a:spcBef>
                  <a:spcPct val="50000"/>
                </a:spcBef>
                <a:buFontTx/>
                <a:buNone/>
              </a:pPr>
              <a:r>
                <a:rPr lang="fa-IR" altLang="en-US" sz="2400">
                  <a:solidFill>
                    <a:srgbClr val="006600"/>
                  </a:solidFill>
                  <a:cs typeface="B Titr" panose="00000700000000000000" pitchFamily="2" charset="-78"/>
                </a:rPr>
                <a:t>دوره بلوغ </a:t>
              </a:r>
            </a:p>
            <a:p>
              <a:pPr algn="ctr" rtl="1" eaLnBrk="1" hangingPunct="1">
                <a:spcBef>
                  <a:spcPct val="50000"/>
                </a:spcBef>
                <a:buFontTx/>
                <a:buNone/>
              </a:pPr>
              <a:endParaRPr lang="fa-IR" altLang="en-US" sz="2400">
                <a:solidFill>
                  <a:srgbClr val="006600"/>
                </a:solidFill>
                <a:cs typeface="B Titr" panose="00000700000000000000" pitchFamily="2" charset="-78"/>
              </a:endParaRPr>
            </a:p>
            <a:p>
              <a:pPr algn="ctr" rtl="1" eaLnBrk="1" hangingPunct="1">
                <a:spcBef>
                  <a:spcPct val="50000"/>
                </a:spcBef>
                <a:buFontTx/>
                <a:buNone/>
              </a:pPr>
              <a:r>
                <a:rPr lang="fa-IR" altLang="en-US" sz="1600">
                  <a:solidFill>
                    <a:srgbClr val="FF0000"/>
                  </a:solidFill>
                  <a:cs typeface="B Titr" panose="00000700000000000000" pitchFamily="2" charset="-78"/>
                </a:rPr>
                <a:t>بالاترین حد عملکردی</a:t>
              </a:r>
            </a:p>
            <a:p>
              <a:pPr algn="ctr" rtl="1" eaLnBrk="1" hangingPunct="1">
                <a:spcBef>
                  <a:spcPct val="50000"/>
                </a:spcBef>
                <a:buFontTx/>
                <a:buNone/>
              </a:pPr>
              <a:r>
                <a:rPr lang="fa-IR" altLang="en-US" sz="1600">
                  <a:solidFill>
                    <a:srgbClr val="FF0000"/>
                  </a:solidFill>
                  <a:cs typeface="B Titr" panose="00000700000000000000" pitchFamily="2" charset="-78"/>
                </a:rPr>
                <a:t>ظهور تکنولوژی جدید</a:t>
              </a:r>
            </a:p>
            <a:p>
              <a:pPr algn="ctr" rtl="1" eaLnBrk="1" hangingPunct="1">
                <a:spcBef>
                  <a:spcPct val="50000"/>
                </a:spcBef>
                <a:buFontTx/>
                <a:buNone/>
              </a:pPr>
              <a:r>
                <a:rPr lang="fa-IR" altLang="en-US" sz="2400">
                  <a:solidFill>
                    <a:srgbClr val="006600"/>
                  </a:solidFill>
                  <a:cs typeface="B Titr" panose="00000700000000000000" pitchFamily="2" charset="-78"/>
                </a:rPr>
                <a:t>بلوغ</a:t>
              </a:r>
              <a:endParaRPr lang="en-US" altLang="en-US" sz="2400">
                <a:solidFill>
                  <a:srgbClr val="006600"/>
                </a:solidFill>
                <a:cs typeface="B Titr" panose="00000700000000000000" pitchFamily="2" charset="-78"/>
              </a:endParaRPr>
            </a:p>
          </p:txBody>
        </p:sp>
        <p:sp>
          <p:nvSpPr>
            <p:cNvPr id="89104" name="Text Box 14"/>
            <p:cNvSpPr txBox="1">
              <a:spLocks noChangeArrowheads="1"/>
            </p:cNvSpPr>
            <p:nvPr/>
          </p:nvSpPr>
          <p:spPr bwMode="auto">
            <a:xfrm>
              <a:off x="4176" y="2946"/>
              <a:ext cx="624" cy="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spAutoFit/>
            </a:bodyPr>
            <a:lstStyle>
              <a:lvl1pPr>
                <a:spcBef>
                  <a:spcPct val="20000"/>
                </a:spcBef>
                <a:buChar char="•"/>
                <a:defRPr sz="30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6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3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19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19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19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19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19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1900">
                  <a:solidFill>
                    <a:schemeClr val="tx1"/>
                  </a:solidFill>
                  <a:latin typeface="Arial" panose="020B0604020202020204" pitchFamily="34" charset="0"/>
                  <a:cs typeface="Arial" panose="020B0604020202020204" pitchFamily="34" charset="0"/>
                </a:defRPr>
              </a:lvl9pPr>
            </a:lstStyle>
            <a:p>
              <a:pPr algn="ctr" rtl="1" eaLnBrk="1" hangingPunct="1">
                <a:spcBef>
                  <a:spcPct val="50000"/>
                </a:spcBef>
                <a:buFontTx/>
                <a:buNone/>
              </a:pPr>
              <a:r>
                <a:rPr lang="fa-IR" altLang="en-US" sz="2400">
                  <a:solidFill>
                    <a:srgbClr val="006600"/>
                  </a:solidFill>
                  <a:cs typeface="B Titr" panose="00000700000000000000" pitchFamily="2" charset="-78"/>
                </a:rPr>
                <a:t>زوال</a:t>
              </a:r>
              <a:endParaRPr lang="en-US" altLang="en-US" sz="2400">
                <a:solidFill>
                  <a:srgbClr val="006600"/>
                </a:solidFill>
                <a:cs typeface="B Titr" panose="00000700000000000000" pitchFamily="2" charset="-78"/>
              </a:endParaRPr>
            </a:p>
          </p:txBody>
        </p:sp>
        <p:sp>
          <p:nvSpPr>
            <p:cNvPr id="89105" name="Line 16"/>
            <p:cNvSpPr>
              <a:spLocks noChangeShapeType="1"/>
            </p:cNvSpPr>
            <p:nvPr/>
          </p:nvSpPr>
          <p:spPr bwMode="auto">
            <a:xfrm flipH="1">
              <a:off x="912" y="1977"/>
              <a:ext cx="3648" cy="0"/>
            </a:xfrm>
            <a:prstGeom prst="line">
              <a:avLst/>
            </a:prstGeom>
            <a:noFill/>
            <a:ln w="12700">
              <a:solidFill>
                <a:srgbClr val="0000FF"/>
              </a:solidFill>
              <a:prstDash val="dash"/>
              <a:round/>
              <a:headEnd type="none" w="sm" len="sm"/>
              <a:tailEnd type="none" w="sm" len="sm"/>
            </a:ln>
            <a:extLst>
              <a:ext uri="{909E8E84-426E-40DD-AFC4-6F175D3DCCD1}">
                <a14:hiddenFill xmlns:a14="http://schemas.microsoft.com/office/drawing/2010/main">
                  <a:noFill/>
                </a14:hiddenFill>
              </a:ext>
            </a:extLst>
          </p:spPr>
          <p:txBody>
            <a:bodyPr wrap="none"/>
            <a:lstStyle/>
            <a:p>
              <a:endParaRPr lang="en-US"/>
            </a:p>
          </p:txBody>
        </p:sp>
        <p:sp>
          <p:nvSpPr>
            <p:cNvPr id="89106" name="Line 18"/>
            <p:cNvSpPr>
              <a:spLocks noChangeShapeType="1"/>
            </p:cNvSpPr>
            <p:nvPr/>
          </p:nvSpPr>
          <p:spPr bwMode="auto">
            <a:xfrm flipV="1">
              <a:off x="3552" y="1977"/>
              <a:ext cx="0" cy="1584"/>
            </a:xfrm>
            <a:prstGeom prst="line">
              <a:avLst/>
            </a:prstGeom>
            <a:noFill/>
            <a:ln w="12700" cap="sq">
              <a:solidFill>
                <a:srgbClr val="FF6600"/>
              </a:solidFill>
              <a:round/>
              <a:headEnd type="none" w="sm" len="sm"/>
              <a:tailEnd type="none" w="sm" len="sm"/>
            </a:ln>
            <a:extLst>
              <a:ext uri="{909E8E84-426E-40DD-AFC4-6F175D3DCCD1}">
                <a14:hiddenFill xmlns:a14="http://schemas.microsoft.com/office/drawing/2010/main">
                  <a:noFill/>
                </a14:hiddenFill>
              </a:ext>
            </a:extLst>
          </p:spPr>
          <p:txBody>
            <a:bodyPr wrap="none"/>
            <a:lstStyle/>
            <a:p>
              <a:endParaRPr lang="en-US"/>
            </a:p>
          </p:txBody>
        </p:sp>
        <p:sp>
          <p:nvSpPr>
            <p:cNvPr id="89107" name="Line 19"/>
            <p:cNvSpPr>
              <a:spLocks noChangeShapeType="1"/>
            </p:cNvSpPr>
            <p:nvPr/>
          </p:nvSpPr>
          <p:spPr bwMode="auto">
            <a:xfrm flipV="1">
              <a:off x="3600" y="1977"/>
              <a:ext cx="0" cy="1584"/>
            </a:xfrm>
            <a:prstGeom prst="line">
              <a:avLst/>
            </a:prstGeom>
            <a:noFill/>
            <a:ln w="12700" cap="sq">
              <a:solidFill>
                <a:srgbClr val="FF6600"/>
              </a:solidFill>
              <a:round/>
              <a:headEnd type="none" w="sm" len="sm"/>
              <a:tailEnd type="none" w="sm" len="sm"/>
            </a:ln>
            <a:extLst>
              <a:ext uri="{909E8E84-426E-40DD-AFC4-6F175D3DCCD1}">
                <a14:hiddenFill xmlns:a14="http://schemas.microsoft.com/office/drawing/2010/main">
                  <a:noFill/>
                </a14:hiddenFill>
              </a:ext>
            </a:extLst>
          </p:spPr>
          <p:txBody>
            <a:bodyPr wrap="none"/>
            <a:lstStyle/>
            <a:p>
              <a:endParaRPr lang="en-US"/>
            </a:p>
          </p:txBody>
        </p:sp>
        <p:sp>
          <p:nvSpPr>
            <p:cNvPr id="89108" name="Line 20"/>
            <p:cNvSpPr>
              <a:spLocks noChangeShapeType="1"/>
            </p:cNvSpPr>
            <p:nvPr/>
          </p:nvSpPr>
          <p:spPr bwMode="auto">
            <a:xfrm flipV="1">
              <a:off x="1776" y="1977"/>
              <a:ext cx="0" cy="1584"/>
            </a:xfrm>
            <a:prstGeom prst="line">
              <a:avLst/>
            </a:prstGeom>
            <a:noFill/>
            <a:ln w="12700" cap="sq">
              <a:solidFill>
                <a:srgbClr val="FF6600"/>
              </a:solidFill>
              <a:round/>
              <a:headEnd type="none" w="sm" len="sm"/>
              <a:tailEnd type="none" w="sm" len="sm"/>
            </a:ln>
            <a:extLst>
              <a:ext uri="{909E8E84-426E-40DD-AFC4-6F175D3DCCD1}">
                <a14:hiddenFill xmlns:a14="http://schemas.microsoft.com/office/drawing/2010/main">
                  <a:noFill/>
                </a14:hiddenFill>
              </a:ext>
            </a:extLst>
          </p:spPr>
          <p:txBody>
            <a:bodyPr wrap="none"/>
            <a:lstStyle/>
            <a:p>
              <a:endParaRPr lang="en-US"/>
            </a:p>
          </p:txBody>
        </p:sp>
        <p:sp>
          <p:nvSpPr>
            <p:cNvPr id="89109" name="Line 21"/>
            <p:cNvSpPr>
              <a:spLocks noChangeShapeType="1"/>
            </p:cNvSpPr>
            <p:nvPr/>
          </p:nvSpPr>
          <p:spPr bwMode="auto">
            <a:xfrm flipV="1">
              <a:off x="1824" y="1977"/>
              <a:ext cx="0" cy="1584"/>
            </a:xfrm>
            <a:prstGeom prst="line">
              <a:avLst/>
            </a:prstGeom>
            <a:noFill/>
            <a:ln w="12700" cap="sq">
              <a:solidFill>
                <a:srgbClr val="FF6600"/>
              </a:solidFill>
              <a:round/>
              <a:headEnd type="none" w="sm" len="sm"/>
              <a:tailEnd type="none" w="sm" len="sm"/>
            </a:ln>
            <a:extLst>
              <a:ext uri="{909E8E84-426E-40DD-AFC4-6F175D3DCCD1}">
                <a14:hiddenFill xmlns:a14="http://schemas.microsoft.com/office/drawing/2010/main">
                  <a:noFill/>
                </a14:hiddenFill>
              </a:ext>
            </a:extLst>
          </p:spPr>
          <p:txBody>
            <a:bodyPr wrap="none"/>
            <a:lstStyle/>
            <a:p>
              <a:endParaRPr lang="en-US"/>
            </a:p>
          </p:txBody>
        </p:sp>
      </p:grpSp>
      <p:sp>
        <p:nvSpPr>
          <p:cNvPr id="89092" name="Slide Number Placeholder 19"/>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0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6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3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19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19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19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19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19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1900">
                <a:solidFill>
                  <a:schemeClr val="tx1"/>
                </a:solidFill>
                <a:latin typeface="Arial" panose="020B0604020202020204" pitchFamily="34" charset="0"/>
                <a:cs typeface="Arial" panose="020B0604020202020204" pitchFamily="34" charset="0"/>
              </a:defRPr>
            </a:lvl9pPr>
          </a:lstStyle>
          <a:p>
            <a:pPr>
              <a:spcBef>
                <a:spcPct val="0"/>
              </a:spcBef>
              <a:buFontTx/>
              <a:buNone/>
            </a:pPr>
            <a:fld id="{95BBD103-3652-435E-A760-9134E2C0D5EF}" type="slidenum">
              <a:rPr lang="fa-IR" altLang="en-US" sz="1300">
                <a:cs typeface="Times New Roman" panose="02020603050405020304" pitchFamily="18" charset="0"/>
              </a:rPr>
              <a:pPr>
                <a:spcBef>
                  <a:spcPct val="0"/>
                </a:spcBef>
                <a:buFontTx/>
                <a:buNone/>
              </a:pPr>
              <a:t>141</a:t>
            </a:fld>
            <a:endParaRPr lang="en-US" altLang="en-US" sz="1300">
              <a:cs typeface="Times New Roman" panose="02020603050405020304" pitchFamily="18" charset="0"/>
            </a:endParaRPr>
          </a:p>
        </p:txBody>
      </p:sp>
      <p:sp>
        <p:nvSpPr>
          <p:cNvPr id="89093" name="Footer Placeholder 2"/>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cs typeface="B Titr" panose="00000700000000000000" pitchFamily="2" charset="-78"/>
              </a:defRPr>
            </a:lvl1pPr>
            <a:lvl2pPr marL="742950" indent="-285750">
              <a:defRPr sz="2400">
                <a:solidFill>
                  <a:schemeClr val="tx1"/>
                </a:solidFill>
                <a:latin typeface="Arial" panose="020B0604020202020204" pitchFamily="34" charset="0"/>
                <a:cs typeface="B Titr" panose="00000700000000000000" pitchFamily="2" charset="-78"/>
              </a:defRPr>
            </a:lvl2pPr>
            <a:lvl3pPr marL="1143000" indent="-228600">
              <a:defRPr sz="2400">
                <a:solidFill>
                  <a:schemeClr val="tx1"/>
                </a:solidFill>
                <a:latin typeface="Arial" panose="020B0604020202020204" pitchFamily="34" charset="0"/>
                <a:cs typeface="B Titr" panose="00000700000000000000" pitchFamily="2" charset="-78"/>
              </a:defRPr>
            </a:lvl3pPr>
            <a:lvl4pPr marL="1600200" indent="-228600">
              <a:defRPr sz="2400">
                <a:solidFill>
                  <a:schemeClr val="tx1"/>
                </a:solidFill>
                <a:latin typeface="Arial" panose="020B0604020202020204" pitchFamily="34" charset="0"/>
                <a:cs typeface="B Titr" panose="00000700000000000000" pitchFamily="2" charset="-78"/>
              </a:defRPr>
            </a:lvl4pPr>
            <a:lvl5pPr marL="2057400" indent="-228600">
              <a:defRPr sz="2400">
                <a:solidFill>
                  <a:schemeClr val="tx1"/>
                </a:solidFill>
                <a:latin typeface="Arial" panose="020B0604020202020204" pitchFamily="34" charset="0"/>
                <a:cs typeface="B Titr" panose="00000700000000000000" pitchFamily="2" charset="-78"/>
              </a:defRPr>
            </a:lvl5pPr>
            <a:lvl6pPr marL="2514600" indent="-228600" eaLnBrk="0" fontAlgn="base" hangingPunct="0">
              <a:spcBef>
                <a:spcPct val="0"/>
              </a:spcBef>
              <a:spcAft>
                <a:spcPct val="0"/>
              </a:spcAft>
              <a:defRPr sz="2400">
                <a:solidFill>
                  <a:schemeClr val="tx1"/>
                </a:solidFill>
                <a:latin typeface="Arial" panose="020B0604020202020204" pitchFamily="34" charset="0"/>
                <a:cs typeface="B Titr" panose="00000700000000000000" pitchFamily="2" charset="-78"/>
              </a:defRPr>
            </a:lvl6pPr>
            <a:lvl7pPr marL="2971800" indent="-228600" eaLnBrk="0" fontAlgn="base" hangingPunct="0">
              <a:spcBef>
                <a:spcPct val="0"/>
              </a:spcBef>
              <a:spcAft>
                <a:spcPct val="0"/>
              </a:spcAft>
              <a:defRPr sz="2400">
                <a:solidFill>
                  <a:schemeClr val="tx1"/>
                </a:solidFill>
                <a:latin typeface="Arial" panose="020B0604020202020204" pitchFamily="34" charset="0"/>
                <a:cs typeface="B Titr" panose="00000700000000000000" pitchFamily="2" charset="-78"/>
              </a:defRPr>
            </a:lvl7pPr>
            <a:lvl8pPr marL="3429000" indent="-228600" eaLnBrk="0" fontAlgn="base" hangingPunct="0">
              <a:spcBef>
                <a:spcPct val="0"/>
              </a:spcBef>
              <a:spcAft>
                <a:spcPct val="0"/>
              </a:spcAft>
              <a:defRPr sz="2400">
                <a:solidFill>
                  <a:schemeClr val="tx1"/>
                </a:solidFill>
                <a:latin typeface="Arial" panose="020B0604020202020204" pitchFamily="34" charset="0"/>
                <a:cs typeface="B Titr" panose="00000700000000000000" pitchFamily="2" charset="-78"/>
              </a:defRPr>
            </a:lvl8pPr>
            <a:lvl9pPr marL="3886200" indent="-228600" eaLnBrk="0" fontAlgn="base" hangingPunct="0">
              <a:spcBef>
                <a:spcPct val="0"/>
              </a:spcBef>
              <a:spcAft>
                <a:spcPct val="0"/>
              </a:spcAft>
              <a:defRPr sz="2400">
                <a:solidFill>
                  <a:schemeClr val="tx1"/>
                </a:solidFill>
                <a:latin typeface="Arial" panose="020B0604020202020204" pitchFamily="34" charset="0"/>
                <a:cs typeface="B Titr" panose="00000700000000000000" pitchFamily="2" charset="-78"/>
              </a:defRPr>
            </a:lvl9pPr>
          </a:lstStyle>
          <a:p>
            <a:r>
              <a:rPr lang="fa-IR" altLang="en-US" sz="1300" smtClean="0">
                <a:cs typeface="Times New Roman" panose="02020603050405020304" pitchFamily="18" charset="0"/>
              </a:rPr>
              <a:t>مهندسی ارزش-خلاقیت- </a:t>
            </a:r>
            <a:r>
              <a:rPr lang="en-US" altLang="en-US" sz="1300" smtClean="0">
                <a:cs typeface="Times New Roman" panose="02020603050405020304" pitchFamily="18" charset="0"/>
              </a:rPr>
              <a:t>www.ravanshadnia.com</a:t>
            </a:r>
            <a:endParaRPr lang="fa-IR" altLang="en-US" sz="1300">
              <a:cs typeface="Times New Roman" panose="02020603050405020304" pitchFamily="18" charset="0"/>
            </a:endParaRPr>
          </a:p>
        </p:txBody>
      </p:sp>
    </p:spTree>
    <p:extLst>
      <p:ext uri="{BB962C8B-B14F-4D97-AF65-F5344CB8AC3E}">
        <p14:creationId xmlns:p14="http://schemas.microsoft.com/office/powerpoint/2010/main" val="425046873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dirty="0" smtClean="0"/>
              <a:t>خلاقیت در مهندسی ارزش</a:t>
            </a:r>
            <a:endParaRPr lang="en-US" dirty="0"/>
          </a:p>
        </p:txBody>
      </p:sp>
      <p:sp>
        <p:nvSpPr>
          <p:cNvPr id="3" name="Text Placeholder 2"/>
          <p:cNvSpPr>
            <a:spLocks noGrp="1"/>
          </p:cNvSpPr>
          <p:nvPr>
            <p:ph type="body" idx="1"/>
          </p:nvPr>
        </p:nvSpPr>
        <p:spPr/>
        <p:txBody>
          <a:bodyPr/>
          <a:lstStyle/>
          <a:p>
            <a:endParaRPr lang="en-US"/>
          </a:p>
        </p:txBody>
      </p:sp>
      <p:sp>
        <p:nvSpPr>
          <p:cNvPr id="4" name="Footer Placeholder 3"/>
          <p:cNvSpPr>
            <a:spLocks noGrp="1"/>
          </p:cNvSpPr>
          <p:nvPr>
            <p:ph type="ftr" sz="quarter" idx="11"/>
          </p:nvPr>
        </p:nvSpPr>
        <p:spPr/>
        <p:txBody>
          <a:bodyPr/>
          <a:lstStyle/>
          <a:p>
            <a:r>
              <a:rPr lang="fa-IR" smtClean="0"/>
              <a:t>مهندسی ارزش-خلاقیت- </a:t>
            </a:r>
            <a:r>
              <a:rPr lang="en-US" smtClean="0"/>
              <a:t>www.ravanshadnia.com</a:t>
            </a:r>
            <a:endParaRPr lang="en-US"/>
          </a:p>
        </p:txBody>
      </p:sp>
      <p:sp>
        <p:nvSpPr>
          <p:cNvPr id="5" name="Slide Number Placeholder 4"/>
          <p:cNvSpPr>
            <a:spLocks noGrp="1"/>
          </p:cNvSpPr>
          <p:nvPr>
            <p:ph type="sldNum" sz="quarter" idx="12"/>
          </p:nvPr>
        </p:nvSpPr>
        <p:spPr/>
        <p:txBody>
          <a:bodyPr/>
          <a:lstStyle/>
          <a:p>
            <a:fld id="{8BF94E1D-B273-4FD6-A7DD-B11FAD1D191C}" type="slidenum">
              <a:rPr lang="en-US" smtClean="0"/>
              <a:t>142</a:t>
            </a:fld>
            <a:endParaRPr lang="en-US"/>
          </a:p>
        </p:txBody>
      </p:sp>
    </p:spTree>
    <p:extLst>
      <p:ext uri="{BB962C8B-B14F-4D97-AF65-F5344CB8AC3E}">
        <p14:creationId xmlns:p14="http://schemas.microsoft.com/office/powerpoint/2010/main" val="2733290584"/>
      </p:ext>
    </p:extLst>
  </p:cSld>
  <p:clrMapOvr>
    <a:masterClrMapping/>
  </p:clrMapOvr>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9154" name="Group 2"/>
          <p:cNvGrpSpPr>
            <a:grpSpLocks/>
          </p:cNvGrpSpPr>
          <p:nvPr/>
        </p:nvGrpSpPr>
        <p:grpSpPr bwMode="auto">
          <a:xfrm>
            <a:off x="4800601" y="2841626"/>
            <a:ext cx="3338513" cy="3101975"/>
            <a:chOff x="1873" y="1861"/>
            <a:chExt cx="2103" cy="1954"/>
          </a:xfrm>
        </p:grpSpPr>
        <p:sp>
          <p:nvSpPr>
            <p:cNvPr id="49155" name="Freeform 3"/>
            <p:cNvSpPr>
              <a:spLocks/>
            </p:cNvSpPr>
            <p:nvPr/>
          </p:nvSpPr>
          <p:spPr bwMode="auto">
            <a:xfrm>
              <a:off x="2315" y="1861"/>
              <a:ext cx="1656" cy="1923"/>
            </a:xfrm>
            <a:custGeom>
              <a:avLst/>
              <a:gdLst>
                <a:gd name="T0" fmla="*/ 1698 w 4968"/>
                <a:gd name="T1" fmla="*/ 1557 h 5769"/>
                <a:gd name="T2" fmla="*/ 1721 w 4968"/>
                <a:gd name="T3" fmla="*/ 1613 h 5769"/>
                <a:gd name="T4" fmla="*/ 1706 w 4968"/>
                <a:gd name="T5" fmla="*/ 1677 h 5769"/>
                <a:gd name="T6" fmla="*/ 1705 w 4968"/>
                <a:gd name="T7" fmla="*/ 1801 h 5769"/>
                <a:gd name="T8" fmla="*/ 1716 w 4968"/>
                <a:gd name="T9" fmla="*/ 1823 h 5769"/>
                <a:gd name="T10" fmla="*/ 2072 w 4968"/>
                <a:gd name="T11" fmla="*/ 2162 h 5769"/>
                <a:gd name="T12" fmla="*/ 2124 w 4968"/>
                <a:gd name="T13" fmla="*/ 2236 h 5769"/>
                <a:gd name="T14" fmla="*/ 2120 w 4968"/>
                <a:gd name="T15" fmla="*/ 2314 h 5769"/>
                <a:gd name="T16" fmla="*/ 2095 w 4968"/>
                <a:gd name="T17" fmla="*/ 2397 h 5769"/>
                <a:gd name="T18" fmla="*/ 2107 w 4968"/>
                <a:gd name="T19" fmla="*/ 2449 h 5769"/>
                <a:gd name="T20" fmla="*/ 2082 w 4968"/>
                <a:gd name="T21" fmla="*/ 2490 h 5769"/>
                <a:gd name="T22" fmla="*/ 2116 w 4968"/>
                <a:gd name="T23" fmla="*/ 2599 h 5769"/>
                <a:gd name="T24" fmla="*/ 4920 w 4968"/>
                <a:gd name="T25" fmla="*/ 5320 h 5769"/>
                <a:gd name="T26" fmla="*/ 4951 w 4968"/>
                <a:gd name="T27" fmla="*/ 5625 h 5769"/>
                <a:gd name="T28" fmla="*/ 4779 w 4968"/>
                <a:gd name="T29" fmla="*/ 5769 h 5769"/>
                <a:gd name="T30" fmla="*/ 294 w 4968"/>
                <a:gd name="T31" fmla="*/ 123 h 5769"/>
                <a:gd name="T32" fmla="*/ 468 w 4968"/>
                <a:gd name="T33" fmla="*/ 112 h 5769"/>
                <a:gd name="T34" fmla="*/ 534 w 4968"/>
                <a:gd name="T35" fmla="*/ 131 h 5769"/>
                <a:gd name="T36" fmla="*/ 696 w 4968"/>
                <a:gd name="T37" fmla="*/ 8 h 5769"/>
                <a:gd name="T38" fmla="*/ 809 w 4968"/>
                <a:gd name="T39" fmla="*/ 3 h 5769"/>
                <a:gd name="T40" fmla="*/ 876 w 4968"/>
                <a:gd name="T41" fmla="*/ 36 h 5769"/>
                <a:gd name="T42" fmla="*/ 1082 w 4968"/>
                <a:gd name="T43" fmla="*/ 48 h 5769"/>
                <a:gd name="T44" fmla="*/ 1444 w 4968"/>
                <a:gd name="T45" fmla="*/ 263 h 5769"/>
                <a:gd name="T46" fmla="*/ 1351 w 4968"/>
                <a:gd name="T47" fmla="*/ 475 h 5769"/>
                <a:gd name="T48" fmla="*/ 1435 w 4968"/>
                <a:gd name="T49" fmla="*/ 555 h 5769"/>
                <a:gd name="T50" fmla="*/ 1457 w 4968"/>
                <a:gd name="T51" fmla="*/ 623 h 5769"/>
                <a:gd name="T52" fmla="*/ 1420 w 4968"/>
                <a:gd name="T53" fmla="*/ 711 h 5769"/>
                <a:gd name="T54" fmla="*/ 1384 w 4968"/>
                <a:gd name="T55" fmla="*/ 822 h 5769"/>
                <a:gd name="T56" fmla="*/ 1399 w 4968"/>
                <a:gd name="T57" fmla="*/ 872 h 5769"/>
                <a:gd name="T58" fmla="*/ 1379 w 4968"/>
                <a:gd name="T59" fmla="*/ 925 h 5769"/>
                <a:gd name="T60" fmla="*/ 1407 w 4968"/>
                <a:gd name="T61" fmla="*/ 941 h 5769"/>
                <a:gd name="T62" fmla="*/ 1428 w 4968"/>
                <a:gd name="T63" fmla="*/ 990 h 5769"/>
                <a:gd name="T64" fmla="*/ 1425 w 4968"/>
                <a:gd name="T65" fmla="*/ 1052 h 5769"/>
                <a:gd name="T66" fmla="*/ 1393 w 4968"/>
                <a:gd name="T67" fmla="*/ 1235 h 5769"/>
                <a:gd name="T68" fmla="*/ 1425 w 4968"/>
                <a:gd name="T69" fmla="*/ 1242 h 5769"/>
                <a:gd name="T70" fmla="*/ 1459 w 4968"/>
                <a:gd name="T71" fmla="*/ 1285 h 5769"/>
                <a:gd name="T72" fmla="*/ 1459 w 4968"/>
                <a:gd name="T73" fmla="*/ 1330 h 5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968" h="5769">
                  <a:moveTo>
                    <a:pt x="1665" y="1518"/>
                  </a:moveTo>
                  <a:lnTo>
                    <a:pt x="1698" y="1557"/>
                  </a:lnTo>
                  <a:lnTo>
                    <a:pt x="1713" y="1587"/>
                  </a:lnTo>
                  <a:lnTo>
                    <a:pt x="1721" y="1613"/>
                  </a:lnTo>
                  <a:lnTo>
                    <a:pt x="1720" y="1647"/>
                  </a:lnTo>
                  <a:lnTo>
                    <a:pt x="1706" y="1677"/>
                  </a:lnTo>
                  <a:lnTo>
                    <a:pt x="1652" y="1751"/>
                  </a:lnTo>
                  <a:lnTo>
                    <a:pt x="1705" y="1801"/>
                  </a:lnTo>
                  <a:lnTo>
                    <a:pt x="1713" y="1811"/>
                  </a:lnTo>
                  <a:lnTo>
                    <a:pt x="1716" y="1823"/>
                  </a:lnTo>
                  <a:lnTo>
                    <a:pt x="1716" y="1834"/>
                  </a:lnTo>
                  <a:lnTo>
                    <a:pt x="2072" y="2162"/>
                  </a:lnTo>
                  <a:lnTo>
                    <a:pt x="2106" y="2202"/>
                  </a:lnTo>
                  <a:lnTo>
                    <a:pt x="2124" y="2236"/>
                  </a:lnTo>
                  <a:lnTo>
                    <a:pt x="2129" y="2278"/>
                  </a:lnTo>
                  <a:lnTo>
                    <a:pt x="2120" y="2314"/>
                  </a:lnTo>
                  <a:lnTo>
                    <a:pt x="2072" y="2376"/>
                  </a:lnTo>
                  <a:lnTo>
                    <a:pt x="2095" y="2397"/>
                  </a:lnTo>
                  <a:lnTo>
                    <a:pt x="2108" y="2426"/>
                  </a:lnTo>
                  <a:lnTo>
                    <a:pt x="2107" y="2449"/>
                  </a:lnTo>
                  <a:lnTo>
                    <a:pt x="2097" y="2470"/>
                  </a:lnTo>
                  <a:lnTo>
                    <a:pt x="2082" y="2490"/>
                  </a:lnTo>
                  <a:lnTo>
                    <a:pt x="2151" y="2554"/>
                  </a:lnTo>
                  <a:lnTo>
                    <a:pt x="2116" y="2599"/>
                  </a:lnTo>
                  <a:lnTo>
                    <a:pt x="4933" y="5203"/>
                  </a:lnTo>
                  <a:lnTo>
                    <a:pt x="4920" y="5320"/>
                  </a:lnTo>
                  <a:lnTo>
                    <a:pt x="4968" y="5363"/>
                  </a:lnTo>
                  <a:lnTo>
                    <a:pt x="4951" y="5625"/>
                  </a:lnTo>
                  <a:lnTo>
                    <a:pt x="4871" y="5728"/>
                  </a:lnTo>
                  <a:lnTo>
                    <a:pt x="4779" y="5769"/>
                  </a:lnTo>
                  <a:lnTo>
                    <a:pt x="0" y="795"/>
                  </a:lnTo>
                  <a:lnTo>
                    <a:pt x="294" y="123"/>
                  </a:lnTo>
                  <a:lnTo>
                    <a:pt x="408" y="111"/>
                  </a:lnTo>
                  <a:lnTo>
                    <a:pt x="468" y="112"/>
                  </a:lnTo>
                  <a:lnTo>
                    <a:pt x="507" y="121"/>
                  </a:lnTo>
                  <a:lnTo>
                    <a:pt x="534" y="131"/>
                  </a:lnTo>
                  <a:lnTo>
                    <a:pt x="552" y="144"/>
                  </a:lnTo>
                  <a:lnTo>
                    <a:pt x="696" y="8"/>
                  </a:lnTo>
                  <a:lnTo>
                    <a:pt x="780" y="0"/>
                  </a:lnTo>
                  <a:lnTo>
                    <a:pt x="809" y="3"/>
                  </a:lnTo>
                  <a:lnTo>
                    <a:pt x="848" y="17"/>
                  </a:lnTo>
                  <a:lnTo>
                    <a:pt x="876" y="36"/>
                  </a:lnTo>
                  <a:lnTo>
                    <a:pt x="984" y="137"/>
                  </a:lnTo>
                  <a:lnTo>
                    <a:pt x="1082" y="48"/>
                  </a:lnTo>
                  <a:lnTo>
                    <a:pt x="1222" y="58"/>
                  </a:lnTo>
                  <a:lnTo>
                    <a:pt x="1444" y="263"/>
                  </a:lnTo>
                  <a:lnTo>
                    <a:pt x="1446" y="352"/>
                  </a:lnTo>
                  <a:lnTo>
                    <a:pt x="1351" y="475"/>
                  </a:lnTo>
                  <a:lnTo>
                    <a:pt x="1413" y="534"/>
                  </a:lnTo>
                  <a:lnTo>
                    <a:pt x="1435" y="555"/>
                  </a:lnTo>
                  <a:lnTo>
                    <a:pt x="1449" y="585"/>
                  </a:lnTo>
                  <a:lnTo>
                    <a:pt x="1457" y="623"/>
                  </a:lnTo>
                  <a:lnTo>
                    <a:pt x="1449" y="665"/>
                  </a:lnTo>
                  <a:lnTo>
                    <a:pt x="1420" y="711"/>
                  </a:lnTo>
                  <a:lnTo>
                    <a:pt x="1359" y="790"/>
                  </a:lnTo>
                  <a:lnTo>
                    <a:pt x="1384" y="822"/>
                  </a:lnTo>
                  <a:lnTo>
                    <a:pt x="1396" y="845"/>
                  </a:lnTo>
                  <a:lnTo>
                    <a:pt x="1399" y="872"/>
                  </a:lnTo>
                  <a:lnTo>
                    <a:pt x="1395" y="894"/>
                  </a:lnTo>
                  <a:lnTo>
                    <a:pt x="1379" y="925"/>
                  </a:lnTo>
                  <a:lnTo>
                    <a:pt x="1380" y="928"/>
                  </a:lnTo>
                  <a:lnTo>
                    <a:pt x="1407" y="941"/>
                  </a:lnTo>
                  <a:lnTo>
                    <a:pt x="1419" y="958"/>
                  </a:lnTo>
                  <a:lnTo>
                    <a:pt x="1428" y="990"/>
                  </a:lnTo>
                  <a:lnTo>
                    <a:pt x="1430" y="1021"/>
                  </a:lnTo>
                  <a:lnTo>
                    <a:pt x="1425" y="1052"/>
                  </a:lnTo>
                  <a:lnTo>
                    <a:pt x="1393" y="1094"/>
                  </a:lnTo>
                  <a:lnTo>
                    <a:pt x="1393" y="1235"/>
                  </a:lnTo>
                  <a:lnTo>
                    <a:pt x="1408" y="1237"/>
                  </a:lnTo>
                  <a:lnTo>
                    <a:pt x="1425" y="1242"/>
                  </a:lnTo>
                  <a:lnTo>
                    <a:pt x="1447" y="1263"/>
                  </a:lnTo>
                  <a:lnTo>
                    <a:pt x="1459" y="1285"/>
                  </a:lnTo>
                  <a:lnTo>
                    <a:pt x="1463" y="1309"/>
                  </a:lnTo>
                  <a:lnTo>
                    <a:pt x="1459" y="1330"/>
                  </a:lnTo>
                  <a:lnTo>
                    <a:pt x="1665" y="1518"/>
                  </a:lnTo>
                  <a:close/>
                </a:path>
              </a:pathLst>
            </a:custGeom>
            <a:solidFill>
              <a:srgbClr val="FF0000"/>
            </a:solidFill>
            <a:ln w="0">
              <a:solidFill>
                <a:srgbClr val="FFFFFF"/>
              </a:solidFill>
              <a:prstDash val="solid"/>
              <a:round/>
              <a:headEnd/>
              <a:tailEnd/>
            </a:ln>
          </p:spPr>
          <p:txBody>
            <a:bodyPr/>
            <a:lstStyle/>
            <a:p>
              <a:endParaRPr lang="en-US"/>
            </a:p>
          </p:txBody>
        </p:sp>
        <p:sp>
          <p:nvSpPr>
            <p:cNvPr id="49156" name="Freeform 4"/>
            <p:cNvSpPr>
              <a:spLocks/>
            </p:cNvSpPr>
            <p:nvPr/>
          </p:nvSpPr>
          <p:spPr bwMode="auto">
            <a:xfrm>
              <a:off x="2251" y="1917"/>
              <a:ext cx="92" cy="88"/>
            </a:xfrm>
            <a:custGeom>
              <a:avLst/>
              <a:gdLst>
                <a:gd name="T0" fmla="*/ 0 w 277"/>
                <a:gd name="T1" fmla="*/ 2 h 264"/>
                <a:gd name="T2" fmla="*/ 83 w 277"/>
                <a:gd name="T3" fmla="*/ 0 h 264"/>
                <a:gd name="T4" fmla="*/ 277 w 277"/>
                <a:gd name="T5" fmla="*/ 178 h 264"/>
                <a:gd name="T6" fmla="*/ 211 w 277"/>
                <a:gd name="T7" fmla="*/ 264 h 264"/>
                <a:gd name="T8" fmla="*/ 0 w 277"/>
                <a:gd name="T9" fmla="*/ 2 h 264"/>
              </a:gdLst>
              <a:ahLst/>
              <a:cxnLst>
                <a:cxn ang="0">
                  <a:pos x="T0" y="T1"/>
                </a:cxn>
                <a:cxn ang="0">
                  <a:pos x="T2" y="T3"/>
                </a:cxn>
                <a:cxn ang="0">
                  <a:pos x="T4" y="T5"/>
                </a:cxn>
                <a:cxn ang="0">
                  <a:pos x="T6" y="T7"/>
                </a:cxn>
                <a:cxn ang="0">
                  <a:pos x="T8" y="T9"/>
                </a:cxn>
              </a:cxnLst>
              <a:rect l="0" t="0" r="r" b="b"/>
              <a:pathLst>
                <a:path w="277" h="264">
                  <a:moveTo>
                    <a:pt x="0" y="2"/>
                  </a:moveTo>
                  <a:lnTo>
                    <a:pt x="83" y="0"/>
                  </a:lnTo>
                  <a:lnTo>
                    <a:pt x="277" y="178"/>
                  </a:lnTo>
                  <a:lnTo>
                    <a:pt x="211" y="264"/>
                  </a:lnTo>
                  <a:lnTo>
                    <a:pt x="0" y="2"/>
                  </a:lnTo>
                  <a:close/>
                </a:path>
              </a:pathLst>
            </a:custGeom>
            <a:solidFill>
              <a:srgbClr val="FF0000"/>
            </a:solidFill>
            <a:ln w="0">
              <a:solidFill>
                <a:srgbClr val="FFFFFF"/>
              </a:solidFill>
              <a:prstDash val="solid"/>
              <a:round/>
              <a:headEnd/>
              <a:tailEnd/>
            </a:ln>
          </p:spPr>
          <p:txBody>
            <a:bodyPr/>
            <a:lstStyle/>
            <a:p>
              <a:endParaRPr lang="en-US"/>
            </a:p>
          </p:txBody>
        </p:sp>
        <p:sp>
          <p:nvSpPr>
            <p:cNvPr id="49157" name="Freeform 5"/>
            <p:cNvSpPr>
              <a:spLocks/>
            </p:cNvSpPr>
            <p:nvPr/>
          </p:nvSpPr>
          <p:spPr bwMode="auto">
            <a:xfrm>
              <a:off x="1919" y="2029"/>
              <a:ext cx="195" cy="344"/>
            </a:xfrm>
            <a:custGeom>
              <a:avLst/>
              <a:gdLst>
                <a:gd name="T0" fmla="*/ 389 w 584"/>
                <a:gd name="T1" fmla="*/ 1032 h 1032"/>
                <a:gd name="T2" fmla="*/ 0 w 584"/>
                <a:gd name="T3" fmla="*/ 674 h 1032"/>
                <a:gd name="T4" fmla="*/ 518 w 584"/>
                <a:gd name="T5" fmla="*/ 0 h 1032"/>
                <a:gd name="T6" fmla="*/ 584 w 584"/>
                <a:gd name="T7" fmla="*/ 65 h 1032"/>
                <a:gd name="T8" fmla="*/ 270 w 584"/>
                <a:gd name="T9" fmla="*/ 474 h 1032"/>
                <a:gd name="T10" fmla="*/ 312 w 584"/>
                <a:gd name="T11" fmla="*/ 849 h 1032"/>
                <a:gd name="T12" fmla="*/ 436 w 584"/>
                <a:gd name="T13" fmla="*/ 964 h 1032"/>
                <a:gd name="T14" fmla="*/ 389 w 584"/>
                <a:gd name="T15" fmla="*/ 1032 h 103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84" h="1032">
                  <a:moveTo>
                    <a:pt x="389" y="1032"/>
                  </a:moveTo>
                  <a:lnTo>
                    <a:pt x="0" y="674"/>
                  </a:lnTo>
                  <a:lnTo>
                    <a:pt x="518" y="0"/>
                  </a:lnTo>
                  <a:lnTo>
                    <a:pt x="584" y="65"/>
                  </a:lnTo>
                  <a:lnTo>
                    <a:pt x="270" y="474"/>
                  </a:lnTo>
                  <a:lnTo>
                    <a:pt x="312" y="849"/>
                  </a:lnTo>
                  <a:lnTo>
                    <a:pt x="436" y="964"/>
                  </a:lnTo>
                  <a:lnTo>
                    <a:pt x="389" y="1032"/>
                  </a:lnTo>
                  <a:close/>
                </a:path>
              </a:pathLst>
            </a:custGeom>
            <a:solidFill>
              <a:srgbClr val="FF0000"/>
            </a:solidFill>
            <a:ln w="0">
              <a:solidFill>
                <a:srgbClr val="FFFFFF"/>
              </a:solidFill>
              <a:prstDash val="solid"/>
              <a:round/>
              <a:headEnd/>
              <a:tailEnd/>
            </a:ln>
          </p:spPr>
          <p:txBody>
            <a:bodyPr/>
            <a:lstStyle/>
            <a:p>
              <a:endParaRPr lang="en-US"/>
            </a:p>
          </p:txBody>
        </p:sp>
        <p:sp>
          <p:nvSpPr>
            <p:cNvPr id="49158" name="Line 6"/>
            <p:cNvSpPr>
              <a:spLocks noChangeShapeType="1"/>
            </p:cNvSpPr>
            <p:nvPr/>
          </p:nvSpPr>
          <p:spPr bwMode="auto">
            <a:xfrm flipH="1" flipV="1">
              <a:off x="1998" y="2312"/>
              <a:ext cx="24" cy="1"/>
            </a:xfrm>
            <a:prstGeom prst="line">
              <a:avLst/>
            </a:prstGeom>
            <a:noFill/>
            <a:ln w="0">
              <a:solidFill>
                <a:srgbClr val="FFFF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9159" name="Line 7"/>
            <p:cNvSpPr>
              <a:spLocks noChangeShapeType="1"/>
            </p:cNvSpPr>
            <p:nvPr/>
          </p:nvSpPr>
          <p:spPr bwMode="auto">
            <a:xfrm flipH="1">
              <a:off x="1983" y="2187"/>
              <a:ext cx="26" cy="1"/>
            </a:xfrm>
            <a:prstGeom prst="line">
              <a:avLst/>
            </a:prstGeom>
            <a:noFill/>
            <a:ln w="0">
              <a:solidFill>
                <a:srgbClr val="FFFF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9160" name="Line 8"/>
            <p:cNvSpPr>
              <a:spLocks noChangeShapeType="1"/>
            </p:cNvSpPr>
            <p:nvPr/>
          </p:nvSpPr>
          <p:spPr bwMode="auto">
            <a:xfrm flipH="1">
              <a:off x="2738" y="2018"/>
              <a:ext cx="25" cy="1"/>
            </a:xfrm>
            <a:prstGeom prst="line">
              <a:avLst/>
            </a:prstGeom>
            <a:noFill/>
            <a:ln w="0">
              <a:solidFill>
                <a:srgbClr val="FFFF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9161" name="Line 9"/>
            <p:cNvSpPr>
              <a:spLocks noChangeShapeType="1"/>
            </p:cNvSpPr>
            <p:nvPr/>
          </p:nvSpPr>
          <p:spPr bwMode="auto">
            <a:xfrm flipH="1">
              <a:off x="2741" y="2123"/>
              <a:ext cx="23" cy="2"/>
            </a:xfrm>
            <a:prstGeom prst="line">
              <a:avLst/>
            </a:prstGeom>
            <a:noFill/>
            <a:ln w="0">
              <a:solidFill>
                <a:srgbClr val="FFFF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9162" name="Line 10"/>
            <p:cNvSpPr>
              <a:spLocks noChangeShapeType="1"/>
            </p:cNvSpPr>
            <p:nvPr/>
          </p:nvSpPr>
          <p:spPr bwMode="auto">
            <a:xfrm flipH="1">
              <a:off x="2744" y="2169"/>
              <a:ext cx="27" cy="2"/>
            </a:xfrm>
            <a:prstGeom prst="line">
              <a:avLst/>
            </a:prstGeom>
            <a:noFill/>
            <a:ln w="0">
              <a:solidFill>
                <a:srgbClr val="FFFF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9163" name="Line 11"/>
            <p:cNvSpPr>
              <a:spLocks noChangeShapeType="1"/>
            </p:cNvSpPr>
            <p:nvPr/>
          </p:nvSpPr>
          <p:spPr bwMode="auto">
            <a:xfrm flipH="1">
              <a:off x="2751" y="2272"/>
              <a:ext cx="24" cy="2"/>
            </a:xfrm>
            <a:prstGeom prst="line">
              <a:avLst/>
            </a:prstGeom>
            <a:noFill/>
            <a:ln w="0">
              <a:solidFill>
                <a:srgbClr val="FFFF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9164" name="Line 12"/>
            <p:cNvSpPr>
              <a:spLocks noChangeShapeType="1"/>
            </p:cNvSpPr>
            <p:nvPr/>
          </p:nvSpPr>
          <p:spPr bwMode="auto">
            <a:xfrm flipH="1">
              <a:off x="2839" y="2444"/>
              <a:ext cx="23" cy="2"/>
            </a:xfrm>
            <a:prstGeom prst="line">
              <a:avLst/>
            </a:prstGeom>
            <a:noFill/>
            <a:ln w="0">
              <a:solidFill>
                <a:srgbClr val="FFFF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9165" name="Line 13"/>
            <p:cNvSpPr>
              <a:spLocks noChangeShapeType="1"/>
            </p:cNvSpPr>
            <p:nvPr/>
          </p:nvSpPr>
          <p:spPr bwMode="auto">
            <a:xfrm flipH="1">
              <a:off x="2859" y="2472"/>
              <a:ext cx="25" cy="1"/>
            </a:xfrm>
            <a:prstGeom prst="line">
              <a:avLst/>
            </a:prstGeom>
            <a:noFill/>
            <a:ln w="0">
              <a:solidFill>
                <a:srgbClr val="FFFF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9166" name="Line 14"/>
            <p:cNvSpPr>
              <a:spLocks noChangeShapeType="1"/>
            </p:cNvSpPr>
            <p:nvPr/>
          </p:nvSpPr>
          <p:spPr bwMode="auto">
            <a:xfrm flipH="1">
              <a:off x="2979" y="2653"/>
              <a:ext cx="25" cy="2"/>
            </a:xfrm>
            <a:prstGeom prst="line">
              <a:avLst/>
            </a:prstGeom>
            <a:noFill/>
            <a:ln w="0">
              <a:solidFill>
                <a:srgbClr val="FFFF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9167" name="Line 15"/>
            <p:cNvSpPr>
              <a:spLocks noChangeShapeType="1"/>
            </p:cNvSpPr>
            <p:nvPr/>
          </p:nvSpPr>
          <p:spPr bwMode="auto">
            <a:xfrm flipH="1">
              <a:off x="2983" y="2691"/>
              <a:ext cx="24" cy="2"/>
            </a:xfrm>
            <a:prstGeom prst="line">
              <a:avLst/>
            </a:prstGeom>
            <a:noFill/>
            <a:ln w="0">
              <a:solidFill>
                <a:srgbClr val="FFFF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9168" name="Line 16"/>
            <p:cNvSpPr>
              <a:spLocks noChangeShapeType="1"/>
            </p:cNvSpPr>
            <p:nvPr/>
          </p:nvSpPr>
          <p:spPr bwMode="auto">
            <a:xfrm flipH="1">
              <a:off x="3006" y="2713"/>
              <a:ext cx="24" cy="2"/>
            </a:xfrm>
            <a:prstGeom prst="line">
              <a:avLst/>
            </a:prstGeom>
            <a:noFill/>
            <a:ln w="0">
              <a:solidFill>
                <a:srgbClr val="FFFF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9169" name="Line 17"/>
            <p:cNvSpPr>
              <a:spLocks noChangeShapeType="1"/>
            </p:cNvSpPr>
            <p:nvPr/>
          </p:nvSpPr>
          <p:spPr bwMode="auto">
            <a:xfrm flipH="1">
              <a:off x="2993" y="2729"/>
              <a:ext cx="25" cy="1"/>
            </a:xfrm>
            <a:prstGeom prst="line">
              <a:avLst/>
            </a:prstGeom>
            <a:noFill/>
            <a:ln w="0">
              <a:solidFill>
                <a:srgbClr val="FFFF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9170" name="Line 18"/>
            <p:cNvSpPr>
              <a:spLocks noChangeShapeType="1"/>
            </p:cNvSpPr>
            <p:nvPr/>
          </p:nvSpPr>
          <p:spPr bwMode="auto">
            <a:xfrm flipV="1">
              <a:off x="3939" y="3599"/>
              <a:ext cx="26" cy="2"/>
            </a:xfrm>
            <a:prstGeom prst="line">
              <a:avLst/>
            </a:prstGeom>
            <a:noFill/>
            <a:ln w="0">
              <a:solidFill>
                <a:srgbClr val="FFFF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9171" name="Line 19"/>
            <p:cNvSpPr>
              <a:spLocks noChangeShapeType="1"/>
            </p:cNvSpPr>
            <p:nvPr/>
          </p:nvSpPr>
          <p:spPr bwMode="auto">
            <a:xfrm flipV="1">
              <a:off x="3938" y="3638"/>
              <a:ext cx="22" cy="1"/>
            </a:xfrm>
            <a:prstGeom prst="line">
              <a:avLst/>
            </a:prstGeom>
            <a:noFill/>
            <a:ln w="0">
              <a:solidFill>
                <a:srgbClr val="FFFF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9172" name="Line 20"/>
            <p:cNvSpPr>
              <a:spLocks noChangeShapeType="1"/>
            </p:cNvSpPr>
            <p:nvPr/>
          </p:nvSpPr>
          <p:spPr bwMode="auto">
            <a:xfrm flipH="1">
              <a:off x="2760" y="2211"/>
              <a:ext cx="26" cy="2"/>
            </a:xfrm>
            <a:prstGeom prst="line">
              <a:avLst/>
            </a:prstGeom>
            <a:noFill/>
            <a:ln w="0">
              <a:solidFill>
                <a:srgbClr val="FFFF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9173" name="Line 21"/>
            <p:cNvSpPr>
              <a:spLocks noChangeShapeType="1"/>
            </p:cNvSpPr>
            <p:nvPr/>
          </p:nvSpPr>
          <p:spPr bwMode="auto">
            <a:xfrm flipH="1">
              <a:off x="2749" y="2224"/>
              <a:ext cx="27" cy="2"/>
            </a:xfrm>
            <a:prstGeom prst="line">
              <a:avLst/>
            </a:prstGeom>
            <a:noFill/>
            <a:ln w="0">
              <a:solidFill>
                <a:srgbClr val="FFFF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9174" name="Line 22"/>
            <p:cNvSpPr>
              <a:spLocks noChangeShapeType="1"/>
            </p:cNvSpPr>
            <p:nvPr/>
          </p:nvSpPr>
          <p:spPr bwMode="auto">
            <a:xfrm flipH="1">
              <a:off x="2773" y="2304"/>
              <a:ext cx="25" cy="1"/>
            </a:xfrm>
            <a:prstGeom prst="line">
              <a:avLst/>
            </a:prstGeom>
            <a:noFill/>
            <a:ln w="0">
              <a:solidFill>
                <a:srgbClr val="FFFF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9175" name="Line 23"/>
            <p:cNvSpPr>
              <a:spLocks noChangeShapeType="1"/>
            </p:cNvSpPr>
            <p:nvPr/>
          </p:nvSpPr>
          <p:spPr bwMode="auto">
            <a:xfrm flipV="1">
              <a:off x="3953" y="3652"/>
              <a:ext cx="23" cy="1"/>
            </a:xfrm>
            <a:prstGeom prst="line">
              <a:avLst/>
            </a:prstGeom>
            <a:noFill/>
            <a:ln w="0">
              <a:solidFill>
                <a:srgbClr val="FFFF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9176" name="Line 24"/>
            <p:cNvSpPr>
              <a:spLocks noChangeShapeType="1"/>
            </p:cNvSpPr>
            <p:nvPr/>
          </p:nvSpPr>
          <p:spPr bwMode="auto">
            <a:xfrm flipV="1">
              <a:off x="3949" y="3739"/>
              <a:ext cx="21" cy="1"/>
            </a:xfrm>
            <a:prstGeom prst="line">
              <a:avLst/>
            </a:prstGeom>
            <a:noFill/>
            <a:ln w="0">
              <a:solidFill>
                <a:srgbClr val="FFFF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9177" name="Line 25"/>
            <p:cNvSpPr>
              <a:spLocks noChangeShapeType="1"/>
            </p:cNvSpPr>
            <p:nvPr/>
          </p:nvSpPr>
          <p:spPr bwMode="auto">
            <a:xfrm flipV="1">
              <a:off x="2769" y="1947"/>
              <a:ext cx="24" cy="2"/>
            </a:xfrm>
            <a:prstGeom prst="line">
              <a:avLst/>
            </a:prstGeom>
            <a:noFill/>
            <a:ln w="0">
              <a:solidFill>
                <a:srgbClr val="FFFF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9178" name="Line 26"/>
            <p:cNvSpPr>
              <a:spLocks noChangeShapeType="1"/>
            </p:cNvSpPr>
            <p:nvPr/>
          </p:nvSpPr>
          <p:spPr bwMode="auto">
            <a:xfrm flipV="1">
              <a:off x="2770" y="1977"/>
              <a:ext cx="23" cy="1"/>
            </a:xfrm>
            <a:prstGeom prst="line">
              <a:avLst/>
            </a:prstGeom>
            <a:noFill/>
            <a:ln w="0">
              <a:solidFill>
                <a:srgbClr val="FFFF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9179" name="Freeform 27"/>
            <p:cNvSpPr>
              <a:spLocks/>
            </p:cNvSpPr>
            <p:nvPr/>
          </p:nvSpPr>
          <p:spPr bwMode="auto">
            <a:xfrm>
              <a:off x="1873" y="1874"/>
              <a:ext cx="2070" cy="1934"/>
            </a:xfrm>
            <a:custGeom>
              <a:avLst/>
              <a:gdLst>
                <a:gd name="T0" fmla="*/ 112 w 6209"/>
                <a:gd name="T1" fmla="*/ 1973 h 5801"/>
                <a:gd name="T2" fmla="*/ 98 w 6209"/>
                <a:gd name="T3" fmla="*/ 2028 h 5801"/>
                <a:gd name="T4" fmla="*/ 96 w 6209"/>
                <a:gd name="T5" fmla="*/ 2087 h 5801"/>
                <a:gd name="T6" fmla="*/ 112 w 6209"/>
                <a:gd name="T7" fmla="*/ 2147 h 5801"/>
                <a:gd name="T8" fmla="*/ 141 w 6209"/>
                <a:gd name="T9" fmla="*/ 2207 h 5801"/>
                <a:gd name="T10" fmla="*/ 181 w 6209"/>
                <a:gd name="T11" fmla="*/ 2260 h 5801"/>
                <a:gd name="T12" fmla="*/ 107 w 6209"/>
                <a:gd name="T13" fmla="*/ 2612 h 5801"/>
                <a:gd name="T14" fmla="*/ 173 w 6209"/>
                <a:gd name="T15" fmla="*/ 2969 h 5801"/>
                <a:gd name="T16" fmla="*/ 585 w 6209"/>
                <a:gd name="T17" fmla="*/ 3052 h 5801"/>
                <a:gd name="T18" fmla="*/ 901 w 6209"/>
                <a:gd name="T19" fmla="*/ 3032 h 5801"/>
                <a:gd name="T20" fmla="*/ 967 w 6209"/>
                <a:gd name="T21" fmla="*/ 3030 h 5801"/>
                <a:gd name="T22" fmla="*/ 1275 w 6209"/>
                <a:gd name="T23" fmla="*/ 2968 h 5801"/>
                <a:gd name="T24" fmla="*/ 1615 w 6209"/>
                <a:gd name="T25" fmla="*/ 3246 h 5801"/>
                <a:gd name="T26" fmla="*/ 1700 w 6209"/>
                <a:gd name="T27" fmla="*/ 3253 h 5801"/>
                <a:gd name="T28" fmla="*/ 1871 w 6209"/>
                <a:gd name="T29" fmla="*/ 3220 h 5801"/>
                <a:gd name="T30" fmla="*/ 2307 w 6209"/>
                <a:gd name="T31" fmla="*/ 3594 h 5801"/>
                <a:gd name="T32" fmla="*/ 2441 w 6209"/>
                <a:gd name="T33" fmla="*/ 3505 h 5801"/>
                <a:gd name="T34" fmla="*/ 2522 w 6209"/>
                <a:gd name="T35" fmla="*/ 3532 h 5801"/>
                <a:gd name="T36" fmla="*/ 3012 w 6209"/>
                <a:gd name="T37" fmla="*/ 2904 h 5801"/>
                <a:gd name="T38" fmla="*/ 6209 w 6209"/>
                <a:gd name="T39" fmla="*/ 5328 h 5801"/>
                <a:gd name="T40" fmla="*/ 3353 w 6209"/>
                <a:gd name="T41" fmla="*/ 2569 h 5801"/>
                <a:gd name="T42" fmla="*/ 3335 w 6209"/>
                <a:gd name="T43" fmla="*/ 2439 h 5801"/>
                <a:gd name="T44" fmla="*/ 3332 w 6209"/>
                <a:gd name="T45" fmla="*/ 2366 h 5801"/>
                <a:gd name="T46" fmla="*/ 3367 w 6209"/>
                <a:gd name="T47" fmla="*/ 2244 h 5801"/>
                <a:gd name="T48" fmla="*/ 3308 w 6209"/>
                <a:gd name="T49" fmla="*/ 2131 h 5801"/>
                <a:gd name="T50" fmla="*/ 2957 w 6209"/>
                <a:gd name="T51" fmla="*/ 1616 h 5801"/>
                <a:gd name="T52" fmla="*/ 2936 w 6209"/>
                <a:gd name="T53" fmla="*/ 1525 h 5801"/>
                <a:gd name="T54" fmla="*/ 2629 w 6209"/>
                <a:gd name="T55" fmla="*/ 1207 h 5801"/>
                <a:gd name="T56" fmla="*/ 2631 w 6209"/>
                <a:gd name="T57" fmla="*/ 863 h 5801"/>
                <a:gd name="T58" fmla="*/ 2622 w 6209"/>
                <a:gd name="T59" fmla="*/ 789 h 5801"/>
                <a:gd name="T60" fmla="*/ 2588 w 6209"/>
                <a:gd name="T61" fmla="*/ 443 h 5801"/>
                <a:gd name="T62" fmla="*/ 2444 w 6209"/>
                <a:gd name="T63" fmla="*/ 11 h 5801"/>
                <a:gd name="T64" fmla="*/ 2111 w 6209"/>
                <a:gd name="T65" fmla="*/ 2 h 5801"/>
                <a:gd name="T66" fmla="*/ 1805 w 6209"/>
                <a:gd name="T67" fmla="*/ 145 h 5801"/>
                <a:gd name="T68" fmla="*/ 1750 w 6209"/>
                <a:gd name="T69" fmla="*/ 111 h 5801"/>
                <a:gd name="T70" fmla="*/ 1693 w 6209"/>
                <a:gd name="T71" fmla="*/ 87 h 5801"/>
                <a:gd name="T72" fmla="*/ 1635 w 6209"/>
                <a:gd name="T73" fmla="*/ 82 h 5801"/>
                <a:gd name="T74" fmla="*/ 1583 w 6209"/>
                <a:gd name="T75" fmla="*/ 93 h 5801"/>
                <a:gd name="T76" fmla="*/ 1537 w 6209"/>
                <a:gd name="T77" fmla="*/ 117 h 5801"/>
                <a:gd name="T78" fmla="*/ 1513 w 6209"/>
                <a:gd name="T79" fmla="*/ 144 h 5801"/>
                <a:gd name="T80" fmla="*/ 517 w 6209"/>
                <a:gd name="T81" fmla="*/ 172 h 5801"/>
                <a:gd name="T82" fmla="*/ 294 w 6209"/>
                <a:gd name="T83" fmla="*/ 1731 h 5801"/>
                <a:gd name="T84" fmla="*/ 353 w 6209"/>
                <a:gd name="T85" fmla="*/ 946 h 5801"/>
                <a:gd name="T86" fmla="*/ 1137 w 6209"/>
                <a:gd name="T87" fmla="*/ 633 h 58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6209" h="5801">
                  <a:moveTo>
                    <a:pt x="130" y="1944"/>
                  </a:moveTo>
                  <a:lnTo>
                    <a:pt x="120" y="1958"/>
                  </a:lnTo>
                  <a:lnTo>
                    <a:pt x="112" y="1973"/>
                  </a:lnTo>
                  <a:lnTo>
                    <a:pt x="105" y="1990"/>
                  </a:lnTo>
                  <a:lnTo>
                    <a:pt x="101" y="2008"/>
                  </a:lnTo>
                  <a:lnTo>
                    <a:pt x="98" y="2028"/>
                  </a:lnTo>
                  <a:lnTo>
                    <a:pt x="95" y="2047"/>
                  </a:lnTo>
                  <a:lnTo>
                    <a:pt x="95" y="2066"/>
                  </a:lnTo>
                  <a:lnTo>
                    <a:pt x="96" y="2087"/>
                  </a:lnTo>
                  <a:lnTo>
                    <a:pt x="100" y="2106"/>
                  </a:lnTo>
                  <a:lnTo>
                    <a:pt x="105" y="2126"/>
                  </a:lnTo>
                  <a:lnTo>
                    <a:pt x="112" y="2147"/>
                  </a:lnTo>
                  <a:lnTo>
                    <a:pt x="120" y="2167"/>
                  </a:lnTo>
                  <a:lnTo>
                    <a:pt x="130" y="2186"/>
                  </a:lnTo>
                  <a:lnTo>
                    <a:pt x="141" y="2207"/>
                  </a:lnTo>
                  <a:lnTo>
                    <a:pt x="153" y="2225"/>
                  </a:lnTo>
                  <a:lnTo>
                    <a:pt x="167" y="2243"/>
                  </a:lnTo>
                  <a:lnTo>
                    <a:pt x="181" y="2260"/>
                  </a:lnTo>
                  <a:lnTo>
                    <a:pt x="198" y="2275"/>
                  </a:lnTo>
                  <a:lnTo>
                    <a:pt x="200" y="2278"/>
                  </a:lnTo>
                  <a:lnTo>
                    <a:pt x="107" y="2612"/>
                  </a:lnTo>
                  <a:lnTo>
                    <a:pt x="219" y="2715"/>
                  </a:lnTo>
                  <a:lnTo>
                    <a:pt x="138" y="2820"/>
                  </a:lnTo>
                  <a:lnTo>
                    <a:pt x="173" y="2969"/>
                  </a:lnTo>
                  <a:lnTo>
                    <a:pt x="411" y="3189"/>
                  </a:lnTo>
                  <a:lnTo>
                    <a:pt x="488" y="3179"/>
                  </a:lnTo>
                  <a:lnTo>
                    <a:pt x="585" y="3052"/>
                  </a:lnTo>
                  <a:lnTo>
                    <a:pt x="649" y="3110"/>
                  </a:lnTo>
                  <a:lnTo>
                    <a:pt x="869" y="3010"/>
                  </a:lnTo>
                  <a:lnTo>
                    <a:pt x="901" y="3032"/>
                  </a:lnTo>
                  <a:lnTo>
                    <a:pt x="922" y="3041"/>
                  </a:lnTo>
                  <a:lnTo>
                    <a:pt x="949" y="3040"/>
                  </a:lnTo>
                  <a:lnTo>
                    <a:pt x="967" y="3030"/>
                  </a:lnTo>
                  <a:lnTo>
                    <a:pt x="992" y="3008"/>
                  </a:lnTo>
                  <a:lnTo>
                    <a:pt x="1084" y="3005"/>
                  </a:lnTo>
                  <a:lnTo>
                    <a:pt x="1275" y="2968"/>
                  </a:lnTo>
                  <a:lnTo>
                    <a:pt x="1351" y="3009"/>
                  </a:lnTo>
                  <a:lnTo>
                    <a:pt x="1575" y="3215"/>
                  </a:lnTo>
                  <a:lnTo>
                    <a:pt x="1615" y="3246"/>
                  </a:lnTo>
                  <a:lnTo>
                    <a:pt x="1643" y="3256"/>
                  </a:lnTo>
                  <a:lnTo>
                    <a:pt x="1669" y="3261"/>
                  </a:lnTo>
                  <a:lnTo>
                    <a:pt x="1700" y="3253"/>
                  </a:lnTo>
                  <a:lnTo>
                    <a:pt x="1724" y="3233"/>
                  </a:lnTo>
                  <a:lnTo>
                    <a:pt x="1791" y="3146"/>
                  </a:lnTo>
                  <a:lnTo>
                    <a:pt x="1871" y="3220"/>
                  </a:lnTo>
                  <a:lnTo>
                    <a:pt x="2220" y="3543"/>
                  </a:lnTo>
                  <a:lnTo>
                    <a:pt x="2269" y="3580"/>
                  </a:lnTo>
                  <a:lnTo>
                    <a:pt x="2307" y="3594"/>
                  </a:lnTo>
                  <a:lnTo>
                    <a:pt x="2349" y="3592"/>
                  </a:lnTo>
                  <a:lnTo>
                    <a:pt x="2386" y="3577"/>
                  </a:lnTo>
                  <a:lnTo>
                    <a:pt x="2441" y="3505"/>
                  </a:lnTo>
                  <a:lnTo>
                    <a:pt x="2465" y="3528"/>
                  </a:lnTo>
                  <a:lnTo>
                    <a:pt x="2497" y="3539"/>
                  </a:lnTo>
                  <a:lnTo>
                    <a:pt x="2522" y="3532"/>
                  </a:lnTo>
                  <a:lnTo>
                    <a:pt x="2543" y="3515"/>
                  </a:lnTo>
                  <a:lnTo>
                    <a:pt x="2559" y="3494"/>
                  </a:lnTo>
                  <a:lnTo>
                    <a:pt x="3012" y="2904"/>
                  </a:lnTo>
                  <a:lnTo>
                    <a:pt x="5843" y="5801"/>
                  </a:lnTo>
                  <a:lnTo>
                    <a:pt x="6199" y="5590"/>
                  </a:lnTo>
                  <a:lnTo>
                    <a:pt x="6209" y="5328"/>
                  </a:lnTo>
                  <a:lnTo>
                    <a:pt x="6162" y="5285"/>
                  </a:lnTo>
                  <a:lnTo>
                    <a:pt x="6168" y="5169"/>
                  </a:lnTo>
                  <a:lnTo>
                    <a:pt x="3353" y="2569"/>
                  </a:lnTo>
                  <a:lnTo>
                    <a:pt x="3390" y="2522"/>
                  </a:lnTo>
                  <a:lnTo>
                    <a:pt x="3320" y="2458"/>
                  </a:lnTo>
                  <a:lnTo>
                    <a:pt x="3335" y="2439"/>
                  </a:lnTo>
                  <a:lnTo>
                    <a:pt x="3345" y="2418"/>
                  </a:lnTo>
                  <a:lnTo>
                    <a:pt x="3347" y="2392"/>
                  </a:lnTo>
                  <a:lnTo>
                    <a:pt x="3332" y="2366"/>
                  </a:lnTo>
                  <a:lnTo>
                    <a:pt x="3310" y="2345"/>
                  </a:lnTo>
                  <a:lnTo>
                    <a:pt x="3358" y="2282"/>
                  </a:lnTo>
                  <a:lnTo>
                    <a:pt x="3367" y="2244"/>
                  </a:lnTo>
                  <a:lnTo>
                    <a:pt x="3361" y="2204"/>
                  </a:lnTo>
                  <a:lnTo>
                    <a:pt x="3344" y="2169"/>
                  </a:lnTo>
                  <a:lnTo>
                    <a:pt x="3308" y="2131"/>
                  </a:lnTo>
                  <a:lnTo>
                    <a:pt x="2877" y="1732"/>
                  </a:lnTo>
                  <a:lnTo>
                    <a:pt x="2943" y="1645"/>
                  </a:lnTo>
                  <a:lnTo>
                    <a:pt x="2957" y="1616"/>
                  </a:lnTo>
                  <a:lnTo>
                    <a:pt x="2958" y="1582"/>
                  </a:lnTo>
                  <a:lnTo>
                    <a:pt x="2950" y="1554"/>
                  </a:lnTo>
                  <a:lnTo>
                    <a:pt x="2936" y="1525"/>
                  </a:lnTo>
                  <a:lnTo>
                    <a:pt x="2903" y="1487"/>
                  </a:lnTo>
                  <a:lnTo>
                    <a:pt x="2680" y="1280"/>
                  </a:lnTo>
                  <a:lnTo>
                    <a:pt x="2629" y="1207"/>
                  </a:lnTo>
                  <a:lnTo>
                    <a:pt x="2628" y="993"/>
                  </a:lnTo>
                  <a:lnTo>
                    <a:pt x="2614" y="896"/>
                  </a:lnTo>
                  <a:lnTo>
                    <a:pt x="2631" y="863"/>
                  </a:lnTo>
                  <a:lnTo>
                    <a:pt x="2638" y="840"/>
                  </a:lnTo>
                  <a:lnTo>
                    <a:pt x="2634" y="813"/>
                  </a:lnTo>
                  <a:lnTo>
                    <a:pt x="2622" y="789"/>
                  </a:lnTo>
                  <a:lnTo>
                    <a:pt x="2597" y="759"/>
                  </a:lnTo>
                  <a:lnTo>
                    <a:pt x="2651" y="502"/>
                  </a:lnTo>
                  <a:lnTo>
                    <a:pt x="2588" y="443"/>
                  </a:lnTo>
                  <a:lnTo>
                    <a:pt x="2684" y="318"/>
                  </a:lnTo>
                  <a:lnTo>
                    <a:pt x="2682" y="232"/>
                  </a:lnTo>
                  <a:lnTo>
                    <a:pt x="2444" y="11"/>
                  </a:lnTo>
                  <a:lnTo>
                    <a:pt x="2303" y="0"/>
                  </a:lnTo>
                  <a:lnTo>
                    <a:pt x="2222" y="105"/>
                  </a:lnTo>
                  <a:lnTo>
                    <a:pt x="2111" y="2"/>
                  </a:lnTo>
                  <a:lnTo>
                    <a:pt x="1826" y="161"/>
                  </a:lnTo>
                  <a:lnTo>
                    <a:pt x="1823" y="159"/>
                  </a:lnTo>
                  <a:lnTo>
                    <a:pt x="1805" y="145"/>
                  </a:lnTo>
                  <a:lnTo>
                    <a:pt x="1788" y="133"/>
                  </a:lnTo>
                  <a:lnTo>
                    <a:pt x="1769" y="119"/>
                  </a:lnTo>
                  <a:lnTo>
                    <a:pt x="1750" y="111"/>
                  </a:lnTo>
                  <a:lnTo>
                    <a:pt x="1730" y="101"/>
                  </a:lnTo>
                  <a:lnTo>
                    <a:pt x="1712" y="94"/>
                  </a:lnTo>
                  <a:lnTo>
                    <a:pt x="1693" y="87"/>
                  </a:lnTo>
                  <a:lnTo>
                    <a:pt x="1673" y="84"/>
                  </a:lnTo>
                  <a:lnTo>
                    <a:pt x="1654" y="82"/>
                  </a:lnTo>
                  <a:lnTo>
                    <a:pt x="1635" y="82"/>
                  </a:lnTo>
                  <a:lnTo>
                    <a:pt x="1616" y="84"/>
                  </a:lnTo>
                  <a:lnTo>
                    <a:pt x="1599" y="87"/>
                  </a:lnTo>
                  <a:lnTo>
                    <a:pt x="1583" y="93"/>
                  </a:lnTo>
                  <a:lnTo>
                    <a:pt x="1566" y="99"/>
                  </a:lnTo>
                  <a:lnTo>
                    <a:pt x="1551" y="107"/>
                  </a:lnTo>
                  <a:lnTo>
                    <a:pt x="1537" y="117"/>
                  </a:lnTo>
                  <a:lnTo>
                    <a:pt x="1525" y="129"/>
                  </a:lnTo>
                  <a:lnTo>
                    <a:pt x="1515" y="141"/>
                  </a:lnTo>
                  <a:lnTo>
                    <a:pt x="1513" y="144"/>
                  </a:lnTo>
                  <a:lnTo>
                    <a:pt x="1362" y="339"/>
                  </a:lnTo>
                  <a:lnTo>
                    <a:pt x="1145" y="137"/>
                  </a:lnTo>
                  <a:lnTo>
                    <a:pt x="517" y="172"/>
                  </a:lnTo>
                  <a:lnTo>
                    <a:pt x="0" y="845"/>
                  </a:lnTo>
                  <a:lnTo>
                    <a:pt x="76" y="1530"/>
                  </a:lnTo>
                  <a:lnTo>
                    <a:pt x="294" y="1731"/>
                  </a:lnTo>
                  <a:lnTo>
                    <a:pt x="520" y="1436"/>
                  </a:lnTo>
                  <a:lnTo>
                    <a:pt x="396" y="1321"/>
                  </a:lnTo>
                  <a:lnTo>
                    <a:pt x="353" y="946"/>
                  </a:lnTo>
                  <a:lnTo>
                    <a:pt x="668" y="537"/>
                  </a:lnTo>
                  <a:lnTo>
                    <a:pt x="1012" y="518"/>
                  </a:lnTo>
                  <a:lnTo>
                    <a:pt x="1137" y="633"/>
                  </a:lnTo>
                  <a:lnTo>
                    <a:pt x="132" y="1942"/>
                  </a:lnTo>
                  <a:lnTo>
                    <a:pt x="130" y="1944"/>
                  </a:lnTo>
                  <a:close/>
                </a:path>
              </a:pathLst>
            </a:custGeom>
            <a:solidFill>
              <a:srgbClr val="FF0000"/>
            </a:solidFill>
            <a:ln w="0">
              <a:solidFill>
                <a:srgbClr val="FFFF00"/>
              </a:solidFill>
              <a:prstDash val="solid"/>
              <a:round/>
              <a:headEnd/>
              <a:tailEnd/>
            </a:ln>
          </p:spPr>
          <p:txBody>
            <a:bodyPr/>
            <a:lstStyle/>
            <a:p>
              <a:endParaRPr lang="en-US"/>
            </a:p>
          </p:txBody>
        </p:sp>
        <p:sp>
          <p:nvSpPr>
            <p:cNvPr id="49180" name="Freeform 28"/>
            <p:cNvSpPr>
              <a:spLocks/>
            </p:cNvSpPr>
            <p:nvPr/>
          </p:nvSpPr>
          <p:spPr bwMode="auto">
            <a:xfrm>
              <a:off x="1873" y="1874"/>
              <a:ext cx="2070" cy="1940"/>
            </a:xfrm>
            <a:custGeom>
              <a:avLst/>
              <a:gdLst>
                <a:gd name="T0" fmla="*/ 112 w 6209"/>
                <a:gd name="T1" fmla="*/ 1973 h 5818"/>
                <a:gd name="T2" fmla="*/ 98 w 6209"/>
                <a:gd name="T3" fmla="*/ 2028 h 5818"/>
                <a:gd name="T4" fmla="*/ 96 w 6209"/>
                <a:gd name="T5" fmla="*/ 2087 h 5818"/>
                <a:gd name="T6" fmla="*/ 112 w 6209"/>
                <a:gd name="T7" fmla="*/ 2147 h 5818"/>
                <a:gd name="T8" fmla="*/ 141 w 6209"/>
                <a:gd name="T9" fmla="*/ 2207 h 5818"/>
                <a:gd name="T10" fmla="*/ 181 w 6209"/>
                <a:gd name="T11" fmla="*/ 2260 h 5818"/>
                <a:gd name="T12" fmla="*/ 107 w 6209"/>
                <a:gd name="T13" fmla="*/ 2612 h 5818"/>
                <a:gd name="T14" fmla="*/ 173 w 6209"/>
                <a:gd name="T15" fmla="*/ 2969 h 5818"/>
                <a:gd name="T16" fmla="*/ 585 w 6209"/>
                <a:gd name="T17" fmla="*/ 3052 h 5818"/>
                <a:gd name="T18" fmla="*/ 901 w 6209"/>
                <a:gd name="T19" fmla="*/ 3032 h 5818"/>
                <a:gd name="T20" fmla="*/ 967 w 6209"/>
                <a:gd name="T21" fmla="*/ 3030 h 5818"/>
                <a:gd name="T22" fmla="*/ 1275 w 6209"/>
                <a:gd name="T23" fmla="*/ 2968 h 5818"/>
                <a:gd name="T24" fmla="*/ 1615 w 6209"/>
                <a:gd name="T25" fmla="*/ 3246 h 5818"/>
                <a:gd name="T26" fmla="*/ 1700 w 6209"/>
                <a:gd name="T27" fmla="*/ 3253 h 5818"/>
                <a:gd name="T28" fmla="*/ 1871 w 6209"/>
                <a:gd name="T29" fmla="*/ 3220 h 5818"/>
                <a:gd name="T30" fmla="*/ 2307 w 6209"/>
                <a:gd name="T31" fmla="*/ 3594 h 5818"/>
                <a:gd name="T32" fmla="*/ 2441 w 6209"/>
                <a:gd name="T33" fmla="*/ 3505 h 5818"/>
                <a:gd name="T34" fmla="*/ 2522 w 6209"/>
                <a:gd name="T35" fmla="*/ 3532 h 5818"/>
                <a:gd name="T36" fmla="*/ 2638 w 6209"/>
                <a:gd name="T37" fmla="*/ 3568 h 5818"/>
                <a:gd name="T38" fmla="*/ 2766 w 6209"/>
                <a:gd name="T39" fmla="*/ 3604 h 5818"/>
                <a:gd name="T40" fmla="*/ 2877 w 6209"/>
                <a:gd name="T41" fmla="*/ 3574 h 5818"/>
                <a:gd name="T42" fmla="*/ 3551 w 6209"/>
                <a:gd name="T43" fmla="*/ 4258 h 5818"/>
                <a:gd name="T44" fmla="*/ 3846 w 6209"/>
                <a:gd name="T45" fmla="*/ 4650 h 5818"/>
                <a:gd name="T46" fmla="*/ 4478 w 6209"/>
                <a:gd name="T47" fmla="*/ 4785 h 5818"/>
                <a:gd name="T48" fmla="*/ 4865 w 6209"/>
                <a:gd name="T49" fmla="*/ 5202 h 5818"/>
                <a:gd name="T50" fmla="*/ 5315 w 6209"/>
                <a:gd name="T51" fmla="*/ 5466 h 5818"/>
                <a:gd name="T52" fmla="*/ 5564 w 6209"/>
                <a:gd name="T53" fmla="*/ 5818 h 5818"/>
                <a:gd name="T54" fmla="*/ 6209 w 6209"/>
                <a:gd name="T55" fmla="*/ 5328 h 5818"/>
                <a:gd name="T56" fmla="*/ 3353 w 6209"/>
                <a:gd name="T57" fmla="*/ 2569 h 5818"/>
                <a:gd name="T58" fmla="*/ 3335 w 6209"/>
                <a:gd name="T59" fmla="*/ 2439 h 5818"/>
                <a:gd name="T60" fmla="*/ 3332 w 6209"/>
                <a:gd name="T61" fmla="*/ 2366 h 5818"/>
                <a:gd name="T62" fmla="*/ 3367 w 6209"/>
                <a:gd name="T63" fmla="*/ 2244 h 5818"/>
                <a:gd name="T64" fmla="*/ 3308 w 6209"/>
                <a:gd name="T65" fmla="*/ 2131 h 5818"/>
                <a:gd name="T66" fmla="*/ 2957 w 6209"/>
                <a:gd name="T67" fmla="*/ 1616 h 5818"/>
                <a:gd name="T68" fmla="*/ 2936 w 6209"/>
                <a:gd name="T69" fmla="*/ 1525 h 5818"/>
                <a:gd name="T70" fmla="*/ 2629 w 6209"/>
                <a:gd name="T71" fmla="*/ 1207 h 5818"/>
                <a:gd name="T72" fmla="*/ 2631 w 6209"/>
                <a:gd name="T73" fmla="*/ 863 h 5818"/>
                <a:gd name="T74" fmla="*/ 2622 w 6209"/>
                <a:gd name="T75" fmla="*/ 789 h 5818"/>
                <a:gd name="T76" fmla="*/ 2588 w 6209"/>
                <a:gd name="T77" fmla="*/ 443 h 5818"/>
                <a:gd name="T78" fmla="*/ 2444 w 6209"/>
                <a:gd name="T79" fmla="*/ 11 h 5818"/>
                <a:gd name="T80" fmla="*/ 2111 w 6209"/>
                <a:gd name="T81" fmla="*/ 2 h 5818"/>
                <a:gd name="T82" fmla="*/ 1805 w 6209"/>
                <a:gd name="T83" fmla="*/ 145 h 5818"/>
                <a:gd name="T84" fmla="*/ 1750 w 6209"/>
                <a:gd name="T85" fmla="*/ 111 h 5818"/>
                <a:gd name="T86" fmla="*/ 1693 w 6209"/>
                <a:gd name="T87" fmla="*/ 87 h 5818"/>
                <a:gd name="T88" fmla="*/ 1635 w 6209"/>
                <a:gd name="T89" fmla="*/ 82 h 5818"/>
                <a:gd name="T90" fmla="*/ 1583 w 6209"/>
                <a:gd name="T91" fmla="*/ 93 h 5818"/>
                <a:gd name="T92" fmla="*/ 1537 w 6209"/>
                <a:gd name="T93" fmla="*/ 117 h 5818"/>
                <a:gd name="T94" fmla="*/ 1513 w 6209"/>
                <a:gd name="T95" fmla="*/ 144 h 5818"/>
                <a:gd name="T96" fmla="*/ 517 w 6209"/>
                <a:gd name="T97" fmla="*/ 172 h 5818"/>
                <a:gd name="T98" fmla="*/ 294 w 6209"/>
                <a:gd name="T99" fmla="*/ 1731 h 58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6209" h="5818">
                  <a:moveTo>
                    <a:pt x="130" y="1944"/>
                  </a:moveTo>
                  <a:lnTo>
                    <a:pt x="120" y="1958"/>
                  </a:lnTo>
                  <a:lnTo>
                    <a:pt x="112" y="1973"/>
                  </a:lnTo>
                  <a:lnTo>
                    <a:pt x="105" y="1990"/>
                  </a:lnTo>
                  <a:lnTo>
                    <a:pt x="101" y="2008"/>
                  </a:lnTo>
                  <a:lnTo>
                    <a:pt x="98" y="2028"/>
                  </a:lnTo>
                  <a:lnTo>
                    <a:pt x="95" y="2047"/>
                  </a:lnTo>
                  <a:lnTo>
                    <a:pt x="95" y="2066"/>
                  </a:lnTo>
                  <a:lnTo>
                    <a:pt x="96" y="2087"/>
                  </a:lnTo>
                  <a:lnTo>
                    <a:pt x="100" y="2106"/>
                  </a:lnTo>
                  <a:lnTo>
                    <a:pt x="105" y="2126"/>
                  </a:lnTo>
                  <a:lnTo>
                    <a:pt x="112" y="2147"/>
                  </a:lnTo>
                  <a:lnTo>
                    <a:pt x="120" y="2167"/>
                  </a:lnTo>
                  <a:lnTo>
                    <a:pt x="130" y="2186"/>
                  </a:lnTo>
                  <a:lnTo>
                    <a:pt x="141" y="2207"/>
                  </a:lnTo>
                  <a:lnTo>
                    <a:pt x="153" y="2225"/>
                  </a:lnTo>
                  <a:lnTo>
                    <a:pt x="167" y="2243"/>
                  </a:lnTo>
                  <a:lnTo>
                    <a:pt x="181" y="2260"/>
                  </a:lnTo>
                  <a:lnTo>
                    <a:pt x="198" y="2275"/>
                  </a:lnTo>
                  <a:lnTo>
                    <a:pt x="200" y="2278"/>
                  </a:lnTo>
                  <a:lnTo>
                    <a:pt x="107" y="2612"/>
                  </a:lnTo>
                  <a:lnTo>
                    <a:pt x="219" y="2715"/>
                  </a:lnTo>
                  <a:lnTo>
                    <a:pt x="138" y="2820"/>
                  </a:lnTo>
                  <a:lnTo>
                    <a:pt x="173" y="2969"/>
                  </a:lnTo>
                  <a:lnTo>
                    <a:pt x="411" y="3189"/>
                  </a:lnTo>
                  <a:lnTo>
                    <a:pt x="488" y="3179"/>
                  </a:lnTo>
                  <a:lnTo>
                    <a:pt x="585" y="3052"/>
                  </a:lnTo>
                  <a:lnTo>
                    <a:pt x="652" y="3113"/>
                  </a:lnTo>
                  <a:lnTo>
                    <a:pt x="869" y="3010"/>
                  </a:lnTo>
                  <a:lnTo>
                    <a:pt x="901" y="3032"/>
                  </a:lnTo>
                  <a:lnTo>
                    <a:pt x="922" y="3041"/>
                  </a:lnTo>
                  <a:lnTo>
                    <a:pt x="949" y="3040"/>
                  </a:lnTo>
                  <a:lnTo>
                    <a:pt x="967" y="3030"/>
                  </a:lnTo>
                  <a:lnTo>
                    <a:pt x="992" y="3008"/>
                  </a:lnTo>
                  <a:lnTo>
                    <a:pt x="1084" y="3005"/>
                  </a:lnTo>
                  <a:lnTo>
                    <a:pt x="1275" y="2968"/>
                  </a:lnTo>
                  <a:lnTo>
                    <a:pt x="1351" y="3009"/>
                  </a:lnTo>
                  <a:lnTo>
                    <a:pt x="1575" y="3215"/>
                  </a:lnTo>
                  <a:lnTo>
                    <a:pt x="1615" y="3246"/>
                  </a:lnTo>
                  <a:lnTo>
                    <a:pt x="1643" y="3256"/>
                  </a:lnTo>
                  <a:lnTo>
                    <a:pt x="1669" y="3261"/>
                  </a:lnTo>
                  <a:lnTo>
                    <a:pt x="1700" y="3253"/>
                  </a:lnTo>
                  <a:lnTo>
                    <a:pt x="1724" y="3233"/>
                  </a:lnTo>
                  <a:lnTo>
                    <a:pt x="1791" y="3146"/>
                  </a:lnTo>
                  <a:lnTo>
                    <a:pt x="1871" y="3220"/>
                  </a:lnTo>
                  <a:lnTo>
                    <a:pt x="2220" y="3543"/>
                  </a:lnTo>
                  <a:lnTo>
                    <a:pt x="2269" y="3580"/>
                  </a:lnTo>
                  <a:lnTo>
                    <a:pt x="2307" y="3594"/>
                  </a:lnTo>
                  <a:lnTo>
                    <a:pt x="2349" y="3592"/>
                  </a:lnTo>
                  <a:lnTo>
                    <a:pt x="2386" y="3577"/>
                  </a:lnTo>
                  <a:lnTo>
                    <a:pt x="2441" y="3505"/>
                  </a:lnTo>
                  <a:lnTo>
                    <a:pt x="2465" y="3528"/>
                  </a:lnTo>
                  <a:lnTo>
                    <a:pt x="2497" y="3539"/>
                  </a:lnTo>
                  <a:lnTo>
                    <a:pt x="2522" y="3532"/>
                  </a:lnTo>
                  <a:lnTo>
                    <a:pt x="2543" y="3515"/>
                  </a:lnTo>
                  <a:lnTo>
                    <a:pt x="2559" y="3494"/>
                  </a:lnTo>
                  <a:lnTo>
                    <a:pt x="2638" y="3568"/>
                  </a:lnTo>
                  <a:lnTo>
                    <a:pt x="2683" y="3600"/>
                  </a:lnTo>
                  <a:lnTo>
                    <a:pt x="2729" y="3612"/>
                  </a:lnTo>
                  <a:lnTo>
                    <a:pt x="2766" y="3604"/>
                  </a:lnTo>
                  <a:lnTo>
                    <a:pt x="2797" y="3577"/>
                  </a:lnTo>
                  <a:lnTo>
                    <a:pt x="2831" y="3532"/>
                  </a:lnTo>
                  <a:lnTo>
                    <a:pt x="2877" y="3574"/>
                  </a:lnTo>
                  <a:lnTo>
                    <a:pt x="3247" y="3556"/>
                  </a:lnTo>
                  <a:lnTo>
                    <a:pt x="3437" y="3731"/>
                  </a:lnTo>
                  <a:lnTo>
                    <a:pt x="3551" y="4258"/>
                  </a:lnTo>
                  <a:lnTo>
                    <a:pt x="3629" y="4331"/>
                  </a:lnTo>
                  <a:lnTo>
                    <a:pt x="3608" y="4430"/>
                  </a:lnTo>
                  <a:lnTo>
                    <a:pt x="3846" y="4650"/>
                  </a:lnTo>
                  <a:lnTo>
                    <a:pt x="3931" y="4609"/>
                  </a:lnTo>
                  <a:lnTo>
                    <a:pt x="4108" y="4772"/>
                  </a:lnTo>
                  <a:lnTo>
                    <a:pt x="4478" y="4785"/>
                  </a:lnTo>
                  <a:lnTo>
                    <a:pt x="4590" y="4888"/>
                  </a:lnTo>
                  <a:lnTo>
                    <a:pt x="4612" y="5178"/>
                  </a:lnTo>
                  <a:lnTo>
                    <a:pt x="4865" y="5202"/>
                  </a:lnTo>
                  <a:lnTo>
                    <a:pt x="4992" y="5319"/>
                  </a:lnTo>
                  <a:lnTo>
                    <a:pt x="4990" y="5465"/>
                  </a:lnTo>
                  <a:lnTo>
                    <a:pt x="5315" y="5466"/>
                  </a:lnTo>
                  <a:lnTo>
                    <a:pt x="5459" y="5599"/>
                  </a:lnTo>
                  <a:lnTo>
                    <a:pt x="5483" y="5742"/>
                  </a:lnTo>
                  <a:lnTo>
                    <a:pt x="5564" y="5818"/>
                  </a:lnTo>
                  <a:lnTo>
                    <a:pt x="5843" y="5801"/>
                  </a:lnTo>
                  <a:lnTo>
                    <a:pt x="6199" y="5590"/>
                  </a:lnTo>
                  <a:lnTo>
                    <a:pt x="6209" y="5328"/>
                  </a:lnTo>
                  <a:lnTo>
                    <a:pt x="6162" y="5285"/>
                  </a:lnTo>
                  <a:lnTo>
                    <a:pt x="6168" y="5169"/>
                  </a:lnTo>
                  <a:lnTo>
                    <a:pt x="3353" y="2569"/>
                  </a:lnTo>
                  <a:lnTo>
                    <a:pt x="3390" y="2522"/>
                  </a:lnTo>
                  <a:lnTo>
                    <a:pt x="3320" y="2458"/>
                  </a:lnTo>
                  <a:lnTo>
                    <a:pt x="3335" y="2439"/>
                  </a:lnTo>
                  <a:lnTo>
                    <a:pt x="3345" y="2418"/>
                  </a:lnTo>
                  <a:lnTo>
                    <a:pt x="3347" y="2392"/>
                  </a:lnTo>
                  <a:lnTo>
                    <a:pt x="3332" y="2366"/>
                  </a:lnTo>
                  <a:lnTo>
                    <a:pt x="3310" y="2345"/>
                  </a:lnTo>
                  <a:lnTo>
                    <a:pt x="3358" y="2282"/>
                  </a:lnTo>
                  <a:lnTo>
                    <a:pt x="3367" y="2244"/>
                  </a:lnTo>
                  <a:lnTo>
                    <a:pt x="3361" y="2204"/>
                  </a:lnTo>
                  <a:lnTo>
                    <a:pt x="3344" y="2169"/>
                  </a:lnTo>
                  <a:lnTo>
                    <a:pt x="3308" y="2131"/>
                  </a:lnTo>
                  <a:lnTo>
                    <a:pt x="2877" y="1732"/>
                  </a:lnTo>
                  <a:lnTo>
                    <a:pt x="2943" y="1645"/>
                  </a:lnTo>
                  <a:lnTo>
                    <a:pt x="2957" y="1616"/>
                  </a:lnTo>
                  <a:lnTo>
                    <a:pt x="2958" y="1582"/>
                  </a:lnTo>
                  <a:lnTo>
                    <a:pt x="2950" y="1554"/>
                  </a:lnTo>
                  <a:lnTo>
                    <a:pt x="2936" y="1525"/>
                  </a:lnTo>
                  <a:lnTo>
                    <a:pt x="2903" y="1487"/>
                  </a:lnTo>
                  <a:lnTo>
                    <a:pt x="2680" y="1280"/>
                  </a:lnTo>
                  <a:lnTo>
                    <a:pt x="2629" y="1207"/>
                  </a:lnTo>
                  <a:lnTo>
                    <a:pt x="2628" y="993"/>
                  </a:lnTo>
                  <a:lnTo>
                    <a:pt x="2615" y="894"/>
                  </a:lnTo>
                  <a:lnTo>
                    <a:pt x="2631" y="863"/>
                  </a:lnTo>
                  <a:lnTo>
                    <a:pt x="2638" y="840"/>
                  </a:lnTo>
                  <a:lnTo>
                    <a:pt x="2634" y="813"/>
                  </a:lnTo>
                  <a:lnTo>
                    <a:pt x="2622" y="789"/>
                  </a:lnTo>
                  <a:lnTo>
                    <a:pt x="2597" y="759"/>
                  </a:lnTo>
                  <a:lnTo>
                    <a:pt x="2651" y="502"/>
                  </a:lnTo>
                  <a:lnTo>
                    <a:pt x="2588" y="443"/>
                  </a:lnTo>
                  <a:lnTo>
                    <a:pt x="2684" y="318"/>
                  </a:lnTo>
                  <a:lnTo>
                    <a:pt x="2682" y="232"/>
                  </a:lnTo>
                  <a:lnTo>
                    <a:pt x="2444" y="11"/>
                  </a:lnTo>
                  <a:lnTo>
                    <a:pt x="2303" y="0"/>
                  </a:lnTo>
                  <a:lnTo>
                    <a:pt x="2222" y="105"/>
                  </a:lnTo>
                  <a:lnTo>
                    <a:pt x="2111" y="2"/>
                  </a:lnTo>
                  <a:lnTo>
                    <a:pt x="1826" y="161"/>
                  </a:lnTo>
                  <a:lnTo>
                    <a:pt x="1823" y="159"/>
                  </a:lnTo>
                  <a:lnTo>
                    <a:pt x="1805" y="145"/>
                  </a:lnTo>
                  <a:lnTo>
                    <a:pt x="1788" y="133"/>
                  </a:lnTo>
                  <a:lnTo>
                    <a:pt x="1769" y="119"/>
                  </a:lnTo>
                  <a:lnTo>
                    <a:pt x="1750" y="111"/>
                  </a:lnTo>
                  <a:lnTo>
                    <a:pt x="1730" y="101"/>
                  </a:lnTo>
                  <a:lnTo>
                    <a:pt x="1712" y="94"/>
                  </a:lnTo>
                  <a:lnTo>
                    <a:pt x="1693" y="87"/>
                  </a:lnTo>
                  <a:lnTo>
                    <a:pt x="1673" y="84"/>
                  </a:lnTo>
                  <a:lnTo>
                    <a:pt x="1654" y="82"/>
                  </a:lnTo>
                  <a:lnTo>
                    <a:pt x="1635" y="82"/>
                  </a:lnTo>
                  <a:lnTo>
                    <a:pt x="1616" y="84"/>
                  </a:lnTo>
                  <a:lnTo>
                    <a:pt x="1599" y="87"/>
                  </a:lnTo>
                  <a:lnTo>
                    <a:pt x="1583" y="93"/>
                  </a:lnTo>
                  <a:lnTo>
                    <a:pt x="1566" y="99"/>
                  </a:lnTo>
                  <a:lnTo>
                    <a:pt x="1551" y="107"/>
                  </a:lnTo>
                  <a:lnTo>
                    <a:pt x="1537" y="117"/>
                  </a:lnTo>
                  <a:lnTo>
                    <a:pt x="1525" y="129"/>
                  </a:lnTo>
                  <a:lnTo>
                    <a:pt x="1515" y="141"/>
                  </a:lnTo>
                  <a:lnTo>
                    <a:pt x="1513" y="144"/>
                  </a:lnTo>
                  <a:lnTo>
                    <a:pt x="1362" y="339"/>
                  </a:lnTo>
                  <a:lnTo>
                    <a:pt x="1145" y="137"/>
                  </a:lnTo>
                  <a:lnTo>
                    <a:pt x="517" y="172"/>
                  </a:lnTo>
                  <a:lnTo>
                    <a:pt x="0" y="845"/>
                  </a:lnTo>
                  <a:lnTo>
                    <a:pt x="76" y="1530"/>
                  </a:lnTo>
                  <a:lnTo>
                    <a:pt x="294" y="1731"/>
                  </a:lnTo>
                </a:path>
              </a:pathLst>
            </a:custGeom>
            <a:noFill/>
            <a:ln w="0">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9181" name="Freeform 29"/>
            <p:cNvSpPr>
              <a:spLocks/>
            </p:cNvSpPr>
            <p:nvPr/>
          </p:nvSpPr>
          <p:spPr bwMode="auto">
            <a:xfrm>
              <a:off x="1984" y="2044"/>
              <a:ext cx="261" cy="306"/>
            </a:xfrm>
            <a:custGeom>
              <a:avLst/>
              <a:gdLst>
                <a:gd name="T0" fmla="*/ 169 w 784"/>
                <a:gd name="T1" fmla="*/ 917 h 918"/>
                <a:gd name="T2" fmla="*/ 784 w 784"/>
                <a:gd name="T3" fmla="*/ 115 h 918"/>
                <a:gd name="T4" fmla="*/ 660 w 784"/>
                <a:gd name="T5" fmla="*/ 0 h 918"/>
                <a:gd name="T6" fmla="*/ 315 w 784"/>
                <a:gd name="T7" fmla="*/ 19 h 918"/>
                <a:gd name="T8" fmla="*/ 0 w 784"/>
                <a:gd name="T9" fmla="*/ 428 h 918"/>
                <a:gd name="T10" fmla="*/ 43 w 784"/>
                <a:gd name="T11" fmla="*/ 803 h 918"/>
                <a:gd name="T12" fmla="*/ 166 w 784"/>
                <a:gd name="T13" fmla="*/ 918 h 918"/>
              </a:gdLst>
              <a:ahLst/>
              <a:cxnLst>
                <a:cxn ang="0">
                  <a:pos x="T0" y="T1"/>
                </a:cxn>
                <a:cxn ang="0">
                  <a:pos x="T2" y="T3"/>
                </a:cxn>
                <a:cxn ang="0">
                  <a:pos x="T4" y="T5"/>
                </a:cxn>
                <a:cxn ang="0">
                  <a:pos x="T6" y="T7"/>
                </a:cxn>
                <a:cxn ang="0">
                  <a:pos x="T8" y="T9"/>
                </a:cxn>
                <a:cxn ang="0">
                  <a:pos x="T10" y="T11"/>
                </a:cxn>
                <a:cxn ang="0">
                  <a:pos x="T12" y="T13"/>
                </a:cxn>
              </a:cxnLst>
              <a:rect l="0" t="0" r="r" b="b"/>
              <a:pathLst>
                <a:path w="784" h="918">
                  <a:moveTo>
                    <a:pt x="169" y="917"/>
                  </a:moveTo>
                  <a:lnTo>
                    <a:pt x="784" y="115"/>
                  </a:lnTo>
                  <a:lnTo>
                    <a:pt x="660" y="0"/>
                  </a:lnTo>
                  <a:lnTo>
                    <a:pt x="315" y="19"/>
                  </a:lnTo>
                  <a:lnTo>
                    <a:pt x="0" y="428"/>
                  </a:lnTo>
                  <a:lnTo>
                    <a:pt x="43" y="803"/>
                  </a:lnTo>
                  <a:lnTo>
                    <a:pt x="166" y="918"/>
                  </a:lnTo>
                </a:path>
              </a:pathLst>
            </a:custGeom>
            <a:noFill/>
            <a:ln w="0">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9182" name="Freeform 30"/>
            <p:cNvSpPr>
              <a:spLocks/>
            </p:cNvSpPr>
            <p:nvPr/>
          </p:nvSpPr>
          <p:spPr bwMode="auto">
            <a:xfrm>
              <a:off x="1888" y="1862"/>
              <a:ext cx="684" cy="882"/>
            </a:xfrm>
            <a:custGeom>
              <a:avLst/>
              <a:gdLst>
                <a:gd name="T0" fmla="*/ 1876 w 2052"/>
                <a:gd name="T1" fmla="*/ 43 h 2646"/>
                <a:gd name="T2" fmla="*/ 1882 w 2052"/>
                <a:gd name="T3" fmla="*/ 36 h 2646"/>
                <a:gd name="T4" fmla="*/ 1891 w 2052"/>
                <a:gd name="T5" fmla="*/ 27 h 2646"/>
                <a:gd name="T6" fmla="*/ 1899 w 2052"/>
                <a:gd name="T7" fmla="*/ 22 h 2646"/>
                <a:gd name="T8" fmla="*/ 1909 w 2052"/>
                <a:gd name="T9" fmla="*/ 15 h 2646"/>
                <a:gd name="T10" fmla="*/ 1917 w 2052"/>
                <a:gd name="T11" fmla="*/ 9 h 2646"/>
                <a:gd name="T12" fmla="*/ 1928 w 2052"/>
                <a:gd name="T13" fmla="*/ 6 h 2646"/>
                <a:gd name="T14" fmla="*/ 1938 w 2052"/>
                <a:gd name="T15" fmla="*/ 3 h 2646"/>
                <a:gd name="T16" fmla="*/ 1948 w 2052"/>
                <a:gd name="T17" fmla="*/ 1 h 2646"/>
                <a:gd name="T18" fmla="*/ 1959 w 2052"/>
                <a:gd name="T19" fmla="*/ 1 h 2646"/>
                <a:gd name="T20" fmla="*/ 1970 w 2052"/>
                <a:gd name="T21" fmla="*/ 0 h 2646"/>
                <a:gd name="T22" fmla="*/ 1981 w 2052"/>
                <a:gd name="T23" fmla="*/ 1 h 2646"/>
                <a:gd name="T24" fmla="*/ 1992 w 2052"/>
                <a:gd name="T25" fmla="*/ 4 h 2646"/>
                <a:gd name="T26" fmla="*/ 2001 w 2052"/>
                <a:gd name="T27" fmla="*/ 5 h 2646"/>
                <a:gd name="T28" fmla="*/ 2013 w 2052"/>
                <a:gd name="T29" fmla="*/ 9 h 2646"/>
                <a:gd name="T30" fmla="*/ 2023 w 2052"/>
                <a:gd name="T31" fmla="*/ 15 h 2646"/>
                <a:gd name="T32" fmla="*/ 2033 w 2052"/>
                <a:gd name="T33" fmla="*/ 21 h 2646"/>
                <a:gd name="T34" fmla="*/ 2043 w 2052"/>
                <a:gd name="T35" fmla="*/ 28 h 2646"/>
                <a:gd name="T36" fmla="*/ 2052 w 2052"/>
                <a:gd name="T37" fmla="*/ 36 h 2646"/>
                <a:gd name="T38" fmla="*/ 48 w 2052"/>
                <a:gd name="T39" fmla="*/ 2646 h 2646"/>
                <a:gd name="T40" fmla="*/ 41 w 2052"/>
                <a:gd name="T41" fmla="*/ 2637 h 2646"/>
                <a:gd name="T42" fmla="*/ 33 w 2052"/>
                <a:gd name="T43" fmla="*/ 2629 h 2646"/>
                <a:gd name="T44" fmla="*/ 26 w 2052"/>
                <a:gd name="T45" fmla="*/ 2617 h 2646"/>
                <a:gd name="T46" fmla="*/ 19 w 2052"/>
                <a:gd name="T47" fmla="*/ 2606 h 2646"/>
                <a:gd name="T48" fmla="*/ 14 w 2052"/>
                <a:gd name="T49" fmla="*/ 2597 h 2646"/>
                <a:gd name="T50" fmla="*/ 9 w 2052"/>
                <a:gd name="T51" fmla="*/ 2585 h 2646"/>
                <a:gd name="T52" fmla="*/ 5 w 2052"/>
                <a:gd name="T53" fmla="*/ 2574 h 2646"/>
                <a:gd name="T54" fmla="*/ 3 w 2052"/>
                <a:gd name="T55" fmla="*/ 2563 h 2646"/>
                <a:gd name="T56" fmla="*/ 1 w 2052"/>
                <a:gd name="T57" fmla="*/ 2551 h 2646"/>
                <a:gd name="T58" fmla="*/ 0 w 2052"/>
                <a:gd name="T59" fmla="*/ 2540 h 2646"/>
                <a:gd name="T60" fmla="*/ 0 w 2052"/>
                <a:gd name="T61" fmla="*/ 2529 h 2646"/>
                <a:gd name="T62" fmla="*/ 2 w 2052"/>
                <a:gd name="T63" fmla="*/ 2517 h 2646"/>
                <a:gd name="T64" fmla="*/ 3 w 2052"/>
                <a:gd name="T65" fmla="*/ 2505 h 2646"/>
                <a:gd name="T66" fmla="*/ 5 w 2052"/>
                <a:gd name="T67" fmla="*/ 2494 h 2646"/>
                <a:gd name="T68" fmla="*/ 8 w 2052"/>
                <a:gd name="T69" fmla="*/ 2483 h 2646"/>
                <a:gd name="T70" fmla="*/ 14 w 2052"/>
                <a:gd name="T71" fmla="*/ 2473 h 2646"/>
                <a:gd name="T72" fmla="*/ 20 w 2052"/>
                <a:gd name="T73" fmla="*/ 2463 h 2646"/>
                <a:gd name="T74" fmla="*/ 26 w 2052"/>
                <a:gd name="T75" fmla="*/ 2453 h 2646"/>
                <a:gd name="T76" fmla="*/ 1876 w 2052"/>
                <a:gd name="T77" fmla="*/ 43 h 26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2052" h="2646">
                  <a:moveTo>
                    <a:pt x="1876" y="43"/>
                  </a:moveTo>
                  <a:lnTo>
                    <a:pt x="1882" y="36"/>
                  </a:lnTo>
                  <a:lnTo>
                    <a:pt x="1891" y="27"/>
                  </a:lnTo>
                  <a:lnTo>
                    <a:pt x="1899" y="22"/>
                  </a:lnTo>
                  <a:lnTo>
                    <a:pt x="1909" y="15"/>
                  </a:lnTo>
                  <a:lnTo>
                    <a:pt x="1917" y="9"/>
                  </a:lnTo>
                  <a:lnTo>
                    <a:pt x="1928" y="6"/>
                  </a:lnTo>
                  <a:lnTo>
                    <a:pt x="1938" y="3"/>
                  </a:lnTo>
                  <a:lnTo>
                    <a:pt x="1948" y="1"/>
                  </a:lnTo>
                  <a:lnTo>
                    <a:pt x="1959" y="1"/>
                  </a:lnTo>
                  <a:lnTo>
                    <a:pt x="1970" y="0"/>
                  </a:lnTo>
                  <a:lnTo>
                    <a:pt x="1981" y="1"/>
                  </a:lnTo>
                  <a:lnTo>
                    <a:pt x="1992" y="4"/>
                  </a:lnTo>
                  <a:lnTo>
                    <a:pt x="2001" y="5"/>
                  </a:lnTo>
                  <a:lnTo>
                    <a:pt x="2013" y="9"/>
                  </a:lnTo>
                  <a:lnTo>
                    <a:pt x="2023" y="15"/>
                  </a:lnTo>
                  <a:lnTo>
                    <a:pt x="2033" y="21"/>
                  </a:lnTo>
                  <a:lnTo>
                    <a:pt x="2043" y="28"/>
                  </a:lnTo>
                  <a:lnTo>
                    <a:pt x="2052" y="36"/>
                  </a:lnTo>
                  <a:lnTo>
                    <a:pt x="48" y="2646"/>
                  </a:lnTo>
                  <a:lnTo>
                    <a:pt x="41" y="2637"/>
                  </a:lnTo>
                  <a:lnTo>
                    <a:pt x="33" y="2629"/>
                  </a:lnTo>
                  <a:lnTo>
                    <a:pt x="26" y="2617"/>
                  </a:lnTo>
                  <a:lnTo>
                    <a:pt x="19" y="2606"/>
                  </a:lnTo>
                  <a:lnTo>
                    <a:pt x="14" y="2597"/>
                  </a:lnTo>
                  <a:lnTo>
                    <a:pt x="9" y="2585"/>
                  </a:lnTo>
                  <a:lnTo>
                    <a:pt x="5" y="2574"/>
                  </a:lnTo>
                  <a:lnTo>
                    <a:pt x="3" y="2563"/>
                  </a:lnTo>
                  <a:lnTo>
                    <a:pt x="1" y="2551"/>
                  </a:lnTo>
                  <a:lnTo>
                    <a:pt x="0" y="2540"/>
                  </a:lnTo>
                  <a:lnTo>
                    <a:pt x="0" y="2529"/>
                  </a:lnTo>
                  <a:lnTo>
                    <a:pt x="2" y="2517"/>
                  </a:lnTo>
                  <a:lnTo>
                    <a:pt x="3" y="2505"/>
                  </a:lnTo>
                  <a:lnTo>
                    <a:pt x="5" y="2494"/>
                  </a:lnTo>
                  <a:lnTo>
                    <a:pt x="8" y="2483"/>
                  </a:lnTo>
                  <a:lnTo>
                    <a:pt x="14" y="2473"/>
                  </a:lnTo>
                  <a:lnTo>
                    <a:pt x="20" y="2463"/>
                  </a:lnTo>
                  <a:lnTo>
                    <a:pt x="26" y="2453"/>
                  </a:lnTo>
                  <a:lnTo>
                    <a:pt x="1876" y="43"/>
                  </a:lnTo>
                  <a:close/>
                </a:path>
              </a:pathLst>
            </a:custGeom>
            <a:solidFill>
              <a:srgbClr val="FF0000"/>
            </a:solidFill>
            <a:ln w="0">
              <a:solidFill>
                <a:srgbClr val="FFFFFF"/>
              </a:solidFill>
              <a:prstDash val="solid"/>
              <a:round/>
              <a:headEnd/>
              <a:tailEnd/>
            </a:ln>
          </p:spPr>
          <p:txBody>
            <a:bodyPr/>
            <a:lstStyle/>
            <a:p>
              <a:endParaRPr lang="en-US"/>
            </a:p>
          </p:txBody>
        </p:sp>
        <p:sp>
          <p:nvSpPr>
            <p:cNvPr id="49183" name="Line 31"/>
            <p:cNvSpPr>
              <a:spLocks noChangeShapeType="1"/>
            </p:cNvSpPr>
            <p:nvPr/>
          </p:nvSpPr>
          <p:spPr bwMode="auto">
            <a:xfrm flipH="1">
              <a:off x="2011" y="2001"/>
              <a:ext cx="539" cy="693"/>
            </a:xfrm>
            <a:prstGeom prst="line">
              <a:avLst/>
            </a:prstGeom>
            <a:noFill/>
            <a:ln w="0">
              <a:solidFill>
                <a:srgbClr val="FFFF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9184" name="Line 32"/>
            <p:cNvSpPr>
              <a:spLocks noChangeShapeType="1"/>
            </p:cNvSpPr>
            <p:nvPr/>
          </p:nvSpPr>
          <p:spPr bwMode="auto">
            <a:xfrm flipH="1">
              <a:off x="2164" y="2157"/>
              <a:ext cx="457" cy="587"/>
            </a:xfrm>
            <a:prstGeom prst="line">
              <a:avLst/>
            </a:prstGeom>
            <a:noFill/>
            <a:ln w="0">
              <a:solidFill>
                <a:srgbClr val="FFFF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9185" name="Freeform 33"/>
            <p:cNvSpPr>
              <a:spLocks/>
            </p:cNvSpPr>
            <p:nvPr/>
          </p:nvSpPr>
          <p:spPr bwMode="auto">
            <a:xfrm>
              <a:off x="2083" y="2042"/>
              <a:ext cx="688" cy="875"/>
            </a:xfrm>
            <a:custGeom>
              <a:avLst/>
              <a:gdLst>
                <a:gd name="T0" fmla="*/ 164 w 2062"/>
                <a:gd name="T1" fmla="*/ 2571 h 2624"/>
                <a:gd name="T2" fmla="*/ 127 w 2062"/>
                <a:gd name="T3" fmla="*/ 2610 h 2624"/>
                <a:gd name="T4" fmla="*/ 90 w 2062"/>
                <a:gd name="T5" fmla="*/ 2624 h 2624"/>
                <a:gd name="T6" fmla="*/ 55 w 2062"/>
                <a:gd name="T7" fmla="*/ 2624 h 2624"/>
                <a:gd name="T8" fmla="*/ 26 w 2062"/>
                <a:gd name="T9" fmla="*/ 2616 h 2624"/>
                <a:gd name="T10" fmla="*/ 0 w 2062"/>
                <a:gd name="T11" fmla="*/ 2598 h 2624"/>
                <a:gd name="T12" fmla="*/ 2017 w 2062"/>
                <a:gd name="T13" fmla="*/ 0 h 2624"/>
                <a:gd name="T14" fmla="*/ 2041 w 2062"/>
                <a:gd name="T15" fmla="*/ 22 h 2624"/>
                <a:gd name="T16" fmla="*/ 2055 w 2062"/>
                <a:gd name="T17" fmla="*/ 49 h 2624"/>
                <a:gd name="T18" fmla="*/ 2062 w 2062"/>
                <a:gd name="T19" fmla="*/ 86 h 2624"/>
                <a:gd name="T20" fmla="*/ 2055 w 2062"/>
                <a:gd name="T21" fmla="*/ 128 h 2624"/>
                <a:gd name="T22" fmla="*/ 2026 w 2062"/>
                <a:gd name="T23" fmla="*/ 173 h 2624"/>
                <a:gd name="T24" fmla="*/ 164 w 2062"/>
                <a:gd name="T25" fmla="*/ 2571 h 26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062" h="2624">
                  <a:moveTo>
                    <a:pt x="164" y="2571"/>
                  </a:moveTo>
                  <a:lnTo>
                    <a:pt x="127" y="2610"/>
                  </a:lnTo>
                  <a:lnTo>
                    <a:pt x="90" y="2624"/>
                  </a:lnTo>
                  <a:lnTo>
                    <a:pt x="55" y="2624"/>
                  </a:lnTo>
                  <a:lnTo>
                    <a:pt x="26" y="2616"/>
                  </a:lnTo>
                  <a:lnTo>
                    <a:pt x="0" y="2598"/>
                  </a:lnTo>
                  <a:lnTo>
                    <a:pt x="2017" y="0"/>
                  </a:lnTo>
                  <a:lnTo>
                    <a:pt x="2041" y="22"/>
                  </a:lnTo>
                  <a:lnTo>
                    <a:pt x="2055" y="49"/>
                  </a:lnTo>
                  <a:lnTo>
                    <a:pt x="2062" y="86"/>
                  </a:lnTo>
                  <a:lnTo>
                    <a:pt x="2055" y="128"/>
                  </a:lnTo>
                  <a:lnTo>
                    <a:pt x="2026" y="173"/>
                  </a:lnTo>
                  <a:lnTo>
                    <a:pt x="164" y="2571"/>
                  </a:lnTo>
                  <a:close/>
                </a:path>
              </a:pathLst>
            </a:custGeom>
            <a:solidFill>
              <a:srgbClr val="FF0000"/>
            </a:solidFill>
            <a:ln w="0">
              <a:solidFill>
                <a:srgbClr val="FFFFFF"/>
              </a:solidFill>
              <a:prstDash val="solid"/>
              <a:round/>
              <a:headEnd/>
              <a:tailEnd/>
            </a:ln>
          </p:spPr>
          <p:txBody>
            <a:bodyPr/>
            <a:lstStyle/>
            <a:p>
              <a:endParaRPr lang="en-US"/>
            </a:p>
          </p:txBody>
        </p:sp>
        <p:sp>
          <p:nvSpPr>
            <p:cNvPr id="49186" name="Freeform 34"/>
            <p:cNvSpPr>
              <a:spLocks/>
            </p:cNvSpPr>
            <p:nvPr/>
          </p:nvSpPr>
          <p:spPr bwMode="auto">
            <a:xfrm>
              <a:off x="2198" y="2174"/>
              <a:ext cx="561" cy="711"/>
            </a:xfrm>
            <a:custGeom>
              <a:avLst/>
              <a:gdLst>
                <a:gd name="T0" fmla="*/ 126 w 1682"/>
                <a:gd name="T1" fmla="*/ 2123 h 2135"/>
                <a:gd name="T2" fmla="*/ 97 w 1682"/>
                <a:gd name="T3" fmla="*/ 2132 h 2135"/>
                <a:gd name="T4" fmla="*/ 70 w 1682"/>
                <a:gd name="T5" fmla="*/ 2135 h 2135"/>
                <a:gd name="T6" fmla="*/ 42 w 1682"/>
                <a:gd name="T7" fmla="*/ 2132 h 2135"/>
                <a:gd name="T8" fmla="*/ 22 w 1682"/>
                <a:gd name="T9" fmla="*/ 2122 h 2135"/>
                <a:gd name="T10" fmla="*/ 0 w 1682"/>
                <a:gd name="T11" fmla="*/ 2102 h 2135"/>
                <a:gd name="T12" fmla="*/ 1633 w 1682"/>
                <a:gd name="T13" fmla="*/ 0 h 2135"/>
                <a:gd name="T14" fmla="*/ 1660 w 1682"/>
                <a:gd name="T15" fmla="*/ 13 h 2135"/>
                <a:gd name="T16" fmla="*/ 1672 w 1682"/>
                <a:gd name="T17" fmla="*/ 32 h 2135"/>
                <a:gd name="T18" fmla="*/ 1681 w 1682"/>
                <a:gd name="T19" fmla="*/ 61 h 2135"/>
                <a:gd name="T20" fmla="*/ 1682 w 1682"/>
                <a:gd name="T21" fmla="*/ 92 h 2135"/>
                <a:gd name="T22" fmla="*/ 1678 w 1682"/>
                <a:gd name="T23" fmla="*/ 124 h 2135"/>
                <a:gd name="T24" fmla="*/ 126 w 1682"/>
                <a:gd name="T25" fmla="*/ 2123 h 2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682" h="2135">
                  <a:moveTo>
                    <a:pt x="126" y="2123"/>
                  </a:moveTo>
                  <a:lnTo>
                    <a:pt x="97" y="2132"/>
                  </a:lnTo>
                  <a:lnTo>
                    <a:pt x="70" y="2135"/>
                  </a:lnTo>
                  <a:lnTo>
                    <a:pt x="42" y="2132"/>
                  </a:lnTo>
                  <a:lnTo>
                    <a:pt x="22" y="2122"/>
                  </a:lnTo>
                  <a:lnTo>
                    <a:pt x="0" y="2102"/>
                  </a:lnTo>
                  <a:lnTo>
                    <a:pt x="1633" y="0"/>
                  </a:lnTo>
                  <a:lnTo>
                    <a:pt x="1660" y="13"/>
                  </a:lnTo>
                  <a:lnTo>
                    <a:pt x="1672" y="32"/>
                  </a:lnTo>
                  <a:lnTo>
                    <a:pt x="1681" y="61"/>
                  </a:lnTo>
                  <a:lnTo>
                    <a:pt x="1682" y="92"/>
                  </a:lnTo>
                  <a:lnTo>
                    <a:pt x="1678" y="124"/>
                  </a:lnTo>
                  <a:lnTo>
                    <a:pt x="126" y="2123"/>
                  </a:lnTo>
                  <a:close/>
                </a:path>
              </a:pathLst>
            </a:custGeom>
            <a:solidFill>
              <a:srgbClr val="FF0000"/>
            </a:solidFill>
            <a:ln w="0">
              <a:solidFill>
                <a:srgbClr val="FFFFFF"/>
              </a:solidFill>
              <a:prstDash val="solid"/>
              <a:round/>
              <a:headEnd/>
              <a:tailEnd/>
            </a:ln>
          </p:spPr>
          <p:txBody>
            <a:bodyPr/>
            <a:lstStyle/>
            <a:p>
              <a:endParaRPr lang="en-US"/>
            </a:p>
          </p:txBody>
        </p:sp>
        <p:sp>
          <p:nvSpPr>
            <p:cNvPr id="49187" name="Freeform 35"/>
            <p:cNvSpPr>
              <a:spLocks/>
            </p:cNvSpPr>
            <p:nvPr/>
          </p:nvSpPr>
          <p:spPr bwMode="auto">
            <a:xfrm>
              <a:off x="2295" y="2275"/>
              <a:ext cx="477" cy="608"/>
            </a:xfrm>
            <a:custGeom>
              <a:avLst/>
              <a:gdLst>
                <a:gd name="T0" fmla="*/ 1427 w 1431"/>
                <a:gd name="T1" fmla="*/ 91 h 1824"/>
                <a:gd name="T2" fmla="*/ 90 w 1431"/>
                <a:gd name="T3" fmla="*/ 1816 h 1824"/>
                <a:gd name="T4" fmla="*/ 72 w 1431"/>
                <a:gd name="T5" fmla="*/ 1824 h 1824"/>
                <a:gd name="T6" fmla="*/ 50 w 1431"/>
                <a:gd name="T7" fmla="*/ 1824 h 1824"/>
                <a:gd name="T8" fmla="*/ 29 w 1431"/>
                <a:gd name="T9" fmla="*/ 1815 h 1824"/>
                <a:gd name="T10" fmla="*/ 7 w 1431"/>
                <a:gd name="T11" fmla="*/ 1795 h 1824"/>
                <a:gd name="T12" fmla="*/ 0 w 1431"/>
                <a:gd name="T13" fmla="*/ 1777 h 1824"/>
                <a:gd name="T14" fmla="*/ 0 w 1431"/>
                <a:gd name="T15" fmla="*/ 1756 h 1824"/>
                <a:gd name="T16" fmla="*/ 1357 w 1431"/>
                <a:gd name="T17" fmla="*/ 4 h 1824"/>
                <a:gd name="T18" fmla="*/ 1376 w 1431"/>
                <a:gd name="T19" fmla="*/ 0 h 1824"/>
                <a:gd name="T20" fmla="*/ 1393 w 1431"/>
                <a:gd name="T21" fmla="*/ 5 h 1824"/>
                <a:gd name="T22" fmla="*/ 1415 w 1431"/>
                <a:gd name="T23" fmla="*/ 25 h 1824"/>
                <a:gd name="T24" fmla="*/ 1427 w 1431"/>
                <a:gd name="T25" fmla="*/ 47 h 1824"/>
                <a:gd name="T26" fmla="*/ 1431 w 1431"/>
                <a:gd name="T27" fmla="*/ 70 h 1824"/>
                <a:gd name="T28" fmla="*/ 1427 w 1431"/>
                <a:gd name="T29" fmla="*/ 91 h 18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431" h="1824">
                  <a:moveTo>
                    <a:pt x="1427" y="91"/>
                  </a:moveTo>
                  <a:lnTo>
                    <a:pt x="90" y="1816"/>
                  </a:lnTo>
                  <a:lnTo>
                    <a:pt x="72" y="1824"/>
                  </a:lnTo>
                  <a:lnTo>
                    <a:pt x="50" y="1824"/>
                  </a:lnTo>
                  <a:lnTo>
                    <a:pt x="29" y="1815"/>
                  </a:lnTo>
                  <a:lnTo>
                    <a:pt x="7" y="1795"/>
                  </a:lnTo>
                  <a:lnTo>
                    <a:pt x="0" y="1777"/>
                  </a:lnTo>
                  <a:lnTo>
                    <a:pt x="0" y="1756"/>
                  </a:lnTo>
                  <a:lnTo>
                    <a:pt x="1357" y="4"/>
                  </a:lnTo>
                  <a:lnTo>
                    <a:pt x="1376" y="0"/>
                  </a:lnTo>
                  <a:lnTo>
                    <a:pt x="1393" y="5"/>
                  </a:lnTo>
                  <a:lnTo>
                    <a:pt x="1415" y="25"/>
                  </a:lnTo>
                  <a:lnTo>
                    <a:pt x="1427" y="47"/>
                  </a:lnTo>
                  <a:lnTo>
                    <a:pt x="1431" y="70"/>
                  </a:lnTo>
                  <a:lnTo>
                    <a:pt x="1427" y="91"/>
                  </a:lnTo>
                  <a:close/>
                </a:path>
              </a:pathLst>
            </a:custGeom>
            <a:solidFill>
              <a:srgbClr val="FF0000"/>
            </a:solidFill>
            <a:ln w="0">
              <a:solidFill>
                <a:srgbClr val="FFFFFF"/>
              </a:solidFill>
              <a:prstDash val="solid"/>
              <a:round/>
              <a:headEnd/>
              <a:tailEnd/>
            </a:ln>
          </p:spPr>
          <p:txBody>
            <a:bodyPr/>
            <a:lstStyle/>
            <a:p>
              <a:endParaRPr lang="en-US"/>
            </a:p>
          </p:txBody>
        </p:sp>
        <p:sp>
          <p:nvSpPr>
            <p:cNvPr id="49188" name="Freeform 36"/>
            <p:cNvSpPr>
              <a:spLocks/>
            </p:cNvSpPr>
            <p:nvPr/>
          </p:nvSpPr>
          <p:spPr bwMode="auto">
            <a:xfrm>
              <a:off x="2540" y="2670"/>
              <a:ext cx="1283" cy="1145"/>
            </a:xfrm>
            <a:custGeom>
              <a:avLst/>
              <a:gdLst>
                <a:gd name="T0" fmla="*/ 3850 w 3850"/>
                <a:gd name="T1" fmla="*/ 3419 h 3436"/>
                <a:gd name="T2" fmla="*/ 3571 w 3850"/>
                <a:gd name="T3" fmla="*/ 3436 h 3436"/>
                <a:gd name="T4" fmla="*/ 3490 w 3850"/>
                <a:gd name="T5" fmla="*/ 3361 h 3436"/>
                <a:gd name="T6" fmla="*/ 3466 w 3850"/>
                <a:gd name="T7" fmla="*/ 3217 h 3436"/>
                <a:gd name="T8" fmla="*/ 3322 w 3850"/>
                <a:gd name="T9" fmla="*/ 3085 h 3436"/>
                <a:gd name="T10" fmla="*/ 2997 w 3850"/>
                <a:gd name="T11" fmla="*/ 3084 h 3436"/>
                <a:gd name="T12" fmla="*/ 2999 w 3850"/>
                <a:gd name="T13" fmla="*/ 2939 h 3436"/>
                <a:gd name="T14" fmla="*/ 2872 w 3850"/>
                <a:gd name="T15" fmla="*/ 2822 h 3436"/>
                <a:gd name="T16" fmla="*/ 2619 w 3850"/>
                <a:gd name="T17" fmla="*/ 2797 h 3436"/>
                <a:gd name="T18" fmla="*/ 2597 w 3850"/>
                <a:gd name="T19" fmla="*/ 2506 h 3436"/>
                <a:gd name="T20" fmla="*/ 2485 w 3850"/>
                <a:gd name="T21" fmla="*/ 2403 h 3436"/>
                <a:gd name="T22" fmla="*/ 2115 w 3850"/>
                <a:gd name="T23" fmla="*/ 2390 h 3436"/>
                <a:gd name="T24" fmla="*/ 1938 w 3850"/>
                <a:gd name="T25" fmla="*/ 2228 h 3436"/>
                <a:gd name="T26" fmla="*/ 1853 w 3850"/>
                <a:gd name="T27" fmla="*/ 2270 h 3436"/>
                <a:gd name="T28" fmla="*/ 1615 w 3850"/>
                <a:gd name="T29" fmla="*/ 2049 h 3436"/>
                <a:gd name="T30" fmla="*/ 1636 w 3850"/>
                <a:gd name="T31" fmla="*/ 1949 h 3436"/>
                <a:gd name="T32" fmla="*/ 1558 w 3850"/>
                <a:gd name="T33" fmla="*/ 1876 h 3436"/>
                <a:gd name="T34" fmla="*/ 1444 w 3850"/>
                <a:gd name="T35" fmla="*/ 1350 h 3436"/>
                <a:gd name="T36" fmla="*/ 1254 w 3850"/>
                <a:gd name="T37" fmla="*/ 1174 h 3436"/>
                <a:gd name="T38" fmla="*/ 884 w 3850"/>
                <a:gd name="T39" fmla="*/ 1194 h 3436"/>
                <a:gd name="T40" fmla="*/ 838 w 3850"/>
                <a:gd name="T41" fmla="*/ 1151 h 3436"/>
                <a:gd name="T42" fmla="*/ 804 w 3850"/>
                <a:gd name="T43" fmla="*/ 1195 h 3436"/>
                <a:gd name="T44" fmla="*/ 773 w 3850"/>
                <a:gd name="T45" fmla="*/ 1223 h 3436"/>
                <a:gd name="T46" fmla="*/ 736 w 3850"/>
                <a:gd name="T47" fmla="*/ 1230 h 3436"/>
                <a:gd name="T48" fmla="*/ 690 w 3850"/>
                <a:gd name="T49" fmla="*/ 1218 h 3436"/>
                <a:gd name="T50" fmla="*/ 645 w 3850"/>
                <a:gd name="T51" fmla="*/ 1186 h 3436"/>
                <a:gd name="T52" fmla="*/ 566 w 3850"/>
                <a:gd name="T53" fmla="*/ 1112 h 3436"/>
                <a:gd name="T54" fmla="*/ 0 w 3850"/>
                <a:gd name="T55" fmla="*/ 590 h 3436"/>
                <a:gd name="T56" fmla="*/ 453 w 3850"/>
                <a:gd name="T57" fmla="*/ 0 h 3436"/>
                <a:gd name="T58" fmla="*/ 3850 w 3850"/>
                <a:gd name="T59" fmla="*/ 3419 h 3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3850" h="3436">
                  <a:moveTo>
                    <a:pt x="3850" y="3419"/>
                  </a:moveTo>
                  <a:lnTo>
                    <a:pt x="3571" y="3436"/>
                  </a:lnTo>
                  <a:lnTo>
                    <a:pt x="3490" y="3361"/>
                  </a:lnTo>
                  <a:lnTo>
                    <a:pt x="3466" y="3217"/>
                  </a:lnTo>
                  <a:lnTo>
                    <a:pt x="3322" y="3085"/>
                  </a:lnTo>
                  <a:lnTo>
                    <a:pt x="2997" y="3084"/>
                  </a:lnTo>
                  <a:lnTo>
                    <a:pt x="2999" y="2939"/>
                  </a:lnTo>
                  <a:lnTo>
                    <a:pt x="2872" y="2822"/>
                  </a:lnTo>
                  <a:lnTo>
                    <a:pt x="2619" y="2797"/>
                  </a:lnTo>
                  <a:lnTo>
                    <a:pt x="2597" y="2506"/>
                  </a:lnTo>
                  <a:lnTo>
                    <a:pt x="2485" y="2403"/>
                  </a:lnTo>
                  <a:lnTo>
                    <a:pt x="2115" y="2390"/>
                  </a:lnTo>
                  <a:lnTo>
                    <a:pt x="1938" y="2228"/>
                  </a:lnTo>
                  <a:lnTo>
                    <a:pt x="1853" y="2270"/>
                  </a:lnTo>
                  <a:lnTo>
                    <a:pt x="1615" y="2049"/>
                  </a:lnTo>
                  <a:lnTo>
                    <a:pt x="1636" y="1949"/>
                  </a:lnTo>
                  <a:lnTo>
                    <a:pt x="1558" y="1876"/>
                  </a:lnTo>
                  <a:lnTo>
                    <a:pt x="1444" y="1350"/>
                  </a:lnTo>
                  <a:lnTo>
                    <a:pt x="1254" y="1174"/>
                  </a:lnTo>
                  <a:lnTo>
                    <a:pt x="884" y="1194"/>
                  </a:lnTo>
                  <a:lnTo>
                    <a:pt x="838" y="1151"/>
                  </a:lnTo>
                  <a:lnTo>
                    <a:pt x="804" y="1195"/>
                  </a:lnTo>
                  <a:lnTo>
                    <a:pt x="773" y="1223"/>
                  </a:lnTo>
                  <a:lnTo>
                    <a:pt x="736" y="1230"/>
                  </a:lnTo>
                  <a:lnTo>
                    <a:pt x="690" y="1218"/>
                  </a:lnTo>
                  <a:lnTo>
                    <a:pt x="645" y="1186"/>
                  </a:lnTo>
                  <a:lnTo>
                    <a:pt x="566" y="1112"/>
                  </a:lnTo>
                  <a:lnTo>
                    <a:pt x="0" y="590"/>
                  </a:lnTo>
                  <a:lnTo>
                    <a:pt x="453" y="0"/>
                  </a:lnTo>
                  <a:lnTo>
                    <a:pt x="3850" y="3419"/>
                  </a:lnTo>
                  <a:close/>
                </a:path>
              </a:pathLst>
            </a:custGeom>
            <a:solidFill>
              <a:srgbClr val="FF0000"/>
            </a:solidFill>
            <a:ln w="0">
              <a:solidFill>
                <a:srgbClr val="FFFFFF"/>
              </a:solidFill>
              <a:prstDash val="solid"/>
              <a:round/>
              <a:headEnd/>
              <a:tailEnd/>
            </a:ln>
          </p:spPr>
          <p:txBody>
            <a:bodyPr/>
            <a:lstStyle/>
            <a:p>
              <a:endParaRPr lang="en-US"/>
            </a:p>
          </p:txBody>
        </p:sp>
        <p:sp>
          <p:nvSpPr>
            <p:cNvPr id="49189" name="Freeform 37"/>
            <p:cNvSpPr>
              <a:spLocks/>
            </p:cNvSpPr>
            <p:nvPr/>
          </p:nvSpPr>
          <p:spPr bwMode="auto">
            <a:xfrm>
              <a:off x="2727" y="2602"/>
              <a:ext cx="1229" cy="1139"/>
            </a:xfrm>
            <a:custGeom>
              <a:avLst/>
              <a:gdLst>
                <a:gd name="T0" fmla="*/ 0 w 3686"/>
                <a:gd name="T1" fmla="*/ 119 h 3416"/>
                <a:gd name="T2" fmla="*/ 90 w 3686"/>
                <a:gd name="T3" fmla="*/ 0 h 3416"/>
                <a:gd name="T4" fmla="*/ 3654 w 3686"/>
                <a:gd name="T5" fmla="*/ 3292 h 3416"/>
                <a:gd name="T6" fmla="*/ 3686 w 3686"/>
                <a:gd name="T7" fmla="*/ 3289 h 3416"/>
                <a:gd name="T8" fmla="*/ 3680 w 3686"/>
                <a:gd name="T9" fmla="*/ 3407 h 3416"/>
                <a:gd name="T10" fmla="*/ 3652 w 3686"/>
                <a:gd name="T11" fmla="*/ 3409 h 3416"/>
                <a:gd name="T12" fmla="*/ 3636 w 3686"/>
                <a:gd name="T13" fmla="*/ 3416 h 3416"/>
                <a:gd name="T14" fmla="*/ 0 w 3686"/>
                <a:gd name="T15" fmla="*/ 119 h 341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686" h="3416">
                  <a:moveTo>
                    <a:pt x="0" y="119"/>
                  </a:moveTo>
                  <a:lnTo>
                    <a:pt x="90" y="0"/>
                  </a:lnTo>
                  <a:lnTo>
                    <a:pt x="3654" y="3292"/>
                  </a:lnTo>
                  <a:lnTo>
                    <a:pt x="3686" y="3289"/>
                  </a:lnTo>
                  <a:lnTo>
                    <a:pt x="3680" y="3407"/>
                  </a:lnTo>
                  <a:lnTo>
                    <a:pt x="3652" y="3409"/>
                  </a:lnTo>
                  <a:lnTo>
                    <a:pt x="3636" y="3416"/>
                  </a:lnTo>
                  <a:lnTo>
                    <a:pt x="0" y="119"/>
                  </a:lnTo>
                  <a:close/>
                </a:path>
              </a:pathLst>
            </a:custGeom>
            <a:solidFill>
              <a:srgbClr val="FF0000"/>
            </a:solidFill>
            <a:ln w="0">
              <a:solidFill>
                <a:srgbClr val="FFFFFF"/>
              </a:solidFill>
              <a:prstDash val="solid"/>
              <a:round/>
              <a:headEnd/>
              <a:tailEnd/>
            </a:ln>
          </p:spPr>
          <p:txBody>
            <a:bodyPr/>
            <a:lstStyle/>
            <a:p>
              <a:endParaRPr lang="en-US"/>
            </a:p>
          </p:txBody>
        </p:sp>
        <p:sp>
          <p:nvSpPr>
            <p:cNvPr id="49190" name="Line 38"/>
            <p:cNvSpPr>
              <a:spLocks noChangeShapeType="1"/>
            </p:cNvSpPr>
            <p:nvPr/>
          </p:nvSpPr>
          <p:spPr bwMode="auto">
            <a:xfrm flipH="1" flipV="1">
              <a:off x="2744" y="2622"/>
              <a:ext cx="1215" cy="1118"/>
            </a:xfrm>
            <a:prstGeom prst="line">
              <a:avLst/>
            </a:prstGeom>
            <a:noFill/>
            <a:ln w="0">
              <a:solidFill>
                <a:srgbClr val="FFFF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9191" name="Freeform 39"/>
            <p:cNvSpPr>
              <a:spLocks/>
            </p:cNvSpPr>
            <p:nvPr/>
          </p:nvSpPr>
          <p:spPr bwMode="auto">
            <a:xfrm>
              <a:off x="2661" y="2630"/>
              <a:ext cx="1282" cy="1179"/>
            </a:xfrm>
            <a:custGeom>
              <a:avLst/>
              <a:gdLst>
                <a:gd name="T0" fmla="*/ 0 w 3845"/>
                <a:gd name="T1" fmla="*/ 316 h 3537"/>
                <a:gd name="T2" fmla="*/ 3489 w 3845"/>
                <a:gd name="T3" fmla="*/ 3537 h 3537"/>
                <a:gd name="T4" fmla="*/ 3549 w 3845"/>
                <a:gd name="T5" fmla="*/ 3534 h 3537"/>
                <a:gd name="T6" fmla="*/ 3736 w 3845"/>
                <a:gd name="T7" fmla="*/ 3468 h 3537"/>
                <a:gd name="T8" fmla="*/ 3845 w 3845"/>
                <a:gd name="T9" fmla="*/ 3326 h 3537"/>
                <a:gd name="T10" fmla="*/ 243 w 3845"/>
                <a:gd name="T11" fmla="*/ 0 h 3537"/>
                <a:gd name="T12" fmla="*/ 0 w 3845"/>
                <a:gd name="T13" fmla="*/ 316 h 3537"/>
              </a:gdLst>
              <a:ahLst/>
              <a:cxnLst>
                <a:cxn ang="0">
                  <a:pos x="T0" y="T1"/>
                </a:cxn>
                <a:cxn ang="0">
                  <a:pos x="T2" y="T3"/>
                </a:cxn>
                <a:cxn ang="0">
                  <a:pos x="T4" y="T5"/>
                </a:cxn>
                <a:cxn ang="0">
                  <a:pos x="T6" y="T7"/>
                </a:cxn>
                <a:cxn ang="0">
                  <a:pos x="T8" y="T9"/>
                </a:cxn>
                <a:cxn ang="0">
                  <a:pos x="T10" y="T11"/>
                </a:cxn>
                <a:cxn ang="0">
                  <a:pos x="T12" y="T13"/>
                </a:cxn>
              </a:cxnLst>
              <a:rect l="0" t="0" r="r" b="b"/>
              <a:pathLst>
                <a:path w="3845" h="3537">
                  <a:moveTo>
                    <a:pt x="0" y="316"/>
                  </a:moveTo>
                  <a:lnTo>
                    <a:pt x="3489" y="3537"/>
                  </a:lnTo>
                  <a:lnTo>
                    <a:pt x="3549" y="3534"/>
                  </a:lnTo>
                  <a:lnTo>
                    <a:pt x="3736" y="3468"/>
                  </a:lnTo>
                  <a:lnTo>
                    <a:pt x="3845" y="3326"/>
                  </a:lnTo>
                  <a:lnTo>
                    <a:pt x="243" y="0"/>
                  </a:lnTo>
                  <a:lnTo>
                    <a:pt x="0" y="316"/>
                  </a:lnTo>
                  <a:close/>
                </a:path>
              </a:pathLst>
            </a:custGeom>
            <a:solidFill>
              <a:srgbClr val="FF0000"/>
            </a:solidFill>
            <a:ln w="0">
              <a:solidFill>
                <a:srgbClr val="FFFFFF"/>
              </a:solidFill>
              <a:prstDash val="solid"/>
              <a:round/>
              <a:headEnd/>
              <a:tailEnd/>
            </a:ln>
          </p:spPr>
          <p:txBody>
            <a:bodyPr/>
            <a:lstStyle/>
            <a:p>
              <a:endParaRPr lang="en-US"/>
            </a:p>
          </p:txBody>
        </p:sp>
        <p:sp>
          <p:nvSpPr>
            <p:cNvPr id="49192" name="Freeform 40"/>
            <p:cNvSpPr>
              <a:spLocks/>
            </p:cNvSpPr>
            <p:nvPr/>
          </p:nvSpPr>
          <p:spPr bwMode="auto">
            <a:xfrm>
              <a:off x="2465" y="2448"/>
              <a:ext cx="394" cy="499"/>
            </a:xfrm>
            <a:custGeom>
              <a:avLst/>
              <a:gdLst>
                <a:gd name="T0" fmla="*/ 93 w 1180"/>
                <a:gd name="T1" fmla="*/ 1479 h 1498"/>
                <a:gd name="T2" fmla="*/ 74 w 1180"/>
                <a:gd name="T3" fmla="*/ 1495 h 1498"/>
                <a:gd name="T4" fmla="*/ 60 w 1180"/>
                <a:gd name="T5" fmla="*/ 1498 h 1498"/>
                <a:gd name="T6" fmla="*/ 46 w 1180"/>
                <a:gd name="T7" fmla="*/ 1487 h 1498"/>
                <a:gd name="T8" fmla="*/ 14 w 1180"/>
                <a:gd name="T9" fmla="*/ 1457 h 1498"/>
                <a:gd name="T10" fmla="*/ 2 w 1180"/>
                <a:gd name="T11" fmla="*/ 1443 h 1498"/>
                <a:gd name="T12" fmla="*/ 0 w 1180"/>
                <a:gd name="T13" fmla="*/ 1427 h 1498"/>
                <a:gd name="T14" fmla="*/ 13 w 1180"/>
                <a:gd name="T15" fmla="*/ 1404 h 1498"/>
                <a:gd name="T16" fmla="*/ 1088 w 1180"/>
                <a:gd name="T17" fmla="*/ 18 h 1498"/>
                <a:gd name="T18" fmla="*/ 1105 w 1180"/>
                <a:gd name="T19" fmla="*/ 0 h 1498"/>
                <a:gd name="T20" fmla="*/ 1120 w 1180"/>
                <a:gd name="T21" fmla="*/ 0 h 1498"/>
                <a:gd name="T22" fmla="*/ 1135 w 1180"/>
                <a:gd name="T23" fmla="*/ 9 h 1498"/>
                <a:gd name="T24" fmla="*/ 1167 w 1180"/>
                <a:gd name="T25" fmla="*/ 38 h 1498"/>
                <a:gd name="T26" fmla="*/ 1179 w 1180"/>
                <a:gd name="T27" fmla="*/ 54 h 1498"/>
                <a:gd name="T28" fmla="*/ 1180 w 1180"/>
                <a:gd name="T29" fmla="*/ 69 h 1498"/>
                <a:gd name="T30" fmla="*/ 1167 w 1180"/>
                <a:gd name="T31" fmla="*/ 93 h 1498"/>
                <a:gd name="T32" fmla="*/ 93 w 1180"/>
                <a:gd name="T33" fmla="*/ 1479 h 14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80" h="1498">
                  <a:moveTo>
                    <a:pt x="93" y="1479"/>
                  </a:moveTo>
                  <a:lnTo>
                    <a:pt x="74" y="1495"/>
                  </a:lnTo>
                  <a:lnTo>
                    <a:pt x="60" y="1498"/>
                  </a:lnTo>
                  <a:lnTo>
                    <a:pt x="46" y="1487"/>
                  </a:lnTo>
                  <a:lnTo>
                    <a:pt x="14" y="1457"/>
                  </a:lnTo>
                  <a:lnTo>
                    <a:pt x="2" y="1443"/>
                  </a:lnTo>
                  <a:lnTo>
                    <a:pt x="0" y="1427"/>
                  </a:lnTo>
                  <a:lnTo>
                    <a:pt x="13" y="1404"/>
                  </a:lnTo>
                  <a:lnTo>
                    <a:pt x="1088" y="18"/>
                  </a:lnTo>
                  <a:lnTo>
                    <a:pt x="1105" y="0"/>
                  </a:lnTo>
                  <a:lnTo>
                    <a:pt x="1120" y="0"/>
                  </a:lnTo>
                  <a:lnTo>
                    <a:pt x="1135" y="9"/>
                  </a:lnTo>
                  <a:lnTo>
                    <a:pt x="1167" y="38"/>
                  </a:lnTo>
                  <a:lnTo>
                    <a:pt x="1179" y="54"/>
                  </a:lnTo>
                  <a:lnTo>
                    <a:pt x="1180" y="69"/>
                  </a:lnTo>
                  <a:lnTo>
                    <a:pt x="1167" y="93"/>
                  </a:lnTo>
                  <a:lnTo>
                    <a:pt x="93" y="1479"/>
                  </a:lnTo>
                  <a:close/>
                </a:path>
              </a:pathLst>
            </a:custGeom>
            <a:solidFill>
              <a:srgbClr val="FF0000"/>
            </a:solidFill>
            <a:ln w="0">
              <a:solidFill>
                <a:srgbClr val="FFFFFF"/>
              </a:solidFill>
              <a:prstDash val="solid"/>
              <a:round/>
              <a:headEnd/>
              <a:tailEnd/>
            </a:ln>
          </p:spPr>
          <p:txBody>
            <a:bodyPr/>
            <a:lstStyle/>
            <a:p>
              <a:endParaRPr lang="en-US"/>
            </a:p>
          </p:txBody>
        </p:sp>
        <p:sp>
          <p:nvSpPr>
            <p:cNvPr id="49193" name="Line 41"/>
            <p:cNvSpPr>
              <a:spLocks noChangeShapeType="1"/>
            </p:cNvSpPr>
            <p:nvPr/>
          </p:nvSpPr>
          <p:spPr bwMode="auto">
            <a:xfrm flipV="1">
              <a:off x="2577" y="1871"/>
              <a:ext cx="25" cy="2"/>
            </a:xfrm>
            <a:prstGeom prst="line">
              <a:avLst/>
            </a:prstGeom>
            <a:noFill/>
            <a:ln w="0">
              <a:solidFill>
                <a:srgbClr val="FFFF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9194" name="Line 42"/>
            <p:cNvSpPr>
              <a:spLocks noChangeShapeType="1"/>
            </p:cNvSpPr>
            <p:nvPr/>
          </p:nvSpPr>
          <p:spPr bwMode="auto">
            <a:xfrm flipH="1">
              <a:off x="1908" y="2450"/>
              <a:ext cx="54" cy="69"/>
            </a:xfrm>
            <a:prstGeom prst="line">
              <a:avLst/>
            </a:prstGeom>
            <a:noFill/>
            <a:ln w="0">
              <a:solidFill>
                <a:srgbClr val="FFFF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9195" name="Rectangle 43"/>
            <p:cNvSpPr>
              <a:spLocks noChangeArrowheads="1"/>
            </p:cNvSpPr>
            <p:nvPr/>
          </p:nvSpPr>
          <p:spPr bwMode="auto">
            <a:xfrm>
              <a:off x="3684" y="2001"/>
              <a:ext cx="116" cy="5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ctr">
                <a:spcBef>
                  <a:spcPct val="50000"/>
                </a:spcBef>
              </a:pPr>
              <a:r>
                <a:rPr lang="en-US" altLang="en-US" sz="5400" b="1">
                  <a:solidFill>
                    <a:srgbClr val="FFFF00"/>
                  </a:solidFill>
                </a:rPr>
                <a:t> </a:t>
              </a:r>
              <a:endParaRPr lang="en-US" altLang="en-US" sz="1000" b="1">
                <a:latin typeface="Arial" panose="020B0604020202020204" pitchFamily="34" charset="0"/>
              </a:endParaRPr>
            </a:p>
          </p:txBody>
        </p:sp>
      </p:grpSp>
      <p:sp>
        <p:nvSpPr>
          <p:cNvPr id="49196" name="Rectangle 44"/>
          <p:cNvSpPr>
            <a:spLocks noChangeArrowheads="1"/>
          </p:cNvSpPr>
          <p:nvPr/>
        </p:nvSpPr>
        <p:spPr bwMode="auto">
          <a:xfrm>
            <a:off x="4343400" y="1066800"/>
            <a:ext cx="3048000" cy="548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algn="ctr"/>
            <a:endParaRPr lang="en-US" altLang="ar-SA" sz="6000" b="1" i="1">
              <a:solidFill>
                <a:srgbClr val="FFFF00"/>
              </a:solidFill>
            </a:endParaRPr>
          </a:p>
          <a:p>
            <a:pPr algn="ctr"/>
            <a:r>
              <a:rPr lang="en-US" altLang="ar-SA" sz="6000" b="1" i="1">
                <a:solidFill>
                  <a:srgbClr val="FFFF00"/>
                </a:solidFill>
              </a:rPr>
              <a:t>is</a:t>
            </a:r>
          </a:p>
          <a:p>
            <a:pPr algn="ctr"/>
            <a:endParaRPr lang="en-US" altLang="ar-SA" sz="6000" b="1" i="1">
              <a:solidFill>
                <a:srgbClr val="FFFF00"/>
              </a:solidFill>
            </a:endParaRPr>
          </a:p>
          <a:p>
            <a:pPr algn="ctr"/>
            <a:endParaRPr lang="en-US" altLang="ar-SA" sz="6000" b="1" i="1">
              <a:solidFill>
                <a:srgbClr val="FFFF00"/>
              </a:solidFill>
            </a:endParaRPr>
          </a:p>
          <a:p>
            <a:pPr algn="ctr"/>
            <a:r>
              <a:rPr lang="en-US" altLang="ar-SA" sz="6000" b="1" i="1">
                <a:solidFill>
                  <a:srgbClr val="FFFF00"/>
                </a:solidFill>
              </a:rPr>
              <a:t>to </a:t>
            </a:r>
          </a:p>
          <a:p>
            <a:pPr algn="ctr"/>
            <a:r>
              <a:rPr lang="en-US" altLang="ar-SA" sz="6000" b="1" i="1">
                <a:solidFill>
                  <a:srgbClr val="FFFF00"/>
                </a:solidFill>
              </a:rPr>
              <a:t>Progress</a:t>
            </a:r>
            <a:endParaRPr lang="en-US" altLang="ar-SA" sz="1000" b="1">
              <a:solidFill>
                <a:srgbClr val="FFFF00"/>
              </a:solidFill>
              <a:latin typeface="Arial" panose="020B0604020202020204" pitchFamily="34" charset="0"/>
            </a:endParaRPr>
          </a:p>
        </p:txBody>
      </p:sp>
      <p:sp>
        <p:nvSpPr>
          <p:cNvPr id="49197" name="Rectangle 45"/>
          <p:cNvSpPr>
            <a:spLocks noChangeArrowheads="1"/>
          </p:cNvSpPr>
          <p:nvPr/>
        </p:nvSpPr>
        <p:spPr bwMode="auto">
          <a:xfrm>
            <a:off x="4905317" y="914401"/>
            <a:ext cx="2382896" cy="10156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r"/>
            <a:r>
              <a:rPr lang="en-US" altLang="ar-SA" sz="6000" b="1" i="1">
                <a:solidFill>
                  <a:srgbClr val="FFFFFF"/>
                </a:solidFill>
              </a:rPr>
              <a:t>Change</a:t>
            </a:r>
          </a:p>
        </p:txBody>
      </p:sp>
      <p:sp>
        <p:nvSpPr>
          <p:cNvPr id="49198" name="Rectangle 46"/>
          <p:cNvSpPr>
            <a:spLocks noChangeArrowheads="1"/>
          </p:cNvSpPr>
          <p:nvPr/>
        </p:nvSpPr>
        <p:spPr bwMode="auto">
          <a:xfrm>
            <a:off x="2520757" y="3170371"/>
            <a:ext cx="1618048" cy="1285609"/>
          </a:xfrm>
          <a:prstGeom prst="rect">
            <a:avLst/>
          </a:prstGeom>
          <a:gradFill rotWithShape="0">
            <a:gsLst>
              <a:gs pos="0">
                <a:srgbClr val="3333FF"/>
              </a:gs>
              <a:gs pos="100000">
                <a:srgbClr val="000066"/>
              </a:gs>
            </a:gsLst>
            <a:path path="shape">
              <a:fillToRect l="50000" t="50000" r="50000" b="50000"/>
            </a:path>
          </a:gradFill>
          <a:ln>
            <a:noFill/>
          </a:ln>
          <a:effectLst/>
          <a:extLst>
            <a:ext uri="{91240B29-F687-4F45-9708-019B960494DF}">
              <a14:hiddenLine xmlns:a14="http://schemas.microsoft.com/office/drawing/2010/main" w="9525">
                <a:solidFill>
                  <a:srgbClr val="FFFF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spAutoFit/>
          </a:bodyPr>
          <a:lstStyle/>
          <a:p>
            <a:pPr algn="ctr">
              <a:spcBef>
                <a:spcPct val="65000"/>
              </a:spcBef>
            </a:pPr>
            <a:r>
              <a:rPr lang="en-US" altLang="ar-SA" b="1" i="1">
                <a:solidFill>
                  <a:srgbClr val="FFFF00"/>
                </a:solidFill>
              </a:rPr>
              <a:t>The only </a:t>
            </a:r>
          </a:p>
          <a:p>
            <a:pPr algn="ctr">
              <a:spcBef>
                <a:spcPct val="65000"/>
              </a:spcBef>
            </a:pPr>
            <a:r>
              <a:rPr lang="en-US" altLang="ar-SA" b="1" i="1">
                <a:solidFill>
                  <a:srgbClr val="FFFF00"/>
                </a:solidFill>
              </a:rPr>
              <a:t> constant thing is</a:t>
            </a:r>
          </a:p>
          <a:p>
            <a:pPr algn="ctr">
              <a:spcBef>
                <a:spcPct val="65000"/>
              </a:spcBef>
            </a:pPr>
            <a:r>
              <a:rPr lang="en-US" altLang="ar-SA" b="1" i="1">
                <a:solidFill>
                  <a:srgbClr val="FFFF00"/>
                </a:solidFill>
              </a:rPr>
              <a:t>Change</a:t>
            </a:r>
          </a:p>
        </p:txBody>
      </p:sp>
      <p:sp>
        <p:nvSpPr>
          <p:cNvPr id="49199" name="Rectangle 47"/>
          <p:cNvSpPr>
            <a:spLocks noChangeArrowheads="1"/>
          </p:cNvSpPr>
          <p:nvPr/>
        </p:nvSpPr>
        <p:spPr bwMode="auto">
          <a:xfrm>
            <a:off x="7315200" y="3173546"/>
            <a:ext cx="2655888" cy="1285609"/>
          </a:xfrm>
          <a:prstGeom prst="rect">
            <a:avLst/>
          </a:prstGeom>
          <a:gradFill rotWithShape="0">
            <a:gsLst>
              <a:gs pos="0">
                <a:srgbClr val="3333FF"/>
              </a:gs>
              <a:gs pos="100000">
                <a:srgbClr val="000066"/>
              </a:gs>
            </a:gsLst>
            <a:path path="shape">
              <a:fillToRect l="50000" t="50000" r="50000" b="50000"/>
            </a:path>
          </a:gradFill>
          <a:ln>
            <a:noFill/>
          </a:ln>
          <a:effectLst/>
          <a:extLst>
            <a:ext uri="{91240B29-F687-4F45-9708-019B960494DF}">
              <a14:hiddenLine xmlns:a14="http://schemas.microsoft.com/office/drawing/2010/main" w="9525">
                <a:solidFill>
                  <a:srgbClr val="FFFF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nchor="ctr">
            <a:spAutoFit/>
          </a:bodyPr>
          <a:lstStyle/>
          <a:p>
            <a:pPr algn="ctr">
              <a:spcBef>
                <a:spcPct val="65000"/>
              </a:spcBef>
            </a:pPr>
            <a:r>
              <a:rPr lang="en-US" altLang="ar-SA" b="1" i="1">
                <a:solidFill>
                  <a:srgbClr val="FFFF00"/>
                </a:solidFill>
              </a:rPr>
              <a:t>VE makes </a:t>
            </a:r>
          </a:p>
          <a:p>
            <a:pPr algn="ctr">
              <a:spcBef>
                <a:spcPct val="65000"/>
              </a:spcBef>
            </a:pPr>
            <a:r>
              <a:rPr lang="en-US" altLang="ar-SA" b="1" i="1">
                <a:solidFill>
                  <a:srgbClr val="FFFF00"/>
                </a:solidFill>
              </a:rPr>
              <a:t>Change</a:t>
            </a:r>
          </a:p>
          <a:p>
            <a:pPr algn="ctr">
              <a:spcBef>
                <a:spcPct val="65000"/>
              </a:spcBef>
            </a:pPr>
            <a:r>
              <a:rPr lang="en-US" altLang="ar-SA" b="1" i="1">
                <a:solidFill>
                  <a:srgbClr val="FFFF00"/>
                </a:solidFill>
              </a:rPr>
              <a:t>on purpose</a:t>
            </a:r>
          </a:p>
        </p:txBody>
      </p:sp>
      <p:sp>
        <p:nvSpPr>
          <p:cNvPr id="2" name="Footer Placeholder 1"/>
          <p:cNvSpPr>
            <a:spLocks noGrp="1"/>
          </p:cNvSpPr>
          <p:nvPr>
            <p:ph type="ftr" sz="quarter" idx="3"/>
          </p:nvPr>
        </p:nvSpPr>
        <p:spPr/>
        <p:txBody>
          <a:bodyPr/>
          <a:lstStyle/>
          <a:p>
            <a:r>
              <a:rPr lang="fa-IR" altLang="en-US" smtClean="0"/>
              <a:t>مهندسی ارزش-خلاقیت- </a:t>
            </a:r>
            <a:r>
              <a:rPr lang="en-US" altLang="en-US" smtClean="0"/>
              <a:t>www.ravanshadnia.com</a:t>
            </a:r>
            <a:endParaRPr lang="en-US" altLang="en-US"/>
          </a:p>
        </p:txBody>
      </p:sp>
      <p:sp>
        <p:nvSpPr>
          <p:cNvPr id="3" name="Slide Number Placeholder 2"/>
          <p:cNvSpPr>
            <a:spLocks noGrp="1"/>
          </p:cNvSpPr>
          <p:nvPr>
            <p:ph type="sldNum" sz="quarter" idx="4"/>
          </p:nvPr>
        </p:nvSpPr>
        <p:spPr/>
        <p:txBody>
          <a:bodyPr/>
          <a:lstStyle/>
          <a:p>
            <a:fld id="{54D98299-D8DE-4E63-9BB8-B19D16FC0110}" type="slidenum">
              <a:rPr lang="ar-SA" altLang="en-US" smtClean="0"/>
              <a:pPr/>
              <a:t>143</a:t>
            </a:fld>
            <a:endParaRPr lang="en-US" altLang="en-US"/>
          </a:p>
        </p:txBody>
      </p:sp>
    </p:spTree>
    <p:extLst>
      <p:ext uri="{BB962C8B-B14F-4D97-AF65-F5344CB8AC3E}">
        <p14:creationId xmlns:p14="http://schemas.microsoft.com/office/powerpoint/2010/main" val="3193464489"/>
      </p:ext>
    </p:extLst>
  </p:cSld>
  <p:clrMapOvr>
    <a:masterClrMapping/>
  </p:clrMapOvr>
  <p:transition>
    <p:cut/>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49198"/>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4919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198" grpId="0" animBg="1" autoUpdateAnimBg="0"/>
      <p:bldP spid="49199" grpId="0" animBg="1" autoUpdateAnimBg="0"/>
    </p:bldLst>
  </p:timing>
</p:sld>
</file>

<file path=ppt/slides/slide1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ched Right Arrow 2">
            <a:hlinkClick r:id="rId2" action="ppaction://hlinksldjump"/>
          </p:cNvPr>
          <p:cNvSpPr/>
          <p:nvPr/>
        </p:nvSpPr>
        <p:spPr bwMode="auto">
          <a:xfrm>
            <a:off x="1752600" y="3829050"/>
            <a:ext cx="762000" cy="609600"/>
          </a:xfrm>
          <a:prstGeom prst="notchedRightArrow">
            <a:avLst/>
          </a:prstGeom>
          <a:solidFill>
            <a:schemeClr val="accent1"/>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US">
              <a:latin typeface="Arial" pitchFamily="34" charset="0"/>
              <a:cs typeface="Times New Roman" pitchFamily="18" charset="0"/>
            </a:endParaRP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524000" y="26710"/>
            <a:ext cx="9144000" cy="6464401"/>
          </a:xfrm>
          <a:prstGeom prst="rect">
            <a:avLst/>
          </a:prstGeom>
        </p:spPr>
      </p:pic>
      <p:sp>
        <p:nvSpPr>
          <p:cNvPr id="2" name="Footer Placeholder 1"/>
          <p:cNvSpPr>
            <a:spLocks noGrp="1"/>
          </p:cNvSpPr>
          <p:nvPr>
            <p:ph type="ftr" sz="quarter" idx="11"/>
          </p:nvPr>
        </p:nvSpPr>
        <p:spPr/>
        <p:txBody>
          <a:bodyPr/>
          <a:lstStyle/>
          <a:p>
            <a:r>
              <a:rPr lang="fa-IR" smtClean="0"/>
              <a:t>مهندسی ارزش-خلاقیت- </a:t>
            </a:r>
            <a:r>
              <a:rPr lang="en-US" smtClean="0"/>
              <a:t>www.ravanshadnia.com</a:t>
            </a:r>
            <a:endParaRPr lang="en-US"/>
          </a:p>
        </p:txBody>
      </p:sp>
      <p:sp>
        <p:nvSpPr>
          <p:cNvPr id="5" name="Slide Number Placeholder 4"/>
          <p:cNvSpPr>
            <a:spLocks noGrp="1"/>
          </p:cNvSpPr>
          <p:nvPr>
            <p:ph type="sldNum" sz="quarter" idx="12"/>
          </p:nvPr>
        </p:nvSpPr>
        <p:spPr/>
        <p:txBody>
          <a:bodyPr/>
          <a:lstStyle/>
          <a:p>
            <a:fld id="{8BF94E1D-B273-4FD6-A7DD-B11FAD1D191C}" type="slidenum">
              <a:rPr lang="en-US" smtClean="0"/>
              <a:t>144</a:t>
            </a:fld>
            <a:endParaRPr lang="en-US"/>
          </a:p>
        </p:txBody>
      </p:sp>
    </p:spTree>
    <p:extLst>
      <p:ext uri="{BB962C8B-B14F-4D97-AF65-F5344CB8AC3E}">
        <p14:creationId xmlns:p14="http://schemas.microsoft.com/office/powerpoint/2010/main" val="132600752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fa-IR" altLang="en-US" smtClean="0">
                <a:solidFill>
                  <a:srgbClr val="CC9900"/>
                </a:solidFill>
                <a:cs typeface="B Sina" panose="00000700000000000000" pitchFamily="2" charset="-78"/>
              </a:rPr>
              <a:t>مهندسی ارزش-خلاقیت- </a:t>
            </a:r>
            <a:r>
              <a:rPr lang="en-US" altLang="en-US" smtClean="0">
                <a:solidFill>
                  <a:srgbClr val="CC9900"/>
                </a:solidFill>
                <a:cs typeface="B Sina" panose="00000700000000000000" pitchFamily="2" charset="-78"/>
              </a:rPr>
              <a:t>www.ravanshadnia.com</a:t>
            </a:r>
            <a:endParaRPr lang="en-US" altLang="en-US">
              <a:solidFill>
                <a:srgbClr val="CC9900"/>
              </a:solidFill>
              <a:cs typeface="B Sina" panose="00000700000000000000" pitchFamily="2" charset="-78"/>
            </a:endParaRPr>
          </a:p>
        </p:txBody>
      </p:sp>
      <p:sp>
        <p:nvSpPr>
          <p:cNvPr id="15363"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981FFC96-570E-4232-87A3-1F7B1F47AEF2}" type="slidenum">
              <a:rPr lang="fa-IR" altLang="en-US"/>
              <a:pPr eaLnBrk="1" hangingPunct="1"/>
              <a:t>145</a:t>
            </a:fld>
            <a:endParaRPr lang="en-US" altLang="en-US"/>
          </a:p>
        </p:txBody>
      </p:sp>
      <p:sp>
        <p:nvSpPr>
          <p:cNvPr id="15364" name="Rectangle 2"/>
          <p:cNvSpPr>
            <a:spLocks noGrp="1" noChangeArrowheads="1"/>
          </p:cNvSpPr>
          <p:nvPr>
            <p:ph type="body" idx="1"/>
          </p:nvPr>
        </p:nvSpPr>
        <p:spPr/>
        <p:txBody>
          <a:bodyPr/>
          <a:lstStyle/>
          <a:p>
            <a:pPr eaLnBrk="1" hangingPunct="1"/>
            <a:endParaRPr lang="en-US" altLang="en-US" smtClean="0"/>
          </a:p>
        </p:txBody>
      </p:sp>
      <p:grpSp>
        <p:nvGrpSpPr>
          <p:cNvPr id="15365" name="Group 3"/>
          <p:cNvGrpSpPr>
            <a:grpSpLocks/>
          </p:cNvGrpSpPr>
          <p:nvPr/>
        </p:nvGrpSpPr>
        <p:grpSpPr bwMode="auto">
          <a:xfrm>
            <a:off x="1524000" y="765175"/>
            <a:ext cx="9144000" cy="5759450"/>
            <a:chOff x="0" y="482"/>
            <a:chExt cx="5760" cy="3311"/>
          </a:xfrm>
        </p:grpSpPr>
        <p:pic>
          <p:nvPicPr>
            <p:cNvPr id="15367" name="Picture 4" descr="Trees2"/>
            <p:cNvPicPr>
              <a:picLocks noChangeAspect="1" noChangeArrowheads="1"/>
            </p:cNvPicPr>
            <p:nvPr/>
          </p:nvPicPr>
          <p:blipFill>
            <a:blip r:embed="rId2">
              <a:extLst>
                <a:ext uri="{28A0092B-C50C-407E-A947-70E740481C1C}">
                  <a14:useLocalDpi xmlns:a14="http://schemas.microsoft.com/office/drawing/2010/main" val="0"/>
                </a:ext>
              </a:extLst>
            </a:blip>
            <a:srcRect b="13731"/>
            <a:stretch>
              <a:fillRect/>
            </a:stretch>
          </p:blipFill>
          <p:spPr bwMode="auto">
            <a:xfrm>
              <a:off x="0" y="482"/>
              <a:ext cx="5760" cy="33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368" name="Text Box 5"/>
            <p:cNvSpPr txBox="1">
              <a:spLocks noChangeArrowheads="1"/>
            </p:cNvSpPr>
            <p:nvPr/>
          </p:nvSpPr>
          <p:spPr bwMode="auto">
            <a:xfrm>
              <a:off x="4195" y="1958"/>
              <a:ext cx="998" cy="177"/>
            </a:xfrm>
            <a:prstGeom prst="rect">
              <a:avLst/>
            </a:prstGeom>
            <a:solidFill>
              <a:srgbClr val="EAEAEA"/>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pPr>
              <a:r>
                <a:rPr lang="fa-IR" altLang="en-US" sz="1400">
                  <a:solidFill>
                    <a:srgbClr val="CC0000"/>
                  </a:solidFill>
                  <a:latin typeface="Times New Roman" panose="02020603050405020304" pitchFamily="18" charset="0"/>
                  <a:cs typeface="Titr" pitchFamily="2" charset="0"/>
                </a:rPr>
                <a:t>پيشنهاد مدير فروش</a:t>
              </a:r>
              <a:endParaRPr lang="en-US" altLang="en-US" sz="1400">
                <a:solidFill>
                  <a:srgbClr val="CC0000"/>
                </a:solidFill>
                <a:latin typeface="Times New Roman" panose="02020603050405020304" pitchFamily="18" charset="0"/>
                <a:cs typeface="Titr" pitchFamily="2" charset="0"/>
              </a:endParaRPr>
            </a:p>
          </p:txBody>
        </p:sp>
        <p:sp>
          <p:nvSpPr>
            <p:cNvPr id="15369" name="Text Box 6"/>
            <p:cNvSpPr txBox="1">
              <a:spLocks noChangeArrowheads="1"/>
            </p:cNvSpPr>
            <p:nvPr/>
          </p:nvSpPr>
          <p:spPr bwMode="auto">
            <a:xfrm>
              <a:off x="2562" y="1958"/>
              <a:ext cx="998" cy="177"/>
            </a:xfrm>
            <a:prstGeom prst="rect">
              <a:avLst/>
            </a:prstGeom>
            <a:solidFill>
              <a:srgbClr val="EAEAEA"/>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pPr>
              <a:r>
                <a:rPr lang="fa-IR" altLang="en-US" sz="1400">
                  <a:solidFill>
                    <a:srgbClr val="CC0000"/>
                  </a:solidFill>
                  <a:latin typeface="Times New Roman" panose="02020603050405020304" pitchFamily="18" charset="0"/>
                  <a:cs typeface="Titr" pitchFamily="2" charset="0"/>
                </a:rPr>
                <a:t>پيشنهاد مدير تداركات</a:t>
              </a:r>
              <a:endParaRPr lang="en-US" altLang="en-US" sz="1400">
                <a:solidFill>
                  <a:srgbClr val="CC0000"/>
                </a:solidFill>
                <a:latin typeface="Times New Roman" panose="02020603050405020304" pitchFamily="18" charset="0"/>
                <a:cs typeface="Titr" pitchFamily="2" charset="0"/>
              </a:endParaRPr>
            </a:p>
          </p:txBody>
        </p:sp>
        <p:sp>
          <p:nvSpPr>
            <p:cNvPr id="15370" name="Text Box 7"/>
            <p:cNvSpPr txBox="1">
              <a:spLocks noChangeArrowheads="1"/>
            </p:cNvSpPr>
            <p:nvPr/>
          </p:nvSpPr>
          <p:spPr bwMode="auto">
            <a:xfrm>
              <a:off x="839" y="1958"/>
              <a:ext cx="998" cy="177"/>
            </a:xfrm>
            <a:prstGeom prst="rect">
              <a:avLst/>
            </a:prstGeom>
            <a:solidFill>
              <a:srgbClr val="EAEAEA"/>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pPr>
              <a:r>
                <a:rPr lang="fa-IR" altLang="en-US" sz="1400">
                  <a:solidFill>
                    <a:srgbClr val="CC0000"/>
                  </a:solidFill>
                  <a:latin typeface="Times New Roman" panose="02020603050405020304" pitchFamily="18" charset="0"/>
                  <a:cs typeface="Titr" pitchFamily="2" charset="0"/>
                </a:rPr>
                <a:t>پيشنهاد كارشناس فني</a:t>
              </a:r>
              <a:endParaRPr lang="en-US" altLang="en-US" sz="1400">
                <a:solidFill>
                  <a:srgbClr val="CC0000"/>
                </a:solidFill>
                <a:latin typeface="Times New Roman" panose="02020603050405020304" pitchFamily="18" charset="0"/>
                <a:cs typeface="Titr" pitchFamily="2" charset="0"/>
              </a:endParaRPr>
            </a:p>
          </p:txBody>
        </p:sp>
        <p:sp>
          <p:nvSpPr>
            <p:cNvPr id="15371" name="Text Box 8"/>
            <p:cNvSpPr txBox="1">
              <a:spLocks noChangeArrowheads="1"/>
            </p:cNvSpPr>
            <p:nvPr/>
          </p:nvSpPr>
          <p:spPr bwMode="auto">
            <a:xfrm>
              <a:off x="930" y="3433"/>
              <a:ext cx="998" cy="176"/>
            </a:xfrm>
            <a:prstGeom prst="rect">
              <a:avLst/>
            </a:prstGeom>
            <a:solidFill>
              <a:srgbClr val="EAEAEA"/>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pPr>
              <a:r>
                <a:rPr lang="fa-IR" altLang="en-US" sz="1400">
                  <a:solidFill>
                    <a:srgbClr val="CC0000"/>
                  </a:solidFill>
                  <a:latin typeface="Times New Roman" panose="02020603050405020304" pitchFamily="18" charset="0"/>
                  <a:cs typeface="Titr" pitchFamily="2" charset="0"/>
                </a:rPr>
                <a:t>خواست واقعي كاربر</a:t>
              </a:r>
              <a:endParaRPr lang="en-US" altLang="en-US" sz="1400">
                <a:solidFill>
                  <a:srgbClr val="CC0000"/>
                </a:solidFill>
                <a:latin typeface="Times New Roman" panose="02020603050405020304" pitchFamily="18" charset="0"/>
                <a:cs typeface="Titr" pitchFamily="2" charset="0"/>
              </a:endParaRPr>
            </a:p>
          </p:txBody>
        </p:sp>
        <p:sp>
          <p:nvSpPr>
            <p:cNvPr id="15372" name="Text Box 9"/>
            <p:cNvSpPr txBox="1">
              <a:spLocks noChangeArrowheads="1"/>
            </p:cNvSpPr>
            <p:nvPr/>
          </p:nvSpPr>
          <p:spPr bwMode="auto">
            <a:xfrm>
              <a:off x="2608" y="3481"/>
              <a:ext cx="998" cy="177"/>
            </a:xfrm>
            <a:prstGeom prst="rect">
              <a:avLst/>
            </a:prstGeom>
            <a:solidFill>
              <a:srgbClr val="EAEAEA"/>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pPr>
              <a:r>
                <a:rPr lang="fa-IR" altLang="en-US" sz="1400">
                  <a:solidFill>
                    <a:srgbClr val="CC0000"/>
                  </a:solidFill>
                  <a:latin typeface="Times New Roman" panose="02020603050405020304" pitchFamily="18" charset="0"/>
                  <a:cs typeface="Titr" pitchFamily="2" charset="0"/>
                </a:rPr>
                <a:t>محصول نهايي</a:t>
              </a:r>
              <a:endParaRPr lang="en-US" altLang="en-US" sz="1400">
                <a:solidFill>
                  <a:srgbClr val="CC0000"/>
                </a:solidFill>
                <a:latin typeface="Times New Roman" panose="02020603050405020304" pitchFamily="18" charset="0"/>
                <a:cs typeface="Titr" pitchFamily="2" charset="0"/>
              </a:endParaRPr>
            </a:p>
          </p:txBody>
        </p:sp>
        <p:sp>
          <p:nvSpPr>
            <p:cNvPr id="15373" name="Text Box 10"/>
            <p:cNvSpPr txBox="1">
              <a:spLocks noChangeArrowheads="1"/>
            </p:cNvSpPr>
            <p:nvPr/>
          </p:nvSpPr>
          <p:spPr bwMode="auto">
            <a:xfrm>
              <a:off x="4286" y="3481"/>
              <a:ext cx="998" cy="177"/>
            </a:xfrm>
            <a:prstGeom prst="rect">
              <a:avLst/>
            </a:prstGeom>
            <a:solidFill>
              <a:srgbClr val="EAEAEA"/>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pPr>
              <a:r>
                <a:rPr lang="fa-IR" altLang="en-US" sz="1400">
                  <a:solidFill>
                    <a:srgbClr val="CC0000"/>
                  </a:solidFill>
                  <a:latin typeface="Times New Roman" panose="02020603050405020304" pitchFamily="18" charset="0"/>
                  <a:cs typeface="Titr" pitchFamily="2" charset="0"/>
                </a:rPr>
                <a:t>پس از ساخت</a:t>
              </a:r>
              <a:endParaRPr lang="en-US" altLang="en-US" sz="1400">
                <a:solidFill>
                  <a:srgbClr val="CC0000"/>
                </a:solidFill>
                <a:latin typeface="Times New Roman" panose="02020603050405020304" pitchFamily="18" charset="0"/>
                <a:cs typeface="Titr" pitchFamily="2" charset="0"/>
              </a:endParaRPr>
            </a:p>
          </p:txBody>
        </p:sp>
      </p:grpSp>
      <p:sp>
        <p:nvSpPr>
          <p:cNvPr id="15366" name="Rectangle 11"/>
          <p:cNvSpPr>
            <a:spLocks noGrp="1" noChangeArrowheads="1"/>
          </p:cNvSpPr>
          <p:nvPr>
            <p:ph type="title"/>
          </p:nvPr>
        </p:nvSpPr>
        <p:spPr>
          <a:xfrm>
            <a:off x="2195514" y="203201"/>
            <a:ext cx="7267575" cy="741363"/>
          </a:xfrm>
          <a:noFill/>
        </p:spPr>
        <p:txBody>
          <a:bodyPr/>
          <a:lstStyle/>
          <a:p>
            <a:pPr algn="r" eaLnBrk="1" hangingPunct="1"/>
            <a:r>
              <a:rPr lang="fa-IR" altLang="en-US" smtClean="0">
                <a:cs typeface="Titr" pitchFamily="2" charset="0"/>
              </a:rPr>
              <a:t>آسيب شناسي ارتباطات</a:t>
            </a:r>
            <a:endParaRPr lang="en-US" altLang="en-US" smtClean="0">
              <a:cs typeface="Titr" pitchFamily="2" charset="0"/>
            </a:endParaRPr>
          </a:p>
        </p:txBody>
      </p:sp>
    </p:spTree>
    <p:extLst>
      <p:ext uri="{BB962C8B-B14F-4D97-AF65-F5344CB8AC3E}">
        <p14:creationId xmlns:p14="http://schemas.microsoft.com/office/powerpoint/2010/main" val="1418181423"/>
      </p:ext>
    </p:extLst>
  </p:cSld>
  <p:clrMapOvr>
    <a:masterClrMapping/>
  </p:clrMapOvr>
  <p:transition/>
  <p:timing>
    <p:tnLst>
      <p:par>
        <p:cTn id="1" dur="indefinite" restart="never" nodeType="tmRoot"/>
      </p:par>
    </p:tnLst>
  </p:timing>
</p:sld>
</file>

<file path=ppt/slides/slide1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Footer Placeholder 2"/>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fa-IR" altLang="en-US" smtClean="0">
                <a:solidFill>
                  <a:srgbClr val="CC9900"/>
                </a:solidFill>
                <a:cs typeface="B Sina" panose="00000700000000000000" pitchFamily="2" charset="-78"/>
              </a:rPr>
              <a:t>مهندسی ارزش-خلاقیت- </a:t>
            </a:r>
            <a:r>
              <a:rPr lang="en-US" altLang="en-US" smtClean="0">
                <a:solidFill>
                  <a:srgbClr val="CC9900"/>
                </a:solidFill>
                <a:cs typeface="B Sina" panose="00000700000000000000" pitchFamily="2" charset="-78"/>
              </a:rPr>
              <a:t>www.ravanshadnia.com</a:t>
            </a:r>
            <a:endParaRPr lang="en-US" altLang="en-US">
              <a:solidFill>
                <a:srgbClr val="CC9900"/>
              </a:solidFill>
              <a:cs typeface="B Sina" panose="00000700000000000000" pitchFamily="2" charset="-78"/>
            </a:endParaRPr>
          </a:p>
        </p:txBody>
      </p:sp>
      <p:sp>
        <p:nvSpPr>
          <p:cNvPr id="16387"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B04D4D76-01E0-4669-9E37-AB26560D283C}" type="slidenum">
              <a:rPr lang="fa-IR" altLang="en-US"/>
              <a:pPr eaLnBrk="1" hangingPunct="1"/>
              <a:t>146</a:t>
            </a:fld>
            <a:endParaRPr lang="en-US" altLang="en-US"/>
          </a:p>
        </p:txBody>
      </p:sp>
      <p:grpSp>
        <p:nvGrpSpPr>
          <p:cNvPr id="2" name="Group 2"/>
          <p:cNvGrpSpPr>
            <a:grpSpLocks/>
          </p:cNvGrpSpPr>
          <p:nvPr/>
        </p:nvGrpSpPr>
        <p:grpSpPr bwMode="auto">
          <a:xfrm>
            <a:off x="6394451" y="4221164"/>
            <a:ext cx="2887663" cy="2346325"/>
            <a:chOff x="3029" y="2560"/>
            <a:chExt cx="2089" cy="1579"/>
          </a:xfrm>
        </p:grpSpPr>
        <p:pic>
          <p:nvPicPr>
            <p:cNvPr id="16402" name="Picture 3"/>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29" y="3336"/>
              <a:ext cx="2013" cy="5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Lst>
          </p:spPr>
        </p:pic>
        <p:sp>
          <p:nvSpPr>
            <p:cNvPr id="16403" name="Rectangle 4"/>
            <p:cNvSpPr>
              <a:spLocks noChangeArrowheads="1"/>
            </p:cNvSpPr>
            <p:nvPr/>
          </p:nvSpPr>
          <p:spPr bwMode="auto">
            <a:xfrm>
              <a:off x="3206" y="2560"/>
              <a:ext cx="1912" cy="3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Lst>
          </p:spPr>
          <p:txBody>
            <a:bodyPr lIns="90488" tIns="44450" rIns="90488" bIns="44450">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rtl="0">
                <a:spcBef>
                  <a:spcPct val="50000"/>
                </a:spcBef>
              </a:pPr>
              <a:r>
                <a:rPr lang="fa-IR" altLang="en-US" sz="2800" b="1">
                  <a:latin typeface="Arial Narrow" panose="020B0606020202030204" pitchFamily="34" charset="0"/>
                  <a:cs typeface="Homa" pitchFamily="2" charset="0"/>
                </a:rPr>
                <a:t>طراحي بخش فني</a:t>
              </a:r>
              <a:endParaRPr lang="en-US" altLang="en-US" sz="2800" b="1">
                <a:latin typeface="Arial Narrow" panose="020B0606020202030204" pitchFamily="34" charset="0"/>
                <a:cs typeface="Homa" pitchFamily="2" charset="0"/>
              </a:endParaRPr>
            </a:p>
          </p:txBody>
        </p:sp>
        <p:sp>
          <p:nvSpPr>
            <p:cNvPr id="16404" name="Rectangle 5"/>
            <p:cNvSpPr>
              <a:spLocks noChangeArrowheads="1"/>
            </p:cNvSpPr>
            <p:nvPr/>
          </p:nvSpPr>
          <p:spPr bwMode="auto">
            <a:xfrm>
              <a:off x="3417" y="3792"/>
              <a:ext cx="996" cy="3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Lst>
          </p:spPr>
          <p:txBody>
            <a:bodyPr lIns="90488" tIns="44450" rIns="90488" bIns="44450">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rtl="0">
                <a:spcBef>
                  <a:spcPct val="50000"/>
                </a:spcBef>
              </a:pPr>
              <a:endParaRPr lang="en-US" altLang="en-US" sz="2800" b="1">
                <a:latin typeface="Arial Narrow" panose="020B0606020202030204" pitchFamily="34" charset="0"/>
                <a:cs typeface="Homa" pitchFamily="2" charset="0"/>
              </a:endParaRPr>
            </a:p>
          </p:txBody>
        </p:sp>
      </p:grpSp>
      <p:grpSp>
        <p:nvGrpSpPr>
          <p:cNvPr id="3" name="Group 6"/>
          <p:cNvGrpSpPr>
            <a:grpSpLocks/>
          </p:cNvGrpSpPr>
          <p:nvPr/>
        </p:nvGrpSpPr>
        <p:grpSpPr bwMode="auto">
          <a:xfrm>
            <a:off x="2279651" y="4221163"/>
            <a:ext cx="3421063" cy="2068512"/>
            <a:chOff x="437" y="2560"/>
            <a:chExt cx="2188" cy="1483"/>
          </a:xfrm>
        </p:grpSpPr>
        <p:pic>
          <p:nvPicPr>
            <p:cNvPr id="50183" name="Picture 7"/>
            <p:cNvPicPr>
              <a:picLocks noChangeArrowheads="1"/>
            </p:cNvPicPr>
            <p:nvPr/>
          </p:nvPicPr>
          <p:blipFill>
            <a:blip r:embed="rId3"/>
            <a:srcRect/>
            <a:stretch>
              <a:fillRect/>
            </a:stretch>
          </p:blipFill>
          <p:spPr bwMode="auto">
            <a:xfrm>
              <a:off x="564" y="3046"/>
              <a:ext cx="1632" cy="989"/>
            </a:xfrm>
            <a:prstGeom prst="rect">
              <a:avLst/>
            </a:prstGeom>
            <a:noFill/>
            <a:ln w="12700">
              <a:noFill/>
              <a:miter lim="800000"/>
              <a:headEnd/>
              <a:tailEnd/>
            </a:ln>
            <a:effectLst>
              <a:outerShdw dist="17961" dir="13500000" algn="ctr" rotWithShape="0">
                <a:schemeClr val="folHlink"/>
              </a:outerShdw>
            </a:effectLst>
          </p:spPr>
        </p:pic>
        <p:sp>
          <p:nvSpPr>
            <p:cNvPr id="16400" name="Rectangle 8"/>
            <p:cNvSpPr>
              <a:spLocks noChangeArrowheads="1"/>
            </p:cNvSpPr>
            <p:nvPr/>
          </p:nvSpPr>
          <p:spPr bwMode="auto">
            <a:xfrm>
              <a:off x="437" y="2560"/>
              <a:ext cx="2188" cy="3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8" tIns="44450" rIns="90488" bIns="44450">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rtl="0">
                <a:spcBef>
                  <a:spcPct val="50000"/>
                </a:spcBef>
              </a:pPr>
              <a:r>
                <a:rPr lang="fa-IR" altLang="en-US" sz="2800" b="1">
                  <a:latin typeface="Arial Narrow" panose="020B0606020202030204" pitchFamily="34" charset="0"/>
                  <a:cs typeface="Homa" pitchFamily="2" charset="0"/>
                </a:rPr>
                <a:t>نتيجه نهايي</a:t>
              </a:r>
              <a:endParaRPr lang="en-US" altLang="en-US" sz="2800" b="1">
                <a:latin typeface="Arial Narrow" panose="020B0606020202030204" pitchFamily="34" charset="0"/>
                <a:cs typeface="Homa" pitchFamily="2" charset="0"/>
              </a:endParaRPr>
            </a:p>
          </p:txBody>
        </p:sp>
        <p:sp>
          <p:nvSpPr>
            <p:cNvPr id="16401" name="Rectangle 9"/>
            <p:cNvSpPr>
              <a:spLocks noChangeArrowheads="1"/>
            </p:cNvSpPr>
            <p:nvPr/>
          </p:nvSpPr>
          <p:spPr bwMode="auto">
            <a:xfrm>
              <a:off x="1025" y="3870"/>
              <a:ext cx="116"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rtl="0"/>
              <a:endParaRPr lang="en-US" altLang="en-US" sz="1000">
                <a:solidFill>
                  <a:srgbClr val="CECECE"/>
                </a:solidFill>
                <a:latin typeface="Arial Narrow" panose="020B0606020202030204" pitchFamily="34" charset="0"/>
                <a:cs typeface="Times New Roman" panose="02020603050405020304" pitchFamily="18" charset="0"/>
              </a:endParaRPr>
            </a:p>
          </p:txBody>
        </p:sp>
      </p:grpSp>
      <p:grpSp>
        <p:nvGrpSpPr>
          <p:cNvPr id="4" name="Group 10"/>
          <p:cNvGrpSpPr>
            <a:grpSpLocks/>
          </p:cNvGrpSpPr>
          <p:nvPr/>
        </p:nvGrpSpPr>
        <p:grpSpPr bwMode="auto">
          <a:xfrm>
            <a:off x="2413001" y="1760539"/>
            <a:ext cx="2678113" cy="2511425"/>
            <a:chOff x="3065" y="988"/>
            <a:chExt cx="1940" cy="1716"/>
          </a:xfrm>
        </p:grpSpPr>
        <p:pic>
          <p:nvPicPr>
            <p:cNvPr id="16396" name="Picture 11"/>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65" y="1492"/>
              <a:ext cx="1940" cy="10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Lst>
          </p:spPr>
        </p:pic>
        <p:sp>
          <p:nvSpPr>
            <p:cNvPr id="16397" name="Rectangle 12"/>
            <p:cNvSpPr>
              <a:spLocks noChangeArrowheads="1"/>
            </p:cNvSpPr>
            <p:nvPr/>
          </p:nvSpPr>
          <p:spPr bwMode="auto">
            <a:xfrm>
              <a:off x="3206" y="988"/>
              <a:ext cx="1799" cy="6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Lst>
          </p:spPr>
          <p:txBody>
            <a:bodyPr lIns="90488" tIns="44450" rIns="90488" bIns="44450">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rtl="0">
                <a:spcBef>
                  <a:spcPct val="50000"/>
                </a:spcBef>
              </a:pPr>
              <a:r>
                <a:rPr lang="fa-IR" altLang="en-US" sz="2800" b="1">
                  <a:latin typeface="Arial Narrow" panose="020B0606020202030204" pitchFamily="34" charset="0"/>
                  <a:cs typeface="Homa" pitchFamily="2" charset="0"/>
                </a:rPr>
                <a:t>برداشت بخش فروش</a:t>
              </a:r>
              <a:endParaRPr lang="en-US" altLang="en-US" sz="2800" b="1">
                <a:latin typeface="Arial Narrow" panose="020B0606020202030204" pitchFamily="34" charset="0"/>
                <a:cs typeface="Homa" pitchFamily="2" charset="0"/>
              </a:endParaRPr>
            </a:p>
          </p:txBody>
        </p:sp>
        <p:sp>
          <p:nvSpPr>
            <p:cNvPr id="16398" name="Rectangle 13"/>
            <p:cNvSpPr>
              <a:spLocks noChangeArrowheads="1"/>
            </p:cNvSpPr>
            <p:nvPr/>
          </p:nvSpPr>
          <p:spPr bwMode="auto">
            <a:xfrm>
              <a:off x="3895" y="2351"/>
              <a:ext cx="997" cy="3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Lst>
          </p:spPr>
          <p:txBody>
            <a:bodyPr lIns="90488" tIns="44450" rIns="90488" bIns="44450">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rtl="0">
                <a:spcBef>
                  <a:spcPct val="50000"/>
                </a:spcBef>
              </a:pPr>
              <a:endParaRPr lang="en-US" altLang="en-US" sz="2800" b="1">
                <a:latin typeface="Arial Narrow" panose="020B0606020202030204" pitchFamily="34" charset="0"/>
                <a:cs typeface="Homa" pitchFamily="2" charset="0"/>
              </a:endParaRPr>
            </a:p>
          </p:txBody>
        </p:sp>
      </p:grpSp>
      <p:grpSp>
        <p:nvGrpSpPr>
          <p:cNvPr id="5" name="Group 14"/>
          <p:cNvGrpSpPr>
            <a:grpSpLocks/>
          </p:cNvGrpSpPr>
          <p:nvPr/>
        </p:nvGrpSpPr>
        <p:grpSpPr bwMode="auto">
          <a:xfrm>
            <a:off x="6086476" y="1831976"/>
            <a:ext cx="3433763" cy="2498725"/>
            <a:chOff x="429" y="976"/>
            <a:chExt cx="2127" cy="1735"/>
          </a:xfrm>
        </p:grpSpPr>
        <p:pic>
          <p:nvPicPr>
            <p:cNvPr id="16393" name="Picture 15"/>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29" y="1477"/>
              <a:ext cx="1902" cy="10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Lst>
          </p:spPr>
        </p:pic>
        <p:sp>
          <p:nvSpPr>
            <p:cNvPr id="16394" name="Rectangle 16"/>
            <p:cNvSpPr>
              <a:spLocks noChangeArrowheads="1"/>
            </p:cNvSpPr>
            <p:nvPr/>
          </p:nvSpPr>
          <p:spPr bwMode="auto">
            <a:xfrm>
              <a:off x="437" y="976"/>
              <a:ext cx="2119" cy="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Lst>
          </p:spPr>
          <p:txBody>
            <a:bodyPr lIns="90488" tIns="44450" rIns="90488" bIns="44450">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rtl="0">
                <a:spcBef>
                  <a:spcPct val="50000"/>
                </a:spcBef>
              </a:pPr>
              <a:r>
                <a:rPr lang="fa-IR" altLang="en-US" sz="2800" b="1">
                  <a:latin typeface="Arial Narrow" panose="020B0606020202030204" pitchFamily="34" charset="0"/>
                  <a:cs typeface="Homa" pitchFamily="2" charset="0"/>
                </a:rPr>
                <a:t>خواسته مشتري</a:t>
              </a:r>
              <a:endParaRPr lang="en-US" altLang="en-US" sz="2800" b="1">
                <a:latin typeface="Arial Narrow" panose="020B0606020202030204" pitchFamily="34" charset="0"/>
                <a:cs typeface="Homa" pitchFamily="2" charset="0"/>
              </a:endParaRPr>
            </a:p>
          </p:txBody>
        </p:sp>
        <p:sp>
          <p:nvSpPr>
            <p:cNvPr id="16395" name="Rectangle 17"/>
            <p:cNvSpPr>
              <a:spLocks noChangeArrowheads="1"/>
            </p:cNvSpPr>
            <p:nvPr/>
          </p:nvSpPr>
          <p:spPr bwMode="auto">
            <a:xfrm>
              <a:off x="1425" y="2352"/>
              <a:ext cx="853" cy="3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Lst>
          </p:spPr>
          <p:txBody>
            <a:bodyPr lIns="90488" tIns="44450" rIns="90488" bIns="44450">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rtl="0">
                <a:spcBef>
                  <a:spcPct val="50000"/>
                </a:spcBef>
              </a:pPr>
              <a:endParaRPr lang="en-US" altLang="en-US" sz="2800" b="1">
                <a:latin typeface="Arial Narrow" panose="020B0606020202030204" pitchFamily="34" charset="0"/>
                <a:cs typeface="Homa" pitchFamily="2" charset="0"/>
              </a:endParaRPr>
            </a:p>
          </p:txBody>
        </p:sp>
      </p:grpSp>
      <p:sp>
        <p:nvSpPr>
          <p:cNvPr id="16392" name="Rectangle 18"/>
          <p:cNvSpPr>
            <a:spLocks noChangeArrowheads="1"/>
          </p:cNvSpPr>
          <p:nvPr/>
        </p:nvSpPr>
        <p:spPr bwMode="auto">
          <a:xfrm>
            <a:off x="1992313" y="457200"/>
            <a:ext cx="8229600" cy="946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fa-IR" altLang="en-US" sz="3900" b="1">
                <a:solidFill>
                  <a:schemeClr val="tx2"/>
                </a:solidFill>
                <a:cs typeface="Titr" pitchFamily="2" charset="0"/>
              </a:rPr>
              <a:t>آسيب شناسي ارتباطات </a:t>
            </a:r>
            <a:r>
              <a:rPr lang="fa-IR" altLang="en-US" sz="2000" b="1">
                <a:solidFill>
                  <a:schemeClr val="tx2"/>
                </a:solidFill>
                <a:cs typeface="Titr" pitchFamily="2" charset="0"/>
              </a:rPr>
              <a:t>(نمونه ديگر)</a:t>
            </a:r>
            <a:endParaRPr lang="en-US" altLang="en-US" sz="2000" b="1">
              <a:solidFill>
                <a:schemeClr val="tx2"/>
              </a:solidFill>
              <a:cs typeface="Titr" pitchFamily="2" charset="0"/>
            </a:endParaRPr>
          </a:p>
        </p:txBody>
      </p:sp>
    </p:spTree>
    <p:extLst>
      <p:ext uri="{BB962C8B-B14F-4D97-AF65-F5344CB8AC3E}">
        <p14:creationId xmlns:p14="http://schemas.microsoft.com/office/powerpoint/2010/main" val="3623672186"/>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499"/>
                                          </p:stCondLst>
                                        </p:cTn>
                                        <p:tgtEl>
                                          <p:spTgt spid="5"/>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499"/>
                                          </p:stCondLst>
                                        </p:cTn>
                                        <p:tgtEl>
                                          <p:spTgt spid="4"/>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499"/>
                                          </p:stCondLst>
                                        </p:cTn>
                                        <p:tgtEl>
                                          <p:spTgt spid="2"/>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499"/>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fa-IR" altLang="en-US">
                <a:solidFill>
                  <a:srgbClr val="CC9900"/>
                </a:solidFill>
                <a:cs typeface="B Sina" panose="00000700000000000000" pitchFamily="2" charset="-78"/>
              </a:rPr>
              <a:t>مهدي روانشادنيا-ارديبهشت 86</a:t>
            </a:r>
            <a:endParaRPr lang="en-US" altLang="en-US">
              <a:solidFill>
                <a:srgbClr val="CC9900"/>
              </a:solidFill>
              <a:cs typeface="B Sina" panose="00000700000000000000" pitchFamily="2" charset="-78"/>
            </a:endParaRPr>
          </a:p>
        </p:txBody>
      </p:sp>
      <p:sp>
        <p:nvSpPr>
          <p:cNvPr id="44035"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625B545D-E923-4149-A7EC-2EE9717AFFD3}" type="slidenum">
              <a:rPr lang="fa-IR" altLang="en-US"/>
              <a:pPr eaLnBrk="1" hangingPunct="1"/>
              <a:t>147</a:t>
            </a:fld>
            <a:endParaRPr lang="en-US" altLang="en-US"/>
          </a:p>
        </p:txBody>
      </p:sp>
      <p:sp>
        <p:nvSpPr>
          <p:cNvPr id="44036" name="Rectangle 2"/>
          <p:cNvSpPr>
            <a:spLocks noGrp="1" noChangeArrowheads="1"/>
          </p:cNvSpPr>
          <p:nvPr>
            <p:ph type="title"/>
          </p:nvPr>
        </p:nvSpPr>
        <p:spPr/>
        <p:txBody>
          <a:bodyPr/>
          <a:lstStyle/>
          <a:p>
            <a:pPr algn="r" eaLnBrk="1" hangingPunct="1"/>
            <a:r>
              <a:rPr lang="fa-IR" altLang="en-US" smtClean="0">
                <a:cs typeface="Titr" pitchFamily="2" charset="0"/>
              </a:rPr>
              <a:t>مصاديق</a:t>
            </a:r>
            <a:endParaRPr lang="en-US" altLang="en-US" smtClean="0">
              <a:cs typeface="Titr" pitchFamily="2" charset="0"/>
            </a:endParaRPr>
          </a:p>
        </p:txBody>
      </p:sp>
      <p:pic>
        <p:nvPicPr>
          <p:cNvPr id="44037" name="Picture 3" descr="ml_oberndor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1" y="1844676"/>
            <a:ext cx="3109913" cy="5013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4038" name="Picture 4" descr="faro_g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57988" y="1858964"/>
            <a:ext cx="2400300" cy="4999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4039" name="Picture 5" descr="fig8-d"/>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56139" y="3860800"/>
            <a:ext cx="2092325" cy="299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4040" name="Picture 6" descr="fig8-c"/>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656138" y="1844675"/>
            <a:ext cx="2063750" cy="1987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638052499"/>
      </p:ext>
    </p:extLst>
  </p:cSld>
  <p:clrMapOvr>
    <a:masterClrMapping/>
  </p:clrMapOvr>
  <p:transition/>
</p:sld>
</file>

<file path=ppt/slides/slide1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fa-IR" altLang="en-US" smtClean="0">
                <a:solidFill>
                  <a:srgbClr val="CC9900"/>
                </a:solidFill>
                <a:cs typeface="B Sina" panose="00000700000000000000" pitchFamily="2" charset="-78"/>
              </a:rPr>
              <a:t>مهندسی ارزش-خلاقیت- </a:t>
            </a:r>
            <a:r>
              <a:rPr lang="en-US" altLang="en-US" smtClean="0">
                <a:solidFill>
                  <a:srgbClr val="CC9900"/>
                </a:solidFill>
                <a:cs typeface="B Sina" panose="00000700000000000000" pitchFamily="2" charset="-78"/>
              </a:rPr>
              <a:t>www.ravanshadnia.com</a:t>
            </a:r>
            <a:endParaRPr lang="en-US" altLang="en-US">
              <a:solidFill>
                <a:srgbClr val="CC9900"/>
              </a:solidFill>
              <a:cs typeface="B Sina" panose="00000700000000000000" pitchFamily="2" charset="-78"/>
            </a:endParaRPr>
          </a:p>
        </p:txBody>
      </p:sp>
      <p:sp>
        <p:nvSpPr>
          <p:cNvPr id="46083"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8C069814-C07E-41A5-A97F-7AE12D109CDA}" type="slidenum">
              <a:rPr lang="fa-IR" altLang="en-US"/>
              <a:pPr eaLnBrk="1" hangingPunct="1"/>
              <a:t>148</a:t>
            </a:fld>
            <a:endParaRPr lang="en-US" altLang="en-US"/>
          </a:p>
        </p:txBody>
      </p:sp>
      <p:sp>
        <p:nvSpPr>
          <p:cNvPr id="56322" name="Rectangle 2"/>
          <p:cNvSpPr>
            <a:spLocks noGrp="1" noChangeArrowheads="1"/>
          </p:cNvSpPr>
          <p:nvPr>
            <p:ph type="body" idx="1"/>
          </p:nvPr>
        </p:nvSpPr>
        <p:spPr>
          <a:xfrm>
            <a:off x="1524000" y="1143000"/>
            <a:ext cx="9144000" cy="5715000"/>
          </a:xfrm>
          <a:solidFill>
            <a:schemeClr val="bg1"/>
          </a:solidFill>
        </p:spPr>
        <p:txBody>
          <a:bodyPr/>
          <a:lstStyle/>
          <a:p>
            <a:pPr marL="858838" algn="just">
              <a:buNone/>
              <a:defRPr/>
            </a:pPr>
            <a:endParaRPr lang="en-US" sz="1300" b="1">
              <a:solidFill>
                <a:srgbClr val="CC0000"/>
              </a:solidFill>
              <a:effectLst>
                <a:outerShdw blurRad="38100" dist="38100" dir="2700000" algn="tl">
                  <a:srgbClr val="C0C0C0"/>
                </a:outerShdw>
              </a:effectLst>
            </a:endParaRPr>
          </a:p>
        </p:txBody>
      </p:sp>
      <p:pic>
        <p:nvPicPr>
          <p:cNvPr id="56323" name="Picture 3" descr="logo-no-idea-480"/>
          <p:cNvPicPr>
            <a:picLocks noChangeAspect="1" noChangeArrowheads="1"/>
          </p:cNvPicPr>
          <p:nvPr/>
        </p:nvPicPr>
        <p:blipFill>
          <a:blip r:embed="rId2">
            <a:lum bright="82000" contrast="-40000"/>
            <a:extLst>
              <a:ext uri="{28A0092B-C50C-407E-A947-70E740481C1C}">
                <a14:useLocalDpi xmlns:a14="http://schemas.microsoft.com/office/drawing/2010/main" val="0"/>
              </a:ext>
            </a:extLst>
          </a:blip>
          <a:srcRect/>
          <a:stretch>
            <a:fillRect/>
          </a:stretch>
        </p:blipFill>
        <p:spPr bwMode="auto">
          <a:xfrm>
            <a:off x="3048000" y="1143000"/>
            <a:ext cx="5715000" cy="571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6324" name="Rectangle 4"/>
          <p:cNvSpPr>
            <a:spLocks noGrp="1" noChangeArrowheads="1"/>
          </p:cNvSpPr>
          <p:nvPr>
            <p:ph type="title"/>
          </p:nvPr>
        </p:nvSpPr>
        <p:spPr>
          <a:xfrm>
            <a:off x="1981200" y="152400"/>
            <a:ext cx="8229600" cy="1143000"/>
          </a:xfrm>
        </p:spPr>
        <p:txBody>
          <a:bodyPr/>
          <a:lstStyle/>
          <a:p>
            <a:pPr algn="r" eaLnBrk="1" hangingPunct="1">
              <a:defRPr/>
            </a:pPr>
            <a:r>
              <a:rPr lang="ar-SA" b="0" smtClean="0">
                <a:effectLst>
                  <a:outerShdw blurRad="38100" dist="38100" dir="2700000" algn="tl">
                    <a:srgbClr val="C0C0C0"/>
                  </a:outerShdw>
                </a:effectLst>
                <a:latin typeface="Traffic" pitchFamily="2" charset="-78"/>
                <a:cs typeface="Traffic" pitchFamily="2" charset="-78"/>
              </a:rPr>
              <a:t>موانع بهبود</a:t>
            </a:r>
            <a:r>
              <a:rPr lang="en-US" smtClean="0"/>
              <a:t> </a:t>
            </a:r>
          </a:p>
        </p:txBody>
      </p:sp>
      <p:sp>
        <p:nvSpPr>
          <p:cNvPr id="56325" name="Rectangle 5"/>
          <p:cNvSpPr>
            <a:spLocks noChangeArrowheads="1"/>
          </p:cNvSpPr>
          <p:nvPr/>
        </p:nvSpPr>
        <p:spPr bwMode="auto">
          <a:xfrm>
            <a:off x="4724400" y="3103564"/>
            <a:ext cx="3894138" cy="350837"/>
          </a:xfrm>
          <a:prstGeom prst="rect">
            <a:avLst/>
          </a:prstGeom>
          <a:noFill/>
          <a:ln w="9525">
            <a:noFill/>
            <a:miter lim="800000"/>
            <a:headEnd/>
            <a:tailEnd/>
          </a:ln>
          <a:effectLst/>
        </p:spPr>
        <p:txBody>
          <a:bodyPr>
            <a:spAutoFit/>
          </a:bodyPr>
          <a:lstStyle/>
          <a:p>
            <a:pPr algn="l">
              <a:spcBef>
                <a:spcPct val="20000"/>
              </a:spcBef>
              <a:defRPr/>
            </a:pPr>
            <a:r>
              <a:rPr lang="ar-SA" sz="1700" b="1">
                <a:solidFill>
                  <a:srgbClr val="CC0000"/>
                </a:solidFill>
                <a:effectLst>
                  <a:outerShdw blurRad="38100" dist="38100" dir="2700000" algn="tl">
                    <a:srgbClr val="C0C0C0"/>
                  </a:outerShdw>
                </a:effectLst>
                <a:latin typeface="B Yekan" pitchFamily="2" charset="-78"/>
                <a:cs typeface="Yagut" pitchFamily="2" charset="-78"/>
              </a:rPr>
              <a:t>چرا تغيير؟ ... همين‌طور مناسب است.</a:t>
            </a:r>
          </a:p>
        </p:txBody>
      </p:sp>
      <p:sp>
        <p:nvSpPr>
          <p:cNvPr id="56326" name="Rectangle 6"/>
          <p:cNvSpPr>
            <a:spLocks noChangeArrowheads="1"/>
          </p:cNvSpPr>
          <p:nvPr/>
        </p:nvSpPr>
        <p:spPr bwMode="auto">
          <a:xfrm>
            <a:off x="3962401" y="6324600"/>
            <a:ext cx="4759325" cy="350838"/>
          </a:xfrm>
          <a:prstGeom prst="rect">
            <a:avLst/>
          </a:prstGeom>
          <a:noFill/>
          <a:ln w="9525">
            <a:noFill/>
            <a:miter lim="800000"/>
            <a:headEnd/>
            <a:tailEnd/>
          </a:ln>
          <a:effectLst/>
        </p:spPr>
        <p:txBody>
          <a:bodyPr>
            <a:spAutoFit/>
          </a:bodyPr>
          <a:lstStyle/>
          <a:p>
            <a:pPr algn="l" rtl="0">
              <a:defRPr/>
            </a:pPr>
            <a:r>
              <a:rPr lang="ar-SA" sz="1700" b="1">
                <a:solidFill>
                  <a:srgbClr val="CC0000"/>
                </a:solidFill>
                <a:effectLst>
                  <a:outerShdw blurRad="38100" dist="38100" dir="2700000" algn="tl">
                    <a:srgbClr val="C0C0C0"/>
                  </a:outerShdw>
                </a:effectLst>
                <a:latin typeface="B Yekan" pitchFamily="2" charset="-78"/>
                <a:cs typeface="Yagut" pitchFamily="2" charset="-78"/>
              </a:rPr>
              <a:t>مدير اين گزينه را دوست نخواهد داشت.</a:t>
            </a:r>
            <a:endParaRPr lang="en-US" sz="1700" b="1">
              <a:solidFill>
                <a:srgbClr val="CC0000"/>
              </a:solidFill>
              <a:effectLst>
                <a:outerShdw blurRad="38100" dist="38100" dir="2700000" algn="tl">
                  <a:srgbClr val="C0C0C0"/>
                </a:outerShdw>
              </a:effectLst>
              <a:latin typeface="B Yekan" pitchFamily="2" charset="-78"/>
              <a:cs typeface="Yagut" pitchFamily="2" charset="-78"/>
            </a:endParaRPr>
          </a:p>
        </p:txBody>
      </p:sp>
      <p:sp>
        <p:nvSpPr>
          <p:cNvPr id="56327" name="Rectangle 7"/>
          <p:cNvSpPr>
            <a:spLocks noChangeArrowheads="1"/>
          </p:cNvSpPr>
          <p:nvPr/>
        </p:nvSpPr>
        <p:spPr bwMode="auto">
          <a:xfrm>
            <a:off x="5410200" y="5105400"/>
            <a:ext cx="6292850" cy="336550"/>
          </a:xfrm>
          <a:prstGeom prst="rect">
            <a:avLst/>
          </a:prstGeom>
          <a:noFill/>
          <a:ln w="9525">
            <a:noFill/>
            <a:miter lim="800000"/>
            <a:headEnd/>
            <a:tailEnd/>
          </a:ln>
          <a:effectLst/>
        </p:spPr>
        <p:txBody>
          <a:bodyPr>
            <a:spAutoFit/>
          </a:bodyPr>
          <a:lstStyle/>
          <a:p>
            <a:pPr algn="l">
              <a:spcBef>
                <a:spcPct val="20000"/>
              </a:spcBef>
              <a:defRPr/>
            </a:pPr>
            <a:r>
              <a:rPr lang="ar-SA" sz="1600" b="1">
                <a:solidFill>
                  <a:srgbClr val="CC0000"/>
                </a:solidFill>
                <a:effectLst>
                  <a:outerShdw blurRad="38100" dist="38100" dir="2700000" algn="tl">
                    <a:srgbClr val="C0C0C0"/>
                  </a:outerShdw>
                </a:effectLst>
                <a:latin typeface="B Yekan" pitchFamily="2" charset="-78"/>
                <a:cs typeface="Yagut" pitchFamily="2" charset="-78"/>
              </a:rPr>
              <a:t>زماني براي مطالعه ارزش نيست. مسؤوليتش را من به عهده مي‌گيرم.</a:t>
            </a:r>
          </a:p>
        </p:txBody>
      </p:sp>
      <p:sp>
        <p:nvSpPr>
          <p:cNvPr id="56328" name="Rectangle 8"/>
          <p:cNvSpPr>
            <a:spLocks noChangeArrowheads="1"/>
          </p:cNvSpPr>
          <p:nvPr/>
        </p:nvSpPr>
        <p:spPr bwMode="auto">
          <a:xfrm>
            <a:off x="6629401" y="6075364"/>
            <a:ext cx="4697413" cy="350837"/>
          </a:xfrm>
          <a:prstGeom prst="rect">
            <a:avLst/>
          </a:prstGeom>
          <a:noFill/>
          <a:ln w="9525">
            <a:noFill/>
            <a:miter lim="800000"/>
            <a:headEnd/>
            <a:tailEnd/>
          </a:ln>
          <a:effectLst/>
        </p:spPr>
        <p:txBody>
          <a:bodyPr>
            <a:spAutoFit/>
          </a:bodyPr>
          <a:lstStyle/>
          <a:p>
            <a:pPr algn="l">
              <a:spcBef>
                <a:spcPct val="20000"/>
              </a:spcBef>
              <a:defRPr/>
            </a:pPr>
            <a:r>
              <a:rPr lang="ar-SA" sz="1700" b="1">
                <a:solidFill>
                  <a:srgbClr val="CC0000"/>
                </a:solidFill>
                <a:effectLst>
                  <a:outerShdw blurRad="38100" dist="38100" dir="2700000" algn="tl">
                    <a:srgbClr val="C0C0C0"/>
                  </a:outerShdw>
                </a:effectLst>
                <a:latin typeface="B Yekan" pitchFamily="2" charset="-78"/>
                <a:cs typeface="Yagut" pitchFamily="2" charset="-78"/>
              </a:rPr>
              <a:t>ما هميشه آن را با همان روش انجام مي‌داديم.</a:t>
            </a:r>
          </a:p>
        </p:txBody>
      </p:sp>
      <p:sp>
        <p:nvSpPr>
          <p:cNvPr id="56329" name="Rectangle 9"/>
          <p:cNvSpPr>
            <a:spLocks noChangeArrowheads="1"/>
          </p:cNvSpPr>
          <p:nvPr/>
        </p:nvSpPr>
        <p:spPr bwMode="auto">
          <a:xfrm>
            <a:off x="1676400" y="6096000"/>
            <a:ext cx="3436938" cy="350838"/>
          </a:xfrm>
          <a:prstGeom prst="rect">
            <a:avLst/>
          </a:prstGeom>
          <a:noFill/>
          <a:ln w="9525">
            <a:noFill/>
            <a:miter lim="800000"/>
            <a:headEnd/>
            <a:tailEnd/>
          </a:ln>
          <a:effectLst/>
        </p:spPr>
        <p:txBody>
          <a:bodyPr>
            <a:spAutoFit/>
          </a:bodyPr>
          <a:lstStyle/>
          <a:p>
            <a:pPr algn="l" rtl="0">
              <a:defRPr/>
            </a:pPr>
            <a:r>
              <a:rPr lang="ar-SA" sz="1700" b="1">
                <a:solidFill>
                  <a:srgbClr val="CC0000"/>
                </a:solidFill>
                <a:effectLst>
                  <a:outerShdw blurRad="38100" dist="38100" dir="2700000" algn="tl">
                    <a:srgbClr val="C0C0C0"/>
                  </a:outerShdw>
                </a:effectLst>
                <a:latin typeface="B Yekan" pitchFamily="2" charset="-78"/>
                <a:cs typeface="Yagut" pitchFamily="2" charset="-78"/>
              </a:rPr>
              <a:t>اين يك احساس عمومي است.</a:t>
            </a:r>
            <a:endParaRPr lang="en-US" sz="1700" b="1">
              <a:solidFill>
                <a:srgbClr val="CC0000"/>
              </a:solidFill>
              <a:effectLst>
                <a:outerShdw blurRad="38100" dist="38100" dir="2700000" algn="tl">
                  <a:srgbClr val="C0C0C0"/>
                </a:outerShdw>
              </a:effectLst>
              <a:latin typeface="B Yekan" pitchFamily="2" charset="-78"/>
              <a:cs typeface="Yagut" pitchFamily="2" charset="-78"/>
            </a:endParaRPr>
          </a:p>
        </p:txBody>
      </p:sp>
      <p:sp>
        <p:nvSpPr>
          <p:cNvPr id="56330" name="Rectangle 10"/>
          <p:cNvSpPr>
            <a:spLocks noChangeArrowheads="1"/>
          </p:cNvSpPr>
          <p:nvPr/>
        </p:nvSpPr>
        <p:spPr bwMode="auto">
          <a:xfrm>
            <a:off x="5715001" y="3581400"/>
            <a:ext cx="6373813" cy="336550"/>
          </a:xfrm>
          <a:prstGeom prst="rect">
            <a:avLst/>
          </a:prstGeom>
          <a:noFill/>
          <a:ln w="9525">
            <a:noFill/>
            <a:miter lim="800000"/>
            <a:headEnd/>
            <a:tailEnd/>
          </a:ln>
          <a:effectLst/>
        </p:spPr>
        <p:txBody>
          <a:bodyPr>
            <a:spAutoFit/>
          </a:bodyPr>
          <a:lstStyle/>
          <a:p>
            <a:pPr algn="l" rtl="0">
              <a:defRPr/>
            </a:pPr>
            <a:r>
              <a:rPr lang="ar-SA" sz="1600" b="1">
                <a:solidFill>
                  <a:srgbClr val="CC0000"/>
                </a:solidFill>
                <a:effectLst>
                  <a:outerShdw blurRad="38100" dist="38100" dir="2700000" algn="tl">
                    <a:srgbClr val="C0C0C0"/>
                  </a:outerShdw>
                </a:effectLst>
                <a:latin typeface="B Yekan" pitchFamily="2" charset="-78"/>
                <a:cs typeface="Yagut" pitchFamily="2" charset="-78"/>
              </a:rPr>
              <a:t>تا به حال بدون اين راه‌ها نيز كار كرده است. چرا حالا ريسك كنيم؟</a:t>
            </a:r>
            <a:endParaRPr lang="en-US" sz="1600" b="1">
              <a:solidFill>
                <a:srgbClr val="CC0000"/>
              </a:solidFill>
              <a:effectLst>
                <a:outerShdw blurRad="38100" dist="38100" dir="2700000" algn="tl">
                  <a:srgbClr val="C0C0C0"/>
                </a:outerShdw>
              </a:effectLst>
              <a:latin typeface="B Yekan" pitchFamily="2" charset="-78"/>
              <a:cs typeface="Yagut" pitchFamily="2" charset="-78"/>
            </a:endParaRPr>
          </a:p>
        </p:txBody>
      </p:sp>
      <p:sp>
        <p:nvSpPr>
          <p:cNvPr id="56331" name="Rectangle 11"/>
          <p:cNvSpPr>
            <a:spLocks noChangeArrowheads="1"/>
          </p:cNvSpPr>
          <p:nvPr/>
        </p:nvSpPr>
        <p:spPr bwMode="auto">
          <a:xfrm>
            <a:off x="1752601" y="5105400"/>
            <a:ext cx="2600325" cy="350838"/>
          </a:xfrm>
          <a:prstGeom prst="rect">
            <a:avLst/>
          </a:prstGeom>
          <a:noFill/>
          <a:ln w="9525">
            <a:noFill/>
            <a:miter lim="800000"/>
            <a:headEnd/>
            <a:tailEnd/>
          </a:ln>
          <a:effectLst/>
        </p:spPr>
        <p:txBody>
          <a:bodyPr>
            <a:spAutoFit/>
          </a:bodyPr>
          <a:lstStyle/>
          <a:p>
            <a:pPr algn="l">
              <a:spcBef>
                <a:spcPct val="20000"/>
              </a:spcBef>
              <a:defRPr/>
            </a:pPr>
            <a:r>
              <a:rPr lang="ar-SA" sz="1700" b="1">
                <a:solidFill>
                  <a:srgbClr val="CC0000"/>
                </a:solidFill>
                <a:effectLst>
                  <a:outerShdw blurRad="38100" dist="38100" dir="2700000" algn="tl">
                    <a:srgbClr val="C0C0C0"/>
                  </a:outerShdw>
                </a:effectLst>
                <a:latin typeface="B Yekan" pitchFamily="2" charset="-78"/>
                <a:cs typeface="Yagut" pitchFamily="2" charset="-78"/>
              </a:rPr>
              <a:t>ما امتحان كرديم و نشد!</a:t>
            </a:r>
          </a:p>
        </p:txBody>
      </p:sp>
      <p:sp>
        <p:nvSpPr>
          <p:cNvPr id="56332" name="Rectangle 12"/>
          <p:cNvSpPr>
            <a:spLocks noChangeArrowheads="1"/>
          </p:cNvSpPr>
          <p:nvPr/>
        </p:nvSpPr>
        <p:spPr bwMode="auto">
          <a:xfrm>
            <a:off x="5791200" y="4246564"/>
            <a:ext cx="2103438" cy="350837"/>
          </a:xfrm>
          <a:prstGeom prst="rect">
            <a:avLst/>
          </a:prstGeom>
          <a:noFill/>
          <a:ln w="9525">
            <a:noFill/>
            <a:miter lim="800000"/>
            <a:headEnd/>
            <a:tailEnd/>
          </a:ln>
          <a:effectLst/>
        </p:spPr>
        <p:txBody>
          <a:bodyPr>
            <a:spAutoFit/>
          </a:bodyPr>
          <a:lstStyle/>
          <a:p>
            <a:pPr algn="l">
              <a:spcBef>
                <a:spcPct val="20000"/>
              </a:spcBef>
              <a:defRPr/>
            </a:pPr>
            <a:r>
              <a:rPr lang="ar-SA" sz="1700" b="1">
                <a:solidFill>
                  <a:srgbClr val="CC0000"/>
                </a:solidFill>
                <a:effectLst>
                  <a:outerShdw blurRad="38100" dist="38100" dir="2700000" algn="tl">
                    <a:srgbClr val="C0C0C0"/>
                  </a:outerShdw>
                </a:effectLst>
                <a:latin typeface="B Yekan" pitchFamily="2" charset="-78"/>
                <a:cs typeface="Yagut" pitchFamily="2" charset="-78"/>
              </a:rPr>
              <a:t>هزينه زيادي مي‌برد.</a:t>
            </a:r>
          </a:p>
        </p:txBody>
      </p:sp>
      <p:sp>
        <p:nvSpPr>
          <p:cNvPr id="56333" name="Rectangle 13"/>
          <p:cNvSpPr>
            <a:spLocks noChangeArrowheads="1"/>
          </p:cNvSpPr>
          <p:nvPr/>
        </p:nvSpPr>
        <p:spPr bwMode="auto">
          <a:xfrm>
            <a:off x="1905000" y="2667000"/>
            <a:ext cx="3436938" cy="350838"/>
          </a:xfrm>
          <a:prstGeom prst="rect">
            <a:avLst/>
          </a:prstGeom>
          <a:noFill/>
          <a:ln w="9525">
            <a:noFill/>
            <a:miter lim="800000"/>
            <a:headEnd/>
            <a:tailEnd/>
          </a:ln>
          <a:effectLst/>
        </p:spPr>
        <p:txBody>
          <a:bodyPr>
            <a:spAutoFit/>
          </a:bodyPr>
          <a:lstStyle/>
          <a:p>
            <a:pPr algn="l">
              <a:spcBef>
                <a:spcPct val="20000"/>
              </a:spcBef>
              <a:defRPr/>
            </a:pPr>
            <a:r>
              <a:rPr lang="ar-SA" sz="1700" b="1">
                <a:solidFill>
                  <a:srgbClr val="CC0000"/>
                </a:solidFill>
                <a:effectLst>
                  <a:outerShdw blurRad="38100" dist="38100" dir="2700000" algn="tl">
                    <a:srgbClr val="C0C0C0"/>
                  </a:outerShdw>
                </a:effectLst>
                <a:latin typeface="Arial" charset="0"/>
                <a:cs typeface="Yagut" pitchFamily="2" charset="-78"/>
              </a:rPr>
              <a:t>دولت آن را قبول نخواهد كرد.</a:t>
            </a:r>
          </a:p>
        </p:txBody>
      </p:sp>
      <p:sp>
        <p:nvSpPr>
          <p:cNvPr id="56334" name="Rectangle 14"/>
          <p:cNvSpPr>
            <a:spLocks noChangeArrowheads="1"/>
          </p:cNvSpPr>
          <p:nvPr/>
        </p:nvSpPr>
        <p:spPr bwMode="auto">
          <a:xfrm>
            <a:off x="1524000" y="4114800"/>
            <a:ext cx="4846638" cy="350838"/>
          </a:xfrm>
          <a:prstGeom prst="rect">
            <a:avLst/>
          </a:prstGeom>
          <a:noFill/>
          <a:ln w="9525">
            <a:noFill/>
            <a:miter lim="800000"/>
            <a:headEnd/>
            <a:tailEnd/>
          </a:ln>
          <a:effectLst/>
        </p:spPr>
        <p:txBody>
          <a:bodyPr>
            <a:spAutoFit/>
          </a:bodyPr>
          <a:lstStyle/>
          <a:p>
            <a:pPr algn="l">
              <a:spcBef>
                <a:spcPct val="20000"/>
              </a:spcBef>
              <a:defRPr/>
            </a:pPr>
            <a:r>
              <a:rPr lang="ar-SA" sz="1700" b="1">
                <a:solidFill>
                  <a:srgbClr val="CC0000"/>
                </a:solidFill>
                <a:effectLst>
                  <a:outerShdw blurRad="38100" dist="38100" dir="2700000" algn="tl">
                    <a:srgbClr val="C0C0C0"/>
                  </a:outerShdw>
                </a:effectLst>
                <a:latin typeface="Arial" charset="0"/>
                <a:cs typeface="Yagut" pitchFamily="2" charset="-78"/>
              </a:rPr>
              <a:t>مخالفت ذيحسابي را به همراه خواهد داشت.</a:t>
            </a:r>
          </a:p>
        </p:txBody>
      </p:sp>
      <p:sp>
        <p:nvSpPr>
          <p:cNvPr id="56335" name="Rectangle 15"/>
          <p:cNvSpPr>
            <a:spLocks noChangeArrowheads="1"/>
          </p:cNvSpPr>
          <p:nvPr/>
        </p:nvSpPr>
        <p:spPr bwMode="auto">
          <a:xfrm>
            <a:off x="3124200" y="2201864"/>
            <a:ext cx="2997200" cy="350837"/>
          </a:xfrm>
          <a:prstGeom prst="rect">
            <a:avLst/>
          </a:prstGeom>
          <a:noFill/>
          <a:ln w="9525">
            <a:noFill/>
            <a:miter lim="800000"/>
            <a:headEnd/>
            <a:tailEnd/>
          </a:ln>
          <a:effectLst/>
        </p:spPr>
        <p:txBody>
          <a:bodyPr>
            <a:spAutoFit/>
          </a:bodyPr>
          <a:lstStyle/>
          <a:p>
            <a:pPr algn="l">
              <a:spcBef>
                <a:spcPct val="20000"/>
              </a:spcBef>
              <a:defRPr/>
            </a:pPr>
            <a:r>
              <a:rPr lang="ar-SA" sz="1700" b="1">
                <a:solidFill>
                  <a:srgbClr val="CC0000"/>
                </a:solidFill>
                <a:effectLst>
                  <a:outerShdw blurRad="38100" dist="38100" dir="2700000" algn="tl">
                    <a:srgbClr val="C0C0C0"/>
                  </a:outerShdw>
                </a:effectLst>
                <a:latin typeface="Arial" charset="0"/>
                <a:cs typeface="Yagut" pitchFamily="2" charset="-78"/>
              </a:rPr>
              <a:t>بگذار آن را بعداً امتحان كنيم!</a:t>
            </a:r>
          </a:p>
        </p:txBody>
      </p:sp>
      <p:sp>
        <p:nvSpPr>
          <p:cNvPr id="56336" name="Rectangle 16"/>
          <p:cNvSpPr>
            <a:spLocks noChangeArrowheads="1"/>
          </p:cNvSpPr>
          <p:nvPr/>
        </p:nvSpPr>
        <p:spPr bwMode="auto">
          <a:xfrm>
            <a:off x="6705601" y="2667000"/>
            <a:ext cx="4970463" cy="336550"/>
          </a:xfrm>
          <a:prstGeom prst="rect">
            <a:avLst/>
          </a:prstGeom>
          <a:noFill/>
          <a:ln w="9525">
            <a:noFill/>
            <a:miter lim="800000"/>
            <a:headEnd/>
            <a:tailEnd/>
          </a:ln>
          <a:effectLst/>
        </p:spPr>
        <p:txBody>
          <a:bodyPr>
            <a:spAutoFit/>
          </a:bodyPr>
          <a:lstStyle/>
          <a:p>
            <a:pPr algn="l" rtl="0">
              <a:defRPr/>
            </a:pPr>
            <a:r>
              <a:rPr lang="ar-SA" sz="1600" b="1">
                <a:solidFill>
                  <a:srgbClr val="CC0000"/>
                </a:solidFill>
                <a:effectLst>
                  <a:outerShdw blurRad="38100" dist="38100" dir="2700000" algn="tl">
                    <a:srgbClr val="C0C0C0"/>
                  </a:outerShdw>
                </a:effectLst>
                <a:latin typeface="Arial" charset="0"/>
                <a:cs typeface="Yagut" pitchFamily="2" charset="-78"/>
              </a:rPr>
              <a:t>بهتر است آن را به هماهنگ كننده‌گان پيشنهاد كنيد.</a:t>
            </a:r>
            <a:endParaRPr lang="en-US" sz="1600" b="1">
              <a:solidFill>
                <a:srgbClr val="CC0000"/>
              </a:solidFill>
              <a:effectLst>
                <a:outerShdw blurRad="38100" dist="38100" dir="2700000" algn="tl">
                  <a:srgbClr val="C0C0C0"/>
                </a:outerShdw>
              </a:effectLst>
              <a:latin typeface="Arial" charset="0"/>
              <a:cs typeface="Yagut" pitchFamily="2" charset="-78"/>
            </a:endParaRPr>
          </a:p>
        </p:txBody>
      </p:sp>
      <p:sp>
        <p:nvSpPr>
          <p:cNvPr id="56337" name="Rectangle 17"/>
          <p:cNvSpPr>
            <a:spLocks noChangeArrowheads="1"/>
          </p:cNvSpPr>
          <p:nvPr/>
        </p:nvSpPr>
        <p:spPr bwMode="auto">
          <a:xfrm>
            <a:off x="3124200" y="5626100"/>
            <a:ext cx="3646488" cy="350838"/>
          </a:xfrm>
          <a:prstGeom prst="rect">
            <a:avLst/>
          </a:prstGeom>
          <a:noFill/>
          <a:ln w="9525">
            <a:noFill/>
            <a:miter lim="800000"/>
            <a:headEnd/>
            <a:tailEnd/>
          </a:ln>
          <a:effectLst/>
        </p:spPr>
        <p:txBody>
          <a:bodyPr>
            <a:spAutoFit/>
          </a:bodyPr>
          <a:lstStyle/>
          <a:p>
            <a:pPr algn="l">
              <a:spcBef>
                <a:spcPct val="20000"/>
              </a:spcBef>
              <a:defRPr/>
            </a:pPr>
            <a:r>
              <a:rPr lang="ar-SA" sz="1700" b="1">
                <a:solidFill>
                  <a:srgbClr val="CC0000"/>
                </a:solidFill>
                <a:effectLst>
                  <a:outerShdw blurRad="38100" dist="38100" dir="2700000" algn="tl">
                    <a:srgbClr val="C0C0C0"/>
                  </a:outerShdw>
                </a:effectLst>
                <a:latin typeface="Arial" charset="0"/>
                <a:cs typeface="Yagut" pitchFamily="2" charset="-78"/>
              </a:rPr>
              <a:t>البته بايد قبلاً فكر آن را مي‌كردند!</a:t>
            </a:r>
          </a:p>
        </p:txBody>
      </p:sp>
      <p:sp>
        <p:nvSpPr>
          <p:cNvPr id="56338" name="Rectangle 18"/>
          <p:cNvSpPr>
            <a:spLocks noChangeArrowheads="1"/>
          </p:cNvSpPr>
          <p:nvPr/>
        </p:nvSpPr>
        <p:spPr bwMode="auto">
          <a:xfrm>
            <a:off x="2362201" y="4724400"/>
            <a:ext cx="5548313" cy="350838"/>
          </a:xfrm>
          <a:prstGeom prst="rect">
            <a:avLst/>
          </a:prstGeom>
          <a:noFill/>
          <a:ln w="9525">
            <a:noFill/>
            <a:miter lim="800000"/>
            <a:headEnd/>
            <a:tailEnd/>
          </a:ln>
          <a:effectLst/>
        </p:spPr>
        <p:txBody>
          <a:bodyPr>
            <a:spAutoFit/>
          </a:bodyPr>
          <a:lstStyle/>
          <a:p>
            <a:pPr algn="l">
              <a:spcBef>
                <a:spcPct val="20000"/>
              </a:spcBef>
              <a:defRPr/>
            </a:pPr>
            <a:r>
              <a:rPr lang="ar-SA" sz="1700" b="1">
                <a:solidFill>
                  <a:srgbClr val="CC0000"/>
                </a:solidFill>
                <a:effectLst>
                  <a:outerShdw blurRad="38100" dist="38100" dir="2700000" algn="tl">
                    <a:srgbClr val="C0C0C0"/>
                  </a:outerShdw>
                </a:effectLst>
                <a:latin typeface="Arial" charset="0"/>
                <a:cs typeface="Yagut" pitchFamily="2" charset="-78"/>
              </a:rPr>
              <a:t>اين سياست شركت ماست (اين سياست‌ دولت است).</a:t>
            </a:r>
          </a:p>
        </p:txBody>
      </p:sp>
      <p:sp>
        <p:nvSpPr>
          <p:cNvPr id="56339" name="Rectangle 19"/>
          <p:cNvSpPr>
            <a:spLocks noChangeArrowheads="1"/>
          </p:cNvSpPr>
          <p:nvPr/>
        </p:nvSpPr>
        <p:spPr bwMode="auto">
          <a:xfrm>
            <a:off x="7848600" y="4030664"/>
            <a:ext cx="2438400" cy="350837"/>
          </a:xfrm>
          <a:prstGeom prst="rect">
            <a:avLst/>
          </a:prstGeom>
          <a:noFill/>
          <a:ln w="9525">
            <a:noFill/>
            <a:miter lim="800000"/>
            <a:headEnd/>
            <a:tailEnd/>
          </a:ln>
          <a:effectLst/>
        </p:spPr>
        <p:txBody>
          <a:bodyPr>
            <a:spAutoFit/>
          </a:bodyPr>
          <a:lstStyle/>
          <a:p>
            <a:pPr algn="l">
              <a:spcBef>
                <a:spcPct val="20000"/>
              </a:spcBef>
              <a:defRPr/>
            </a:pPr>
            <a:r>
              <a:rPr lang="ar-SA" sz="1700" b="1">
                <a:solidFill>
                  <a:srgbClr val="CC0000"/>
                </a:solidFill>
                <a:effectLst>
                  <a:outerShdw blurRad="38100" dist="38100" dir="2700000" algn="tl">
                    <a:srgbClr val="C0C0C0"/>
                  </a:outerShdw>
                </a:effectLst>
                <a:latin typeface="Arial" charset="0"/>
                <a:cs typeface="Yagut" pitchFamily="2" charset="-78"/>
              </a:rPr>
              <a:t>ايده خوبي است ولي... .</a:t>
            </a:r>
          </a:p>
        </p:txBody>
      </p:sp>
      <p:sp>
        <p:nvSpPr>
          <p:cNvPr id="56340" name="Rectangle 20"/>
          <p:cNvSpPr>
            <a:spLocks noChangeArrowheads="1"/>
          </p:cNvSpPr>
          <p:nvPr/>
        </p:nvSpPr>
        <p:spPr bwMode="auto">
          <a:xfrm>
            <a:off x="2438400" y="1295400"/>
            <a:ext cx="6116638" cy="350838"/>
          </a:xfrm>
          <a:prstGeom prst="rect">
            <a:avLst/>
          </a:prstGeom>
          <a:noFill/>
          <a:ln w="9525">
            <a:noFill/>
            <a:miter lim="800000"/>
            <a:headEnd/>
            <a:tailEnd/>
          </a:ln>
          <a:effectLst/>
        </p:spPr>
        <p:txBody>
          <a:bodyPr>
            <a:spAutoFit/>
          </a:bodyPr>
          <a:lstStyle/>
          <a:p>
            <a:pPr algn="l" rtl="0">
              <a:defRPr/>
            </a:pPr>
            <a:r>
              <a:rPr lang="ar-SA" sz="1700" b="1">
                <a:solidFill>
                  <a:srgbClr val="CC0000"/>
                </a:solidFill>
                <a:effectLst>
                  <a:outerShdw blurRad="38100" dist="38100" dir="2700000" algn="tl">
                    <a:srgbClr val="C0C0C0"/>
                  </a:outerShdw>
                </a:effectLst>
                <a:latin typeface="Arial" charset="0"/>
                <a:cs typeface="Yagut" pitchFamily="2" charset="-78"/>
              </a:rPr>
              <a:t>صبر كن ببينيم چه كسي قبلاً آن را امتحان كرده است.</a:t>
            </a:r>
            <a:endParaRPr lang="en-US" sz="1700" b="1">
              <a:solidFill>
                <a:srgbClr val="CC0000"/>
              </a:solidFill>
              <a:effectLst>
                <a:outerShdw blurRad="38100" dist="38100" dir="2700000" algn="tl">
                  <a:srgbClr val="C0C0C0"/>
                </a:outerShdw>
              </a:effectLst>
              <a:latin typeface="Arial" charset="0"/>
              <a:cs typeface="Yagut" pitchFamily="2" charset="-78"/>
            </a:endParaRPr>
          </a:p>
        </p:txBody>
      </p:sp>
      <p:sp>
        <p:nvSpPr>
          <p:cNvPr id="56341" name="Rectangle 21"/>
          <p:cNvSpPr>
            <a:spLocks noChangeArrowheads="1"/>
          </p:cNvSpPr>
          <p:nvPr/>
        </p:nvSpPr>
        <p:spPr bwMode="auto">
          <a:xfrm>
            <a:off x="6629401" y="5486400"/>
            <a:ext cx="4048125" cy="350838"/>
          </a:xfrm>
          <a:prstGeom prst="rect">
            <a:avLst/>
          </a:prstGeom>
          <a:noFill/>
          <a:ln w="9525">
            <a:noFill/>
            <a:miter lim="800000"/>
            <a:headEnd/>
            <a:tailEnd/>
          </a:ln>
          <a:effectLst/>
        </p:spPr>
        <p:txBody>
          <a:bodyPr>
            <a:spAutoFit/>
          </a:bodyPr>
          <a:lstStyle/>
          <a:p>
            <a:pPr algn="l">
              <a:spcBef>
                <a:spcPct val="20000"/>
              </a:spcBef>
              <a:defRPr/>
            </a:pPr>
            <a:r>
              <a:rPr lang="ar-SA" sz="1700" b="1">
                <a:solidFill>
                  <a:srgbClr val="CC0000"/>
                </a:solidFill>
                <a:effectLst>
                  <a:outerShdw blurRad="38100" dist="38100" dir="2700000" algn="tl">
                    <a:srgbClr val="C0C0C0"/>
                  </a:outerShdw>
                </a:effectLst>
                <a:latin typeface="Arial" charset="0"/>
                <a:cs typeface="Yagut" pitchFamily="2" charset="-78"/>
              </a:rPr>
              <a:t>منبعي براي آن در بودجه نيست.</a:t>
            </a:r>
          </a:p>
        </p:txBody>
      </p:sp>
      <p:sp>
        <p:nvSpPr>
          <p:cNvPr id="56342" name="Rectangle 22"/>
          <p:cNvSpPr>
            <a:spLocks noChangeArrowheads="1"/>
          </p:cNvSpPr>
          <p:nvPr/>
        </p:nvSpPr>
        <p:spPr bwMode="auto">
          <a:xfrm>
            <a:off x="6248400" y="2036764"/>
            <a:ext cx="6057900" cy="350837"/>
          </a:xfrm>
          <a:prstGeom prst="rect">
            <a:avLst/>
          </a:prstGeom>
          <a:noFill/>
          <a:ln w="9525">
            <a:noFill/>
            <a:miter lim="800000"/>
            <a:headEnd/>
            <a:tailEnd/>
          </a:ln>
          <a:effectLst/>
        </p:spPr>
        <p:txBody>
          <a:bodyPr>
            <a:spAutoFit/>
          </a:bodyPr>
          <a:lstStyle/>
          <a:p>
            <a:pPr algn="l" rtl="0">
              <a:defRPr/>
            </a:pPr>
            <a:r>
              <a:rPr lang="ar-SA" sz="1700" b="1">
                <a:solidFill>
                  <a:srgbClr val="CC0000"/>
                </a:solidFill>
                <a:effectLst>
                  <a:outerShdw blurRad="38100" dist="38100" dir="2700000" algn="tl">
                    <a:srgbClr val="C0C0C0"/>
                  </a:outerShdw>
                </a:effectLst>
                <a:latin typeface="Arial" charset="0"/>
                <a:cs typeface="Yagut" pitchFamily="2" charset="-78"/>
              </a:rPr>
              <a:t>ما در صدر بازار قرار داريم, چرا به تغيير رو بياوريم؟</a:t>
            </a:r>
            <a:endParaRPr lang="en-US" sz="1700" b="1">
              <a:solidFill>
                <a:srgbClr val="CC0000"/>
              </a:solidFill>
              <a:effectLst>
                <a:outerShdw blurRad="38100" dist="38100" dir="2700000" algn="tl">
                  <a:srgbClr val="C0C0C0"/>
                </a:outerShdw>
              </a:effectLst>
              <a:latin typeface="Arial" charset="0"/>
              <a:cs typeface="Yagut" pitchFamily="2" charset="-78"/>
            </a:endParaRPr>
          </a:p>
        </p:txBody>
      </p:sp>
      <p:sp>
        <p:nvSpPr>
          <p:cNvPr id="56343" name="Rectangle 23"/>
          <p:cNvSpPr>
            <a:spLocks noChangeArrowheads="1"/>
          </p:cNvSpPr>
          <p:nvPr/>
        </p:nvSpPr>
        <p:spPr bwMode="auto">
          <a:xfrm>
            <a:off x="3276600" y="3657600"/>
            <a:ext cx="2406650" cy="350838"/>
          </a:xfrm>
          <a:prstGeom prst="rect">
            <a:avLst/>
          </a:prstGeom>
          <a:noFill/>
          <a:ln w="9525">
            <a:noFill/>
            <a:miter lim="800000"/>
            <a:headEnd/>
            <a:tailEnd/>
          </a:ln>
          <a:effectLst/>
        </p:spPr>
        <p:txBody>
          <a:bodyPr>
            <a:spAutoFit/>
          </a:bodyPr>
          <a:lstStyle/>
          <a:p>
            <a:pPr algn="l">
              <a:spcBef>
                <a:spcPct val="20000"/>
              </a:spcBef>
              <a:defRPr/>
            </a:pPr>
            <a:r>
              <a:rPr lang="ar-SA" sz="1700" b="1">
                <a:solidFill>
                  <a:srgbClr val="CC0000"/>
                </a:solidFill>
                <a:effectLst>
                  <a:outerShdw blurRad="38100" dist="38100" dir="2700000" algn="tl">
                    <a:srgbClr val="C0C0C0"/>
                  </a:outerShdw>
                </a:effectLst>
                <a:latin typeface="Arial" charset="0"/>
                <a:cs typeface="Yagut" pitchFamily="2" charset="-78"/>
              </a:rPr>
              <a:t>در برنامة آتي ما هست.</a:t>
            </a:r>
          </a:p>
        </p:txBody>
      </p:sp>
      <p:sp>
        <p:nvSpPr>
          <p:cNvPr id="56344" name="Rectangle 24"/>
          <p:cNvSpPr>
            <a:spLocks noChangeArrowheads="1"/>
          </p:cNvSpPr>
          <p:nvPr/>
        </p:nvSpPr>
        <p:spPr bwMode="auto">
          <a:xfrm>
            <a:off x="2590800" y="3124200"/>
            <a:ext cx="2560638" cy="350838"/>
          </a:xfrm>
          <a:prstGeom prst="rect">
            <a:avLst/>
          </a:prstGeom>
          <a:noFill/>
          <a:ln w="9525">
            <a:noFill/>
            <a:miter lim="800000"/>
            <a:headEnd/>
            <a:tailEnd/>
          </a:ln>
          <a:effectLst/>
        </p:spPr>
        <p:txBody>
          <a:bodyPr>
            <a:spAutoFit/>
          </a:bodyPr>
          <a:lstStyle/>
          <a:p>
            <a:pPr algn="l">
              <a:spcBef>
                <a:spcPct val="20000"/>
              </a:spcBef>
              <a:defRPr/>
            </a:pPr>
            <a:r>
              <a:rPr lang="ar-SA" sz="1700" b="1">
                <a:solidFill>
                  <a:srgbClr val="CC0000"/>
                </a:solidFill>
                <a:effectLst>
                  <a:outerShdw blurRad="38100" dist="38100" dir="2700000" algn="tl">
                    <a:srgbClr val="C0C0C0"/>
                  </a:outerShdw>
                </a:effectLst>
                <a:latin typeface="Arial" charset="0"/>
                <a:cs typeface="Yagut" pitchFamily="2" charset="-78"/>
              </a:rPr>
              <a:t>كاهش هزينه, گران است!</a:t>
            </a:r>
          </a:p>
        </p:txBody>
      </p:sp>
      <p:sp>
        <p:nvSpPr>
          <p:cNvPr id="56345" name="Rectangle 25"/>
          <p:cNvSpPr>
            <a:spLocks noChangeArrowheads="1"/>
          </p:cNvSpPr>
          <p:nvPr/>
        </p:nvSpPr>
        <p:spPr bwMode="auto">
          <a:xfrm>
            <a:off x="1905000" y="1676400"/>
            <a:ext cx="3227388" cy="350838"/>
          </a:xfrm>
          <a:prstGeom prst="rect">
            <a:avLst/>
          </a:prstGeom>
          <a:noFill/>
          <a:ln w="9525">
            <a:noFill/>
            <a:miter lim="800000"/>
            <a:headEnd/>
            <a:tailEnd/>
          </a:ln>
          <a:effectLst/>
        </p:spPr>
        <p:txBody>
          <a:bodyPr>
            <a:spAutoFit/>
          </a:bodyPr>
          <a:lstStyle/>
          <a:p>
            <a:pPr algn="l">
              <a:spcBef>
                <a:spcPct val="20000"/>
              </a:spcBef>
              <a:defRPr/>
            </a:pPr>
            <a:r>
              <a:rPr lang="ar-SA" sz="1700" b="1">
                <a:solidFill>
                  <a:srgbClr val="CC0000"/>
                </a:solidFill>
                <a:effectLst>
                  <a:outerShdw blurRad="38100" dist="38100" dir="2700000" algn="tl">
                    <a:srgbClr val="C0C0C0"/>
                  </a:outerShdw>
                </a:effectLst>
                <a:latin typeface="Arial" charset="0"/>
                <a:cs typeface="Yagut" pitchFamily="2" charset="-78"/>
              </a:rPr>
              <a:t>پول به ميزان كافي وجود دارد!</a:t>
            </a:r>
          </a:p>
        </p:txBody>
      </p:sp>
      <p:sp>
        <p:nvSpPr>
          <p:cNvPr id="56346" name="Rectangle 26"/>
          <p:cNvSpPr>
            <a:spLocks noChangeArrowheads="1"/>
          </p:cNvSpPr>
          <p:nvPr/>
        </p:nvSpPr>
        <p:spPr bwMode="auto">
          <a:xfrm>
            <a:off x="6934201" y="4564064"/>
            <a:ext cx="5103813" cy="350837"/>
          </a:xfrm>
          <a:prstGeom prst="rect">
            <a:avLst/>
          </a:prstGeom>
          <a:noFill/>
          <a:ln w="9525">
            <a:noFill/>
            <a:miter lim="800000"/>
            <a:headEnd/>
            <a:tailEnd/>
          </a:ln>
          <a:effectLst/>
        </p:spPr>
        <p:txBody>
          <a:bodyPr>
            <a:spAutoFit/>
          </a:bodyPr>
          <a:lstStyle/>
          <a:p>
            <a:pPr algn="l">
              <a:spcBef>
                <a:spcPct val="20000"/>
              </a:spcBef>
              <a:defRPr/>
            </a:pPr>
            <a:r>
              <a:rPr lang="ar-SA" sz="1700" b="1">
                <a:solidFill>
                  <a:srgbClr val="CC0000"/>
                </a:solidFill>
                <a:effectLst>
                  <a:outerShdw blurRad="38100" dist="38100" dir="2700000" algn="tl">
                    <a:srgbClr val="C0C0C0"/>
                  </a:outerShdw>
                </a:effectLst>
                <a:latin typeface="Arial" charset="0"/>
                <a:cs typeface="Yagut" pitchFamily="2" charset="-78"/>
              </a:rPr>
              <a:t>نمي‌توانيم دلايل تغيير را به مشتري ذكر كنيم.</a:t>
            </a:r>
          </a:p>
        </p:txBody>
      </p:sp>
      <p:sp>
        <p:nvSpPr>
          <p:cNvPr id="56347" name="Rectangle 27"/>
          <p:cNvSpPr>
            <a:spLocks noChangeArrowheads="1"/>
          </p:cNvSpPr>
          <p:nvPr/>
        </p:nvSpPr>
        <p:spPr bwMode="auto">
          <a:xfrm>
            <a:off x="8001000" y="1447800"/>
            <a:ext cx="3613150" cy="350838"/>
          </a:xfrm>
          <a:prstGeom prst="rect">
            <a:avLst/>
          </a:prstGeom>
          <a:noFill/>
          <a:ln w="9525">
            <a:noFill/>
            <a:miter lim="800000"/>
            <a:headEnd/>
            <a:tailEnd/>
          </a:ln>
          <a:effectLst/>
        </p:spPr>
        <p:txBody>
          <a:bodyPr>
            <a:spAutoFit/>
          </a:bodyPr>
          <a:lstStyle/>
          <a:p>
            <a:pPr algn="l">
              <a:spcBef>
                <a:spcPct val="20000"/>
              </a:spcBef>
              <a:defRPr/>
            </a:pPr>
            <a:r>
              <a:rPr lang="ar-SA" sz="1700" b="1">
                <a:solidFill>
                  <a:srgbClr val="CC0000"/>
                </a:solidFill>
                <a:effectLst>
                  <a:outerShdw blurRad="38100" dist="38100" dir="2700000" algn="tl">
                    <a:srgbClr val="C0C0C0"/>
                  </a:outerShdw>
                </a:effectLst>
                <a:latin typeface="Times New Roman" pitchFamily="18" charset="0"/>
                <a:cs typeface="Yagut" pitchFamily="2" charset="-78"/>
              </a:rPr>
              <a:t>تغييردادن... غير ممكن است!</a:t>
            </a:r>
            <a:r>
              <a:rPr lang="ar-SA" sz="1700" b="1">
                <a:solidFill>
                  <a:srgbClr val="CC0000"/>
                </a:solidFill>
                <a:effectLst>
                  <a:outerShdw blurRad="38100" dist="38100" dir="2700000" algn="tl">
                    <a:srgbClr val="C0C0C0"/>
                  </a:outerShdw>
                </a:effectLst>
                <a:latin typeface="Arial" charset="0"/>
                <a:cs typeface="Yagut" pitchFamily="2" charset="-78"/>
              </a:rPr>
              <a:t> </a:t>
            </a:r>
            <a:endParaRPr lang="en-US" sz="1700" b="1">
              <a:solidFill>
                <a:srgbClr val="CC0000"/>
              </a:solidFill>
              <a:effectLst>
                <a:outerShdw blurRad="38100" dist="38100" dir="2700000" algn="tl">
                  <a:srgbClr val="C0C0C0"/>
                </a:outerShdw>
              </a:effectLst>
              <a:latin typeface="Arial" charset="0"/>
              <a:cs typeface="Yagut" pitchFamily="2" charset="-78"/>
            </a:endParaRPr>
          </a:p>
        </p:txBody>
      </p:sp>
    </p:spTree>
    <p:extLst>
      <p:ext uri="{BB962C8B-B14F-4D97-AF65-F5344CB8AC3E}">
        <p14:creationId xmlns:p14="http://schemas.microsoft.com/office/powerpoint/2010/main" val="2270661387"/>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grpId="0" nodeType="afterEffect">
                                  <p:stCondLst>
                                    <p:cond delay="1000"/>
                                  </p:stCondLst>
                                  <p:childTnLst>
                                    <p:set>
                                      <p:cBhvr>
                                        <p:cTn id="6" dur="1" fill="hold">
                                          <p:stCondLst>
                                            <p:cond delay="499"/>
                                          </p:stCondLst>
                                        </p:cTn>
                                        <p:tgtEl>
                                          <p:spTgt spid="56325"/>
                                        </p:tgtEl>
                                        <p:attrNameLst>
                                          <p:attrName>style.visibility</p:attrName>
                                        </p:attrNameLst>
                                      </p:cBhvr>
                                      <p:to>
                                        <p:strVal val="visible"/>
                                      </p:to>
                                    </p:set>
                                  </p:childTnLst>
                                  <p:subTnLst>
                                    <p:animClr clrSpc="rgb" dir="cw">
                                      <p:cBhvr override="childStyle">
                                        <p:cTn dur="1" fill="hold" display="0" masterRel="nextClick" afterEffect="1"/>
                                        <p:tgtEl>
                                          <p:spTgt spid="56325"/>
                                        </p:tgtEl>
                                        <p:attrNameLst>
                                          <p:attrName>ppt_c</p:attrName>
                                        </p:attrNameLst>
                                      </p:cBhvr>
                                      <p:to>
                                        <a:srgbClr val="777777"/>
                                      </p:to>
                                    </p:animClr>
                                  </p:subTnLst>
                                </p:cTn>
                              </p:par>
                            </p:childTnLst>
                          </p:cTn>
                        </p:par>
                        <p:par>
                          <p:cTn id="7" fill="hold" nodeType="afterGroup">
                            <p:stCondLst>
                              <p:cond delay="1500"/>
                            </p:stCondLst>
                            <p:childTnLst>
                              <p:par>
                                <p:cTn id="8" presetID="1" presetClass="entr" presetSubtype="0" fill="hold" grpId="0" nodeType="afterEffect">
                                  <p:stCondLst>
                                    <p:cond delay="1000"/>
                                  </p:stCondLst>
                                  <p:childTnLst>
                                    <p:set>
                                      <p:cBhvr>
                                        <p:cTn id="9" dur="1" fill="hold">
                                          <p:stCondLst>
                                            <p:cond delay="499"/>
                                          </p:stCondLst>
                                        </p:cTn>
                                        <p:tgtEl>
                                          <p:spTgt spid="56326"/>
                                        </p:tgtEl>
                                        <p:attrNameLst>
                                          <p:attrName>style.visibility</p:attrName>
                                        </p:attrNameLst>
                                      </p:cBhvr>
                                      <p:to>
                                        <p:strVal val="visible"/>
                                      </p:to>
                                    </p:set>
                                  </p:childTnLst>
                                  <p:subTnLst>
                                    <p:animClr clrSpc="rgb" dir="cw">
                                      <p:cBhvr override="childStyle">
                                        <p:cTn dur="1" fill="hold" display="0" masterRel="nextClick" afterEffect="1"/>
                                        <p:tgtEl>
                                          <p:spTgt spid="56326"/>
                                        </p:tgtEl>
                                        <p:attrNameLst>
                                          <p:attrName>ppt_c</p:attrName>
                                        </p:attrNameLst>
                                      </p:cBhvr>
                                      <p:to>
                                        <a:srgbClr val="777777"/>
                                      </p:to>
                                    </p:animClr>
                                  </p:subTnLst>
                                </p:cTn>
                              </p:par>
                            </p:childTnLst>
                          </p:cTn>
                        </p:par>
                        <p:par>
                          <p:cTn id="10" fill="hold" nodeType="afterGroup">
                            <p:stCondLst>
                              <p:cond delay="3000"/>
                            </p:stCondLst>
                            <p:childTnLst>
                              <p:par>
                                <p:cTn id="11" presetID="1" presetClass="entr" presetSubtype="0" fill="hold" grpId="0" nodeType="afterEffect">
                                  <p:stCondLst>
                                    <p:cond delay="1000"/>
                                  </p:stCondLst>
                                  <p:childTnLst>
                                    <p:set>
                                      <p:cBhvr>
                                        <p:cTn id="12" dur="1" fill="hold">
                                          <p:stCondLst>
                                            <p:cond delay="499"/>
                                          </p:stCondLst>
                                        </p:cTn>
                                        <p:tgtEl>
                                          <p:spTgt spid="56327"/>
                                        </p:tgtEl>
                                        <p:attrNameLst>
                                          <p:attrName>style.visibility</p:attrName>
                                        </p:attrNameLst>
                                      </p:cBhvr>
                                      <p:to>
                                        <p:strVal val="visible"/>
                                      </p:to>
                                    </p:set>
                                  </p:childTnLst>
                                  <p:subTnLst>
                                    <p:animClr clrSpc="rgb" dir="cw">
                                      <p:cBhvr override="childStyle">
                                        <p:cTn dur="1" fill="hold" display="0" masterRel="nextClick" afterEffect="1"/>
                                        <p:tgtEl>
                                          <p:spTgt spid="56327"/>
                                        </p:tgtEl>
                                        <p:attrNameLst>
                                          <p:attrName>ppt_c</p:attrName>
                                        </p:attrNameLst>
                                      </p:cBhvr>
                                      <p:to>
                                        <a:srgbClr val="777777"/>
                                      </p:to>
                                    </p:animClr>
                                  </p:subTnLst>
                                </p:cTn>
                              </p:par>
                            </p:childTnLst>
                          </p:cTn>
                        </p:par>
                        <p:par>
                          <p:cTn id="13" fill="hold" nodeType="afterGroup">
                            <p:stCondLst>
                              <p:cond delay="4500"/>
                            </p:stCondLst>
                            <p:childTnLst>
                              <p:par>
                                <p:cTn id="14" presetID="1" presetClass="entr" presetSubtype="0" fill="hold" grpId="0" nodeType="afterEffect">
                                  <p:stCondLst>
                                    <p:cond delay="1000"/>
                                  </p:stCondLst>
                                  <p:childTnLst>
                                    <p:set>
                                      <p:cBhvr>
                                        <p:cTn id="15" dur="1" fill="hold">
                                          <p:stCondLst>
                                            <p:cond delay="499"/>
                                          </p:stCondLst>
                                        </p:cTn>
                                        <p:tgtEl>
                                          <p:spTgt spid="56328"/>
                                        </p:tgtEl>
                                        <p:attrNameLst>
                                          <p:attrName>style.visibility</p:attrName>
                                        </p:attrNameLst>
                                      </p:cBhvr>
                                      <p:to>
                                        <p:strVal val="visible"/>
                                      </p:to>
                                    </p:set>
                                  </p:childTnLst>
                                  <p:subTnLst>
                                    <p:animClr clrSpc="rgb" dir="cw">
                                      <p:cBhvr override="childStyle">
                                        <p:cTn dur="1" fill="hold" display="0" masterRel="nextClick" afterEffect="1"/>
                                        <p:tgtEl>
                                          <p:spTgt spid="56328"/>
                                        </p:tgtEl>
                                        <p:attrNameLst>
                                          <p:attrName>ppt_c</p:attrName>
                                        </p:attrNameLst>
                                      </p:cBhvr>
                                      <p:to>
                                        <a:srgbClr val="777777"/>
                                      </p:to>
                                    </p:animClr>
                                  </p:subTnLst>
                                </p:cTn>
                              </p:par>
                            </p:childTnLst>
                          </p:cTn>
                        </p:par>
                        <p:par>
                          <p:cTn id="16" fill="hold" nodeType="afterGroup">
                            <p:stCondLst>
                              <p:cond delay="6000"/>
                            </p:stCondLst>
                            <p:childTnLst>
                              <p:par>
                                <p:cTn id="17" presetID="1" presetClass="entr" presetSubtype="0" fill="hold" grpId="0" nodeType="afterEffect">
                                  <p:stCondLst>
                                    <p:cond delay="1000"/>
                                  </p:stCondLst>
                                  <p:childTnLst>
                                    <p:set>
                                      <p:cBhvr>
                                        <p:cTn id="18" dur="1" fill="hold">
                                          <p:stCondLst>
                                            <p:cond delay="499"/>
                                          </p:stCondLst>
                                        </p:cTn>
                                        <p:tgtEl>
                                          <p:spTgt spid="56329"/>
                                        </p:tgtEl>
                                        <p:attrNameLst>
                                          <p:attrName>style.visibility</p:attrName>
                                        </p:attrNameLst>
                                      </p:cBhvr>
                                      <p:to>
                                        <p:strVal val="visible"/>
                                      </p:to>
                                    </p:set>
                                  </p:childTnLst>
                                  <p:subTnLst>
                                    <p:animClr clrSpc="rgb" dir="cw">
                                      <p:cBhvr override="childStyle">
                                        <p:cTn dur="1" fill="hold" display="0" masterRel="nextClick" afterEffect="1"/>
                                        <p:tgtEl>
                                          <p:spTgt spid="56329"/>
                                        </p:tgtEl>
                                        <p:attrNameLst>
                                          <p:attrName>ppt_c</p:attrName>
                                        </p:attrNameLst>
                                      </p:cBhvr>
                                      <p:to>
                                        <a:srgbClr val="777777"/>
                                      </p:to>
                                    </p:animClr>
                                  </p:subTnLst>
                                </p:cTn>
                              </p:par>
                            </p:childTnLst>
                          </p:cTn>
                        </p:par>
                        <p:par>
                          <p:cTn id="19" fill="hold" nodeType="afterGroup">
                            <p:stCondLst>
                              <p:cond delay="7500"/>
                            </p:stCondLst>
                            <p:childTnLst>
                              <p:par>
                                <p:cTn id="20" presetID="1" presetClass="entr" presetSubtype="0" fill="hold" grpId="0" nodeType="afterEffect">
                                  <p:stCondLst>
                                    <p:cond delay="2000"/>
                                  </p:stCondLst>
                                  <p:childTnLst>
                                    <p:set>
                                      <p:cBhvr>
                                        <p:cTn id="21" dur="1" fill="hold">
                                          <p:stCondLst>
                                            <p:cond delay="499"/>
                                          </p:stCondLst>
                                        </p:cTn>
                                        <p:tgtEl>
                                          <p:spTgt spid="56330"/>
                                        </p:tgtEl>
                                        <p:attrNameLst>
                                          <p:attrName>style.visibility</p:attrName>
                                        </p:attrNameLst>
                                      </p:cBhvr>
                                      <p:to>
                                        <p:strVal val="visible"/>
                                      </p:to>
                                    </p:set>
                                  </p:childTnLst>
                                  <p:subTnLst>
                                    <p:animClr clrSpc="rgb" dir="cw">
                                      <p:cBhvr override="childStyle">
                                        <p:cTn dur="1" fill="hold" display="0" masterRel="nextClick" afterEffect="1"/>
                                        <p:tgtEl>
                                          <p:spTgt spid="56330"/>
                                        </p:tgtEl>
                                        <p:attrNameLst>
                                          <p:attrName>ppt_c</p:attrName>
                                        </p:attrNameLst>
                                      </p:cBhvr>
                                      <p:to>
                                        <a:srgbClr val="777777"/>
                                      </p:to>
                                    </p:animClr>
                                  </p:subTnLst>
                                </p:cTn>
                              </p:par>
                            </p:childTnLst>
                          </p:cTn>
                        </p:par>
                        <p:par>
                          <p:cTn id="22" fill="hold" nodeType="afterGroup">
                            <p:stCondLst>
                              <p:cond delay="10000"/>
                            </p:stCondLst>
                            <p:childTnLst>
                              <p:par>
                                <p:cTn id="23" presetID="1" presetClass="entr" presetSubtype="0" fill="hold" grpId="0" nodeType="afterEffect">
                                  <p:stCondLst>
                                    <p:cond delay="1000"/>
                                  </p:stCondLst>
                                  <p:childTnLst>
                                    <p:set>
                                      <p:cBhvr>
                                        <p:cTn id="24" dur="1" fill="hold">
                                          <p:stCondLst>
                                            <p:cond delay="499"/>
                                          </p:stCondLst>
                                        </p:cTn>
                                        <p:tgtEl>
                                          <p:spTgt spid="56331"/>
                                        </p:tgtEl>
                                        <p:attrNameLst>
                                          <p:attrName>style.visibility</p:attrName>
                                        </p:attrNameLst>
                                      </p:cBhvr>
                                      <p:to>
                                        <p:strVal val="visible"/>
                                      </p:to>
                                    </p:set>
                                  </p:childTnLst>
                                  <p:subTnLst>
                                    <p:animClr clrSpc="rgb" dir="cw">
                                      <p:cBhvr override="childStyle">
                                        <p:cTn dur="1" fill="hold" display="0" masterRel="nextClick" afterEffect="1"/>
                                        <p:tgtEl>
                                          <p:spTgt spid="56331"/>
                                        </p:tgtEl>
                                        <p:attrNameLst>
                                          <p:attrName>ppt_c</p:attrName>
                                        </p:attrNameLst>
                                      </p:cBhvr>
                                      <p:to>
                                        <a:srgbClr val="777777"/>
                                      </p:to>
                                    </p:animClr>
                                  </p:subTnLst>
                                </p:cTn>
                              </p:par>
                            </p:childTnLst>
                          </p:cTn>
                        </p:par>
                        <p:par>
                          <p:cTn id="25" fill="hold" nodeType="afterGroup">
                            <p:stCondLst>
                              <p:cond delay="11500"/>
                            </p:stCondLst>
                            <p:childTnLst>
                              <p:par>
                                <p:cTn id="26" presetID="1" presetClass="entr" presetSubtype="0" fill="hold" grpId="0" nodeType="afterEffect">
                                  <p:stCondLst>
                                    <p:cond delay="1000"/>
                                  </p:stCondLst>
                                  <p:childTnLst>
                                    <p:set>
                                      <p:cBhvr>
                                        <p:cTn id="27" dur="1" fill="hold">
                                          <p:stCondLst>
                                            <p:cond delay="499"/>
                                          </p:stCondLst>
                                        </p:cTn>
                                        <p:tgtEl>
                                          <p:spTgt spid="56332"/>
                                        </p:tgtEl>
                                        <p:attrNameLst>
                                          <p:attrName>style.visibility</p:attrName>
                                        </p:attrNameLst>
                                      </p:cBhvr>
                                      <p:to>
                                        <p:strVal val="visible"/>
                                      </p:to>
                                    </p:set>
                                  </p:childTnLst>
                                  <p:subTnLst>
                                    <p:animClr clrSpc="rgb" dir="cw">
                                      <p:cBhvr override="childStyle">
                                        <p:cTn dur="1" fill="hold" display="0" masterRel="nextClick" afterEffect="1"/>
                                        <p:tgtEl>
                                          <p:spTgt spid="56332"/>
                                        </p:tgtEl>
                                        <p:attrNameLst>
                                          <p:attrName>ppt_c</p:attrName>
                                        </p:attrNameLst>
                                      </p:cBhvr>
                                      <p:to>
                                        <a:srgbClr val="777777"/>
                                      </p:to>
                                    </p:animClr>
                                  </p:subTnLst>
                                </p:cTn>
                              </p:par>
                            </p:childTnLst>
                          </p:cTn>
                        </p:par>
                        <p:par>
                          <p:cTn id="28" fill="hold" nodeType="afterGroup">
                            <p:stCondLst>
                              <p:cond delay="13000"/>
                            </p:stCondLst>
                            <p:childTnLst>
                              <p:par>
                                <p:cTn id="29" presetID="1" presetClass="entr" presetSubtype="0" fill="hold" grpId="0" nodeType="afterEffect">
                                  <p:stCondLst>
                                    <p:cond delay="1000"/>
                                  </p:stCondLst>
                                  <p:childTnLst>
                                    <p:set>
                                      <p:cBhvr>
                                        <p:cTn id="30" dur="1" fill="hold">
                                          <p:stCondLst>
                                            <p:cond delay="499"/>
                                          </p:stCondLst>
                                        </p:cTn>
                                        <p:tgtEl>
                                          <p:spTgt spid="56333"/>
                                        </p:tgtEl>
                                        <p:attrNameLst>
                                          <p:attrName>style.visibility</p:attrName>
                                        </p:attrNameLst>
                                      </p:cBhvr>
                                      <p:to>
                                        <p:strVal val="visible"/>
                                      </p:to>
                                    </p:set>
                                  </p:childTnLst>
                                  <p:subTnLst>
                                    <p:animClr clrSpc="rgb" dir="cw">
                                      <p:cBhvr override="childStyle">
                                        <p:cTn dur="1" fill="hold" display="0" masterRel="nextClick" afterEffect="1"/>
                                        <p:tgtEl>
                                          <p:spTgt spid="56333"/>
                                        </p:tgtEl>
                                        <p:attrNameLst>
                                          <p:attrName>ppt_c</p:attrName>
                                        </p:attrNameLst>
                                      </p:cBhvr>
                                      <p:to>
                                        <a:srgbClr val="777777"/>
                                      </p:to>
                                    </p:animClr>
                                  </p:subTnLst>
                                </p:cTn>
                              </p:par>
                            </p:childTnLst>
                          </p:cTn>
                        </p:par>
                        <p:par>
                          <p:cTn id="31" fill="hold" nodeType="afterGroup">
                            <p:stCondLst>
                              <p:cond delay="14500"/>
                            </p:stCondLst>
                            <p:childTnLst>
                              <p:par>
                                <p:cTn id="32" presetID="1" presetClass="entr" presetSubtype="0" fill="hold" grpId="0" nodeType="afterEffect">
                                  <p:stCondLst>
                                    <p:cond delay="1000"/>
                                  </p:stCondLst>
                                  <p:childTnLst>
                                    <p:set>
                                      <p:cBhvr>
                                        <p:cTn id="33" dur="1" fill="hold">
                                          <p:stCondLst>
                                            <p:cond delay="499"/>
                                          </p:stCondLst>
                                        </p:cTn>
                                        <p:tgtEl>
                                          <p:spTgt spid="56334"/>
                                        </p:tgtEl>
                                        <p:attrNameLst>
                                          <p:attrName>style.visibility</p:attrName>
                                        </p:attrNameLst>
                                      </p:cBhvr>
                                      <p:to>
                                        <p:strVal val="visible"/>
                                      </p:to>
                                    </p:set>
                                  </p:childTnLst>
                                  <p:subTnLst>
                                    <p:animClr clrSpc="rgb" dir="cw">
                                      <p:cBhvr override="childStyle">
                                        <p:cTn dur="1" fill="hold" display="0" masterRel="nextClick" afterEffect="1"/>
                                        <p:tgtEl>
                                          <p:spTgt spid="56334"/>
                                        </p:tgtEl>
                                        <p:attrNameLst>
                                          <p:attrName>ppt_c</p:attrName>
                                        </p:attrNameLst>
                                      </p:cBhvr>
                                      <p:to>
                                        <a:srgbClr val="777777"/>
                                      </p:to>
                                    </p:animClr>
                                  </p:subTnLst>
                                </p:cTn>
                              </p:par>
                            </p:childTnLst>
                          </p:cTn>
                        </p:par>
                        <p:par>
                          <p:cTn id="34" fill="hold" nodeType="afterGroup">
                            <p:stCondLst>
                              <p:cond delay="16000"/>
                            </p:stCondLst>
                            <p:childTnLst>
                              <p:par>
                                <p:cTn id="35" presetID="1" presetClass="entr" presetSubtype="0" fill="hold" grpId="0" nodeType="afterEffect">
                                  <p:stCondLst>
                                    <p:cond delay="1000"/>
                                  </p:stCondLst>
                                  <p:childTnLst>
                                    <p:set>
                                      <p:cBhvr>
                                        <p:cTn id="36" dur="1" fill="hold">
                                          <p:stCondLst>
                                            <p:cond delay="499"/>
                                          </p:stCondLst>
                                        </p:cTn>
                                        <p:tgtEl>
                                          <p:spTgt spid="56335"/>
                                        </p:tgtEl>
                                        <p:attrNameLst>
                                          <p:attrName>style.visibility</p:attrName>
                                        </p:attrNameLst>
                                      </p:cBhvr>
                                      <p:to>
                                        <p:strVal val="visible"/>
                                      </p:to>
                                    </p:set>
                                  </p:childTnLst>
                                  <p:subTnLst>
                                    <p:animClr clrSpc="rgb" dir="cw">
                                      <p:cBhvr override="childStyle">
                                        <p:cTn dur="1" fill="hold" display="0" masterRel="nextClick" afterEffect="1"/>
                                        <p:tgtEl>
                                          <p:spTgt spid="56335"/>
                                        </p:tgtEl>
                                        <p:attrNameLst>
                                          <p:attrName>ppt_c</p:attrName>
                                        </p:attrNameLst>
                                      </p:cBhvr>
                                      <p:to>
                                        <a:srgbClr val="777777"/>
                                      </p:to>
                                    </p:animClr>
                                  </p:subTnLst>
                                </p:cTn>
                              </p:par>
                            </p:childTnLst>
                          </p:cTn>
                        </p:par>
                        <p:par>
                          <p:cTn id="37" fill="hold" nodeType="afterGroup">
                            <p:stCondLst>
                              <p:cond delay="17500"/>
                            </p:stCondLst>
                            <p:childTnLst>
                              <p:par>
                                <p:cTn id="38" presetID="1" presetClass="entr" presetSubtype="0" fill="hold" grpId="0" nodeType="afterEffect">
                                  <p:stCondLst>
                                    <p:cond delay="1000"/>
                                  </p:stCondLst>
                                  <p:childTnLst>
                                    <p:set>
                                      <p:cBhvr>
                                        <p:cTn id="39" dur="1" fill="hold">
                                          <p:stCondLst>
                                            <p:cond delay="499"/>
                                          </p:stCondLst>
                                        </p:cTn>
                                        <p:tgtEl>
                                          <p:spTgt spid="56336"/>
                                        </p:tgtEl>
                                        <p:attrNameLst>
                                          <p:attrName>style.visibility</p:attrName>
                                        </p:attrNameLst>
                                      </p:cBhvr>
                                      <p:to>
                                        <p:strVal val="visible"/>
                                      </p:to>
                                    </p:set>
                                  </p:childTnLst>
                                  <p:subTnLst>
                                    <p:animClr clrSpc="rgb" dir="cw">
                                      <p:cBhvr override="childStyle">
                                        <p:cTn dur="1" fill="hold" display="0" masterRel="nextClick" afterEffect="1"/>
                                        <p:tgtEl>
                                          <p:spTgt spid="56336"/>
                                        </p:tgtEl>
                                        <p:attrNameLst>
                                          <p:attrName>ppt_c</p:attrName>
                                        </p:attrNameLst>
                                      </p:cBhvr>
                                      <p:to>
                                        <a:srgbClr val="777777"/>
                                      </p:to>
                                    </p:animClr>
                                  </p:subTnLst>
                                </p:cTn>
                              </p:par>
                            </p:childTnLst>
                          </p:cTn>
                        </p:par>
                        <p:par>
                          <p:cTn id="40" fill="hold" nodeType="afterGroup">
                            <p:stCondLst>
                              <p:cond delay="19000"/>
                            </p:stCondLst>
                            <p:childTnLst>
                              <p:par>
                                <p:cTn id="41" presetID="1" presetClass="entr" presetSubtype="0" fill="hold" grpId="0" nodeType="afterEffect">
                                  <p:stCondLst>
                                    <p:cond delay="1000"/>
                                  </p:stCondLst>
                                  <p:childTnLst>
                                    <p:set>
                                      <p:cBhvr>
                                        <p:cTn id="42" dur="1" fill="hold">
                                          <p:stCondLst>
                                            <p:cond delay="499"/>
                                          </p:stCondLst>
                                        </p:cTn>
                                        <p:tgtEl>
                                          <p:spTgt spid="56337"/>
                                        </p:tgtEl>
                                        <p:attrNameLst>
                                          <p:attrName>style.visibility</p:attrName>
                                        </p:attrNameLst>
                                      </p:cBhvr>
                                      <p:to>
                                        <p:strVal val="visible"/>
                                      </p:to>
                                    </p:set>
                                  </p:childTnLst>
                                  <p:subTnLst>
                                    <p:animClr clrSpc="rgb" dir="cw">
                                      <p:cBhvr override="childStyle">
                                        <p:cTn dur="1" fill="hold" display="0" masterRel="nextClick" afterEffect="1"/>
                                        <p:tgtEl>
                                          <p:spTgt spid="56337"/>
                                        </p:tgtEl>
                                        <p:attrNameLst>
                                          <p:attrName>ppt_c</p:attrName>
                                        </p:attrNameLst>
                                      </p:cBhvr>
                                      <p:to>
                                        <a:srgbClr val="777777"/>
                                      </p:to>
                                    </p:animClr>
                                  </p:subTnLst>
                                </p:cTn>
                              </p:par>
                            </p:childTnLst>
                          </p:cTn>
                        </p:par>
                        <p:par>
                          <p:cTn id="43" fill="hold" nodeType="afterGroup">
                            <p:stCondLst>
                              <p:cond delay="20500"/>
                            </p:stCondLst>
                            <p:childTnLst>
                              <p:par>
                                <p:cTn id="44" presetID="1" presetClass="entr" presetSubtype="0" fill="hold" grpId="0" nodeType="afterEffect">
                                  <p:stCondLst>
                                    <p:cond delay="1000"/>
                                  </p:stCondLst>
                                  <p:childTnLst>
                                    <p:set>
                                      <p:cBhvr>
                                        <p:cTn id="45" dur="1" fill="hold">
                                          <p:stCondLst>
                                            <p:cond delay="499"/>
                                          </p:stCondLst>
                                        </p:cTn>
                                        <p:tgtEl>
                                          <p:spTgt spid="56338"/>
                                        </p:tgtEl>
                                        <p:attrNameLst>
                                          <p:attrName>style.visibility</p:attrName>
                                        </p:attrNameLst>
                                      </p:cBhvr>
                                      <p:to>
                                        <p:strVal val="visible"/>
                                      </p:to>
                                    </p:set>
                                  </p:childTnLst>
                                  <p:subTnLst>
                                    <p:animClr clrSpc="rgb" dir="cw">
                                      <p:cBhvr override="childStyle">
                                        <p:cTn dur="1" fill="hold" display="0" masterRel="nextClick" afterEffect="1"/>
                                        <p:tgtEl>
                                          <p:spTgt spid="56338"/>
                                        </p:tgtEl>
                                        <p:attrNameLst>
                                          <p:attrName>ppt_c</p:attrName>
                                        </p:attrNameLst>
                                      </p:cBhvr>
                                      <p:to>
                                        <a:srgbClr val="777777"/>
                                      </p:to>
                                    </p:animClr>
                                  </p:subTnLst>
                                </p:cTn>
                              </p:par>
                            </p:childTnLst>
                          </p:cTn>
                        </p:par>
                        <p:par>
                          <p:cTn id="46" fill="hold" nodeType="afterGroup">
                            <p:stCondLst>
                              <p:cond delay="22000"/>
                            </p:stCondLst>
                            <p:childTnLst>
                              <p:par>
                                <p:cTn id="47" presetID="1" presetClass="entr" presetSubtype="0" fill="hold" grpId="0" nodeType="afterEffect">
                                  <p:stCondLst>
                                    <p:cond delay="1000"/>
                                  </p:stCondLst>
                                  <p:childTnLst>
                                    <p:set>
                                      <p:cBhvr>
                                        <p:cTn id="48" dur="1" fill="hold">
                                          <p:stCondLst>
                                            <p:cond delay="499"/>
                                          </p:stCondLst>
                                        </p:cTn>
                                        <p:tgtEl>
                                          <p:spTgt spid="56339"/>
                                        </p:tgtEl>
                                        <p:attrNameLst>
                                          <p:attrName>style.visibility</p:attrName>
                                        </p:attrNameLst>
                                      </p:cBhvr>
                                      <p:to>
                                        <p:strVal val="visible"/>
                                      </p:to>
                                    </p:set>
                                  </p:childTnLst>
                                  <p:subTnLst>
                                    <p:animClr clrSpc="rgb" dir="cw">
                                      <p:cBhvr override="childStyle">
                                        <p:cTn dur="1" fill="hold" display="0" masterRel="nextClick" afterEffect="1"/>
                                        <p:tgtEl>
                                          <p:spTgt spid="56339"/>
                                        </p:tgtEl>
                                        <p:attrNameLst>
                                          <p:attrName>ppt_c</p:attrName>
                                        </p:attrNameLst>
                                      </p:cBhvr>
                                      <p:to>
                                        <a:srgbClr val="777777"/>
                                      </p:to>
                                    </p:animClr>
                                  </p:subTnLst>
                                </p:cTn>
                              </p:par>
                            </p:childTnLst>
                          </p:cTn>
                        </p:par>
                        <p:par>
                          <p:cTn id="49" fill="hold" nodeType="afterGroup">
                            <p:stCondLst>
                              <p:cond delay="23500"/>
                            </p:stCondLst>
                            <p:childTnLst>
                              <p:par>
                                <p:cTn id="50" presetID="1" presetClass="entr" presetSubtype="0" fill="hold" grpId="0" nodeType="afterEffect">
                                  <p:stCondLst>
                                    <p:cond delay="1000"/>
                                  </p:stCondLst>
                                  <p:childTnLst>
                                    <p:set>
                                      <p:cBhvr>
                                        <p:cTn id="51" dur="1" fill="hold">
                                          <p:stCondLst>
                                            <p:cond delay="499"/>
                                          </p:stCondLst>
                                        </p:cTn>
                                        <p:tgtEl>
                                          <p:spTgt spid="56340"/>
                                        </p:tgtEl>
                                        <p:attrNameLst>
                                          <p:attrName>style.visibility</p:attrName>
                                        </p:attrNameLst>
                                      </p:cBhvr>
                                      <p:to>
                                        <p:strVal val="visible"/>
                                      </p:to>
                                    </p:set>
                                  </p:childTnLst>
                                  <p:subTnLst>
                                    <p:animClr clrSpc="rgb" dir="cw">
                                      <p:cBhvr override="childStyle">
                                        <p:cTn dur="1" fill="hold" display="0" masterRel="nextClick" afterEffect="1"/>
                                        <p:tgtEl>
                                          <p:spTgt spid="56340"/>
                                        </p:tgtEl>
                                        <p:attrNameLst>
                                          <p:attrName>ppt_c</p:attrName>
                                        </p:attrNameLst>
                                      </p:cBhvr>
                                      <p:to>
                                        <a:srgbClr val="777777"/>
                                      </p:to>
                                    </p:animClr>
                                  </p:subTnLst>
                                </p:cTn>
                              </p:par>
                            </p:childTnLst>
                          </p:cTn>
                        </p:par>
                        <p:par>
                          <p:cTn id="52" fill="hold" nodeType="afterGroup">
                            <p:stCondLst>
                              <p:cond delay="25000"/>
                            </p:stCondLst>
                            <p:childTnLst>
                              <p:par>
                                <p:cTn id="53" presetID="1" presetClass="entr" presetSubtype="0" fill="hold" grpId="0" nodeType="afterEffect">
                                  <p:stCondLst>
                                    <p:cond delay="1000"/>
                                  </p:stCondLst>
                                  <p:childTnLst>
                                    <p:set>
                                      <p:cBhvr>
                                        <p:cTn id="54" dur="1" fill="hold">
                                          <p:stCondLst>
                                            <p:cond delay="499"/>
                                          </p:stCondLst>
                                        </p:cTn>
                                        <p:tgtEl>
                                          <p:spTgt spid="56341"/>
                                        </p:tgtEl>
                                        <p:attrNameLst>
                                          <p:attrName>style.visibility</p:attrName>
                                        </p:attrNameLst>
                                      </p:cBhvr>
                                      <p:to>
                                        <p:strVal val="visible"/>
                                      </p:to>
                                    </p:set>
                                  </p:childTnLst>
                                  <p:subTnLst>
                                    <p:animClr clrSpc="rgb" dir="cw">
                                      <p:cBhvr override="childStyle">
                                        <p:cTn dur="1" fill="hold" display="0" masterRel="nextClick" afterEffect="1"/>
                                        <p:tgtEl>
                                          <p:spTgt spid="56341"/>
                                        </p:tgtEl>
                                        <p:attrNameLst>
                                          <p:attrName>ppt_c</p:attrName>
                                        </p:attrNameLst>
                                      </p:cBhvr>
                                      <p:to>
                                        <a:srgbClr val="777777"/>
                                      </p:to>
                                    </p:animClr>
                                  </p:subTnLst>
                                </p:cTn>
                              </p:par>
                            </p:childTnLst>
                          </p:cTn>
                        </p:par>
                        <p:par>
                          <p:cTn id="55" fill="hold" nodeType="afterGroup">
                            <p:stCondLst>
                              <p:cond delay="26500"/>
                            </p:stCondLst>
                            <p:childTnLst>
                              <p:par>
                                <p:cTn id="56" presetID="1" presetClass="entr" presetSubtype="0" fill="hold" grpId="0" nodeType="afterEffect">
                                  <p:stCondLst>
                                    <p:cond delay="1000"/>
                                  </p:stCondLst>
                                  <p:childTnLst>
                                    <p:set>
                                      <p:cBhvr>
                                        <p:cTn id="57" dur="1" fill="hold">
                                          <p:stCondLst>
                                            <p:cond delay="499"/>
                                          </p:stCondLst>
                                        </p:cTn>
                                        <p:tgtEl>
                                          <p:spTgt spid="56342"/>
                                        </p:tgtEl>
                                        <p:attrNameLst>
                                          <p:attrName>style.visibility</p:attrName>
                                        </p:attrNameLst>
                                      </p:cBhvr>
                                      <p:to>
                                        <p:strVal val="visible"/>
                                      </p:to>
                                    </p:set>
                                  </p:childTnLst>
                                  <p:subTnLst>
                                    <p:animClr clrSpc="rgb" dir="cw">
                                      <p:cBhvr override="childStyle">
                                        <p:cTn dur="1" fill="hold" display="0" masterRel="nextClick" afterEffect="1"/>
                                        <p:tgtEl>
                                          <p:spTgt spid="56342"/>
                                        </p:tgtEl>
                                        <p:attrNameLst>
                                          <p:attrName>ppt_c</p:attrName>
                                        </p:attrNameLst>
                                      </p:cBhvr>
                                      <p:to>
                                        <a:srgbClr val="777777"/>
                                      </p:to>
                                    </p:animClr>
                                  </p:subTnLst>
                                </p:cTn>
                              </p:par>
                            </p:childTnLst>
                          </p:cTn>
                        </p:par>
                        <p:par>
                          <p:cTn id="58" fill="hold" nodeType="afterGroup">
                            <p:stCondLst>
                              <p:cond delay="28000"/>
                            </p:stCondLst>
                            <p:childTnLst>
                              <p:par>
                                <p:cTn id="59" presetID="1" presetClass="entr" presetSubtype="0" fill="hold" grpId="0" nodeType="afterEffect">
                                  <p:stCondLst>
                                    <p:cond delay="1000"/>
                                  </p:stCondLst>
                                  <p:childTnLst>
                                    <p:set>
                                      <p:cBhvr>
                                        <p:cTn id="60" dur="1" fill="hold">
                                          <p:stCondLst>
                                            <p:cond delay="499"/>
                                          </p:stCondLst>
                                        </p:cTn>
                                        <p:tgtEl>
                                          <p:spTgt spid="56343"/>
                                        </p:tgtEl>
                                        <p:attrNameLst>
                                          <p:attrName>style.visibility</p:attrName>
                                        </p:attrNameLst>
                                      </p:cBhvr>
                                      <p:to>
                                        <p:strVal val="visible"/>
                                      </p:to>
                                    </p:set>
                                  </p:childTnLst>
                                  <p:subTnLst>
                                    <p:animClr clrSpc="rgb" dir="cw">
                                      <p:cBhvr override="childStyle">
                                        <p:cTn dur="1" fill="hold" display="0" masterRel="nextClick" afterEffect="1"/>
                                        <p:tgtEl>
                                          <p:spTgt spid="56343"/>
                                        </p:tgtEl>
                                        <p:attrNameLst>
                                          <p:attrName>ppt_c</p:attrName>
                                        </p:attrNameLst>
                                      </p:cBhvr>
                                      <p:to>
                                        <a:srgbClr val="777777"/>
                                      </p:to>
                                    </p:animClr>
                                  </p:subTnLst>
                                </p:cTn>
                              </p:par>
                            </p:childTnLst>
                          </p:cTn>
                        </p:par>
                        <p:par>
                          <p:cTn id="61" fill="hold" nodeType="afterGroup">
                            <p:stCondLst>
                              <p:cond delay="29500"/>
                            </p:stCondLst>
                            <p:childTnLst>
                              <p:par>
                                <p:cTn id="62" presetID="1" presetClass="entr" presetSubtype="0" fill="hold" grpId="0" nodeType="afterEffect">
                                  <p:stCondLst>
                                    <p:cond delay="1000"/>
                                  </p:stCondLst>
                                  <p:childTnLst>
                                    <p:set>
                                      <p:cBhvr>
                                        <p:cTn id="63" dur="1" fill="hold">
                                          <p:stCondLst>
                                            <p:cond delay="499"/>
                                          </p:stCondLst>
                                        </p:cTn>
                                        <p:tgtEl>
                                          <p:spTgt spid="56344"/>
                                        </p:tgtEl>
                                        <p:attrNameLst>
                                          <p:attrName>style.visibility</p:attrName>
                                        </p:attrNameLst>
                                      </p:cBhvr>
                                      <p:to>
                                        <p:strVal val="visible"/>
                                      </p:to>
                                    </p:set>
                                  </p:childTnLst>
                                  <p:subTnLst>
                                    <p:animClr clrSpc="rgb" dir="cw">
                                      <p:cBhvr override="childStyle">
                                        <p:cTn dur="1" fill="hold" display="0" masterRel="nextClick" afterEffect="1"/>
                                        <p:tgtEl>
                                          <p:spTgt spid="56344"/>
                                        </p:tgtEl>
                                        <p:attrNameLst>
                                          <p:attrName>ppt_c</p:attrName>
                                        </p:attrNameLst>
                                      </p:cBhvr>
                                      <p:to>
                                        <a:srgbClr val="777777"/>
                                      </p:to>
                                    </p:animClr>
                                  </p:subTnLst>
                                </p:cTn>
                              </p:par>
                            </p:childTnLst>
                          </p:cTn>
                        </p:par>
                        <p:par>
                          <p:cTn id="64" fill="hold" nodeType="afterGroup">
                            <p:stCondLst>
                              <p:cond delay="31000"/>
                            </p:stCondLst>
                            <p:childTnLst>
                              <p:par>
                                <p:cTn id="65" presetID="1" presetClass="entr" presetSubtype="0" fill="hold" grpId="0" nodeType="afterEffect">
                                  <p:stCondLst>
                                    <p:cond delay="1000"/>
                                  </p:stCondLst>
                                  <p:childTnLst>
                                    <p:set>
                                      <p:cBhvr>
                                        <p:cTn id="66" dur="1" fill="hold">
                                          <p:stCondLst>
                                            <p:cond delay="499"/>
                                          </p:stCondLst>
                                        </p:cTn>
                                        <p:tgtEl>
                                          <p:spTgt spid="56345"/>
                                        </p:tgtEl>
                                        <p:attrNameLst>
                                          <p:attrName>style.visibility</p:attrName>
                                        </p:attrNameLst>
                                      </p:cBhvr>
                                      <p:to>
                                        <p:strVal val="visible"/>
                                      </p:to>
                                    </p:set>
                                  </p:childTnLst>
                                  <p:subTnLst>
                                    <p:animClr clrSpc="rgb" dir="cw">
                                      <p:cBhvr override="childStyle">
                                        <p:cTn dur="1" fill="hold" display="0" masterRel="nextClick" afterEffect="1"/>
                                        <p:tgtEl>
                                          <p:spTgt spid="56345"/>
                                        </p:tgtEl>
                                        <p:attrNameLst>
                                          <p:attrName>ppt_c</p:attrName>
                                        </p:attrNameLst>
                                      </p:cBhvr>
                                      <p:to>
                                        <a:srgbClr val="777777"/>
                                      </p:to>
                                    </p:animClr>
                                  </p:subTnLst>
                                </p:cTn>
                              </p:par>
                            </p:childTnLst>
                          </p:cTn>
                        </p:par>
                        <p:par>
                          <p:cTn id="67" fill="hold" nodeType="afterGroup">
                            <p:stCondLst>
                              <p:cond delay="32500"/>
                            </p:stCondLst>
                            <p:childTnLst>
                              <p:par>
                                <p:cTn id="68" presetID="1" presetClass="entr" presetSubtype="0" fill="hold" grpId="0" nodeType="afterEffect">
                                  <p:stCondLst>
                                    <p:cond delay="1000"/>
                                  </p:stCondLst>
                                  <p:childTnLst>
                                    <p:set>
                                      <p:cBhvr>
                                        <p:cTn id="69" dur="1" fill="hold">
                                          <p:stCondLst>
                                            <p:cond delay="499"/>
                                          </p:stCondLst>
                                        </p:cTn>
                                        <p:tgtEl>
                                          <p:spTgt spid="56346"/>
                                        </p:tgtEl>
                                        <p:attrNameLst>
                                          <p:attrName>style.visibility</p:attrName>
                                        </p:attrNameLst>
                                      </p:cBhvr>
                                      <p:to>
                                        <p:strVal val="visible"/>
                                      </p:to>
                                    </p:set>
                                  </p:childTnLst>
                                  <p:subTnLst>
                                    <p:animClr clrSpc="rgb" dir="cw">
                                      <p:cBhvr override="childStyle">
                                        <p:cTn dur="1" fill="hold" display="0" masterRel="nextClick" afterEffect="1"/>
                                        <p:tgtEl>
                                          <p:spTgt spid="56346"/>
                                        </p:tgtEl>
                                        <p:attrNameLst>
                                          <p:attrName>ppt_c</p:attrName>
                                        </p:attrNameLst>
                                      </p:cBhvr>
                                      <p:to>
                                        <a:srgbClr val="777777"/>
                                      </p:to>
                                    </p:animClr>
                                  </p:subTnLst>
                                </p:cTn>
                              </p:par>
                            </p:childTnLst>
                          </p:cTn>
                        </p:par>
                        <p:par>
                          <p:cTn id="70" fill="hold" nodeType="afterGroup">
                            <p:stCondLst>
                              <p:cond delay="34000"/>
                            </p:stCondLst>
                            <p:childTnLst>
                              <p:par>
                                <p:cTn id="71" presetID="1" presetClass="entr" presetSubtype="0" fill="hold" grpId="0" nodeType="afterEffect">
                                  <p:stCondLst>
                                    <p:cond delay="1000"/>
                                  </p:stCondLst>
                                  <p:childTnLst>
                                    <p:set>
                                      <p:cBhvr>
                                        <p:cTn id="72" dur="1" fill="hold">
                                          <p:stCondLst>
                                            <p:cond delay="499"/>
                                          </p:stCondLst>
                                        </p:cTn>
                                        <p:tgtEl>
                                          <p:spTgt spid="56347"/>
                                        </p:tgtEl>
                                        <p:attrNameLst>
                                          <p:attrName>style.visibility</p:attrName>
                                        </p:attrNameLst>
                                      </p:cBhvr>
                                      <p:to>
                                        <p:strVal val="visible"/>
                                      </p:to>
                                    </p:set>
                                  </p:childTnLst>
                                  <p:subTnLst>
                                    <p:animClr clrSpc="rgb" dir="cw">
                                      <p:cBhvr override="childStyle">
                                        <p:cTn dur="1" fill="hold" display="0" masterRel="nextClick" afterEffect="1"/>
                                        <p:tgtEl>
                                          <p:spTgt spid="56347"/>
                                        </p:tgtEl>
                                        <p:attrNameLst>
                                          <p:attrName>ppt_c</p:attrName>
                                        </p:attrNameLst>
                                      </p:cBhvr>
                                      <p:to>
                                        <a:srgbClr val="777777"/>
                                      </p:to>
                                    </p:animClr>
                                  </p:subTnLst>
                                </p:cTn>
                              </p:par>
                            </p:childTnLst>
                          </p:cTn>
                        </p:par>
                        <p:par>
                          <p:cTn id="73" fill="hold" nodeType="afterGroup">
                            <p:stCondLst>
                              <p:cond delay="35500"/>
                            </p:stCondLst>
                            <p:childTnLst>
                              <p:par>
                                <p:cTn id="74" presetID="5" presetClass="entr" presetSubtype="10" fill="hold" nodeType="afterEffect">
                                  <p:stCondLst>
                                    <p:cond delay="1000"/>
                                  </p:stCondLst>
                                  <p:childTnLst>
                                    <p:set>
                                      <p:cBhvr>
                                        <p:cTn id="75" dur="1" fill="hold">
                                          <p:stCondLst>
                                            <p:cond delay="0"/>
                                          </p:stCondLst>
                                        </p:cTn>
                                        <p:tgtEl>
                                          <p:spTgt spid="56323"/>
                                        </p:tgtEl>
                                        <p:attrNameLst>
                                          <p:attrName>style.visibility</p:attrName>
                                        </p:attrNameLst>
                                      </p:cBhvr>
                                      <p:to>
                                        <p:strVal val="visible"/>
                                      </p:to>
                                    </p:set>
                                    <p:animEffect transition="in" filter="checkerboard(across)">
                                      <p:cBhvr>
                                        <p:cTn id="76" dur="500"/>
                                        <p:tgtEl>
                                          <p:spTgt spid="563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325" grpId="0" autoUpdateAnimBg="0"/>
      <p:bldP spid="56326" grpId="0" autoUpdateAnimBg="0"/>
      <p:bldP spid="56327" grpId="0" autoUpdateAnimBg="0"/>
      <p:bldP spid="56328" grpId="0" autoUpdateAnimBg="0"/>
      <p:bldP spid="56329" grpId="0" autoUpdateAnimBg="0"/>
      <p:bldP spid="56330" grpId="0" autoUpdateAnimBg="0"/>
      <p:bldP spid="56331" grpId="0" autoUpdateAnimBg="0"/>
      <p:bldP spid="56332" grpId="0" autoUpdateAnimBg="0"/>
      <p:bldP spid="56333" grpId="0" autoUpdateAnimBg="0"/>
      <p:bldP spid="56334" grpId="0" autoUpdateAnimBg="0"/>
      <p:bldP spid="56335" grpId="0" autoUpdateAnimBg="0"/>
      <p:bldP spid="56336" grpId="0" autoUpdateAnimBg="0"/>
      <p:bldP spid="56337" grpId="0" autoUpdateAnimBg="0"/>
      <p:bldP spid="56338" grpId="0" autoUpdateAnimBg="0"/>
      <p:bldP spid="56339" grpId="0" autoUpdateAnimBg="0"/>
      <p:bldP spid="56340" grpId="0" autoUpdateAnimBg="0"/>
      <p:bldP spid="56341" grpId="0" autoUpdateAnimBg="0"/>
      <p:bldP spid="56342" grpId="0" autoUpdateAnimBg="0"/>
      <p:bldP spid="56343" grpId="0" autoUpdateAnimBg="0"/>
      <p:bldP spid="56344" grpId="0" autoUpdateAnimBg="0"/>
      <p:bldP spid="56345" grpId="0" autoUpdateAnimBg="0"/>
      <p:bldP spid="56346" grpId="0" autoUpdateAnimBg="0"/>
      <p:bldP spid="56347" grpId="0" autoUpdateAnimBg="0"/>
    </p:bldLst>
  </p:timing>
</p:sld>
</file>

<file path=ppt/slides/slide1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fa-IR" altLang="en-US" smtClean="0">
                <a:solidFill>
                  <a:srgbClr val="CC9900"/>
                </a:solidFill>
                <a:cs typeface="B Sina" panose="00000700000000000000" pitchFamily="2" charset="-78"/>
              </a:rPr>
              <a:t>مهندسی ارزش-خلاقیت- </a:t>
            </a:r>
            <a:r>
              <a:rPr lang="en-US" altLang="en-US" smtClean="0">
                <a:solidFill>
                  <a:srgbClr val="CC9900"/>
                </a:solidFill>
                <a:cs typeface="B Sina" panose="00000700000000000000" pitchFamily="2" charset="-78"/>
              </a:rPr>
              <a:t>www.ravanshadnia.com</a:t>
            </a:r>
            <a:endParaRPr lang="en-US" altLang="en-US">
              <a:solidFill>
                <a:srgbClr val="CC9900"/>
              </a:solidFill>
              <a:cs typeface="B Sina" panose="00000700000000000000" pitchFamily="2" charset="-78"/>
            </a:endParaRPr>
          </a:p>
        </p:txBody>
      </p:sp>
      <p:sp>
        <p:nvSpPr>
          <p:cNvPr id="47107"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478EBA02-1F91-42D2-A0D9-51DE1113894A}" type="slidenum">
              <a:rPr lang="fa-IR" altLang="en-US"/>
              <a:pPr eaLnBrk="1" hangingPunct="1"/>
              <a:t>149</a:t>
            </a:fld>
            <a:endParaRPr lang="en-US" altLang="en-US"/>
          </a:p>
        </p:txBody>
      </p:sp>
      <p:sp>
        <p:nvSpPr>
          <p:cNvPr id="47108" name="Rectangle 2"/>
          <p:cNvSpPr>
            <a:spLocks noGrp="1" noChangeArrowheads="1"/>
          </p:cNvSpPr>
          <p:nvPr>
            <p:ph type="title"/>
          </p:nvPr>
        </p:nvSpPr>
        <p:spPr/>
        <p:txBody>
          <a:bodyPr/>
          <a:lstStyle/>
          <a:p>
            <a:pPr algn="r" eaLnBrk="1" hangingPunct="1"/>
            <a:r>
              <a:rPr lang="fa-IR" altLang="en-US" smtClean="0">
                <a:cs typeface="Titr" pitchFamily="2" charset="0"/>
              </a:rPr>
              <a:t>ارتباط خلاقيت و قضاوت با سن </a:t>
            </a:r>
            <a:endParaRPr lang="en-US" altLang="en-US" smtClean="0">
              <a:cs typeface="Titr" pitchFamily="2" charset="0"/>
            </a:endParaRPr>
          </a:p>
        </p:txBody>
      </p:sp>
      <p:grpSp>
        <p:nvGrpSpPr>
          <p:cNvPr id="2" name="Group 3"/>
          <p:cNvGrpSpPr>
            <a:grpSpLocks/>
          </p:cNvGrpSpPr>
          <p:nvPr/>
        </p:nvGrpSpPr>
        <p:grpSpPr bwMode="auto">
          <a:xfrm>
            <a:off x="1752600" y="2133600"/>
            <a:ext cx="5867400" cy="2482850"/>
            <a:chOff x="528" y="1392"/>
            <a:chExt cx="4800" cy="2007"/>
          </a:xfrm>
        </p:grpSpPr>
        <p:grpSp>
          <p:nvGrpSpPr>
            <p:cNvPr id="47111" name="Group 4"/>
            <p:cNvGrpSpPr>
              <a:grpSpLocks/>
            </p:cNvGrpSpPr>
            <p:nvPr/>
          </p:nvGrpSpPr>
          <p:grpSpPr bwMode="auto">
            <a:xfrm>
              <a:off x="1392" y="1392"/>
              <a:ext cx="3936" cy="1536"/>
              <a:chOff x="1392" y="1392"/>
              <a:chExt cx="3936" cy="1536"/>
            </a:xfrm>
          </p:grpSpPr>
          <p:sp>
            <p:nvSpPr>
              <p:cNvPr id="47117" name="Rectangle 5"/>
              <p:cNvSpPr>
                <a:spLocks noChangeArrowheads="1"/>
              </p:cNvSpPr>
              <p:nvPr/>
            </p:nvSpPr>
            <p:spPr bwMode="auto">
              <a:xfrm>
                <a:off x="1392" y="1392"/>
                <a:ext cx="3936" cy="1536"/>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47118" name="Line 6"/>
              <p:cNvSpPr>
                <a:spLocks noChangeShapeType="1"/>
              </p:cNvSpPr>
              <p:nvPr/>
            </p:nvSpPr>
            <p:spPr bwMode="auto">
              <a:xfrm>
                <a:off x="3120" y="1392"/>
                <a:ext cx="0" cy="1536"/>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47119" name="Line 7"/>
              <p:cNvSpPr>
                <a:spLocks noChangeShapeType="1"/>
              </p:cNvSpPr>
              <p:nvPr/>
            </p:nvSpPr>
            <p:spPr bwMode="auto">
              <a:xfrm>
                <a:off x="1968" y="1392"/>
                <a:ext cx="0" cy="1536"/>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47120" name="Line 8"/>
              <p:cNvSpPr>
                <a:spLocks noChangeShapeType="1"/>
              </p:cNvSpPr>
              <p:nvPr/>
            </p:nvSpPr>
            <p:spPr bwMode="auto">
              <a:xfrm>
                <a:off x="1680" y="1392"/>
                <a:ext cx="0" cy="1536"/>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grpSp>
            <p:nvGrpSpPr>
              <p:cNvPr id="47121" name="Group 9"/>
              <p:cNvGrpSpPr>
                <a:grpSpLocks/>
              </p:cNvGrpSpPr>
              <p:nvPr/>
            </p:nvGrpSpPr>
            <p:grpSpPr bwMode="auto">
              <a:xfrm>
                <a:off x="1392" y="1528"/>
                <a:ext cx="3936" cy="1352"/>
                <a:chOff x="1392" y="1528"/>
                <a:chExt cx="3936" cy="1352"/>
              </a:xfrm>
            </p:grpSpPr>
            <p:sp>
              <p:nvSpPr>
                <p:cNvPr id="47122" name="Line 10"/>
                <p:cNvSpPr>
                  <a:spLocks noChangeShapeType="1"/>
                </p:cNvSpPr>
                <p:nvPr/>
              </p:nvSpPr>
              <p:spPr bwMode="auto">
                <a:xfrm>
                  <a:off x="1392" y="2160"/>
                  <a:ext cx="3936"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47123" name="Freeform 11"/>
                <p:cNvSpPr>
                  <a:spLocks/>
                </p:cNvSpPr>
                <p:nvPr/>
              </p:nvSpPr>
              <p:spPr bwMode="auto">
                <a:xfrm>
                  <a:off x="1392" y="1528"/>
                  <a:ext cx="3936" cy="1352"/>
                </a:xfrm>
                <a:custGeom>
                  <a:avLst/>
                  <a:gdLst>
                    <a:gd name="T0" fmla="*/ 0 w 3936"/>
                    <a:gd name="T1" fmla="*/ 8 h 1352"/>
                    <a:gd name="T2" fmla="*/ 288 w 3936"/>
                    <a:gd name="T3" fmla="*/ 8 h 1352"/>
                    <a:gd name="T4" fmla="*/ 576 w 3936"/>
                    <a:gd name="T5" fmla="*/ 56 h 1352"/>
                    <a:gd name="T6" fmla="*/ 1088 w 3936"/>
                    <a:gd name="T7" fmla="*/ 160 h 1352"/>
                    <a:gd name="T8" fmla="*/ 1728 w 3936"/>
                    <a:gd name="T9" fmla="*/ 392 h 1352"/>
                    <a:gd name="T10" fmla="*/ 2160 w 3936"/>
                    <a:gd name="T11" fmla="*/ 632 h 1352"/>
                    <a:gd name="T12" fmla="*/ 2632 w 3936"/>
                    <a:gd name="T13" fmla="*/ 1000 h 1352"/>
                    <a:gd name="T14" fmla="*/ 3016 w 3936"/>
                    <a:gd name="T15" fmla="*/ 1192 h 1352"/>
                    <a:gd name="T16" fmla="*/ 3352 w 3936"/>
                    <a:gd name="T17" fmla="*/ 1288 h 1352"/>
                    <a:gd name="T18" fmla="*/ 3936 w 3936"/>
                    <a:gd name="T19" fmla="*/ 1352 h 135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936"/>
                    <a:gd name="T31" fmla="*/ 0 h 1352"/>
                    <a:gd name="T32" fmla="*/ 3936 w 3936"/>
                    <a:gd name="T33" fmla="*/ 1352 h 1352"/>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936" h="1352">
                      <a:moveTo>
                        <a:pt x="0" y="8"/>
                      </a:moveTo>
                      <a:cubicBezTo>
                        <a:pt x="96" y="4"/>
                        <a:pt x="192" y="0"/>
                        <a:pt x="288" y="8"/>
                      </a:cubicBezTo>
                      <a:cubicBezTo>
                        <a:pt x="384" y="16"/>
                        <a:pt x="443" y="31"/>
                        <a:pt x="576" y="56"/>
                      </a:cubicBezTo>
                      <a:cubicBezTo>
                        <a:pt x="709" y="81"/>
                        <a:pt x="896" y="104"/>
                        <a:pt x="1088" y="160"/>
                      </a:cubicBezTo>
                      <a:cubicBezTo>
                        <a:pt x="1280" y="216"/>
                        <a:pt x="1549" y="313"/>
                        <a:pt x="1728" y="392"/>
                      </a:cubicBezTo>
                      <a:cubicBezTo>
                        <a:pt x="1907" y="471"/>
                        <a:pt x="2009" y="531"/>
                        <a:pt x="2160" y="632"/>
                      </a:cubicBezTo>
                      <a:cubicBezTo>
                        <a:pt x="2311" y="733"/>
                        <a:pt x="2489" y="907"/>
                        <a:pt x="2632" y="1000"/>
                      </a:cubicBezTo>
                      <a:cubicBezTo>
                        <a:pt x="2775" y="1093"/>
                        <a:pt x="2896" y="1144"/>
                        <a:pt x="3016" y="1192"/>
                      </a:cubicBezTo>
                      <a:cubicBezTo>
                        <a:pt x="3136" y="1240"/>
                        <a:pt x="3199" y="1261"/>
                        <a:pt x="3352" y="1288"/>
                      </a:cubicBezTo>
                      <a:cubicBezTo>
                        <a:pt x="3505" y="1315"/>
                        <a:pt x="3814" y="1339"/>
                        <a:pt x="3936" y="1352"/>
                      </a:cubicBezTo>
                    </a:path>
                  </a:pathLst>
                </a:custGeom>
                <a:noFill/>
                <a:ln w="381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47124" name="Line 12"/>
                <p:cNvSpPr>
                  <a:spLocks noChangeShapeType="1"/>
                </p:cNvSpPr>
                <p:nvPr/>
              </p:nvSpPr>
              <p:spPr bwMode="auto">
                <a:xfrm flipV="1">
                  <a:off x="1392" y="1536"/>
                  <a:ext cx="144" cy="144"/>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47125" name="Line 13"/>
                <p:cNvSpPr>
                  <a:spLocks noChangeShapeType="1"/>
                </p:cNvSpPr>
                <p:nvPr/>
              </p:nvSpPr>
              <p:spPr bwMode="auto">
                <a:xfrm flipV="1">
                  <a:off x="1392" y="1536"/>
                  <a:ext cx="240" cy="24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47126" name="Line 14"/>
                <p:cNvSpPr>
                  <a:spLocks noChangeShapeType="1"/>
                </p:cNvSpPr>
                <p:nvPr/>
              </p:nvSpPr>
              <p:spPr bwMode="auto">
                <a:xfrm flipV="1">
                  <a:off x="1392" y="1536"/>
                  <a:ext cx="336" cy="336"/>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47127" name="Line 15"/>
                <p:cNvSpPr>
                  <a:spLocks noChangeShapeType="1"/>
                </p:cNvSpPr>
                <p:nvPr/>
              </p:nvSpPr>
              <p:spPr bwMode="auto">
                <a:xfrm flipV="1">
                  <a:off x="1392" y="1536"/>
                  <a:ext cx="432" cy="432"/>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47128" name="Line 16"/>
                <p:cNvSpPr>
                  <a:spLocks noChangeShapeType="1"/>
                </p:cNvSpPr>
                <p:nvPr/>
              </p:nvSpPr>
              <p:spPr bwMode="auto">
                <a:xfrm flipV="1">
                  <a:off x="1392" y="1584"/>
                  <a:ext cx="480" cy="48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47129" name="Line 17"/>
                <p:cNvSpPr>
                  <a:spLocks noChangeShapeType="1"/>
                </p:cNvSpPr>
                <p:nvPr/>
              </p:nvSpPr>
              <p:spPr bwMode="auto">
                <a:xfrm flipV="1">
                  <a:off x="1392" y="1584"/>
                  <a:ext cx="576" cy="576"/>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47130" name="Line 18"/>
                <p:cNvSpPr>
                  <a:spLocks noChangeShapeType="1"/>
                </p:cNvSpPr>
                <p:nvPr/>
              </p:nvSpPr>
              <p:spPr bwMode="auto">
                <a:xfrm flipV="1">
                  <a:off x="1488" y="1584"/>
                  <a:ext cx="576" cy="576"/>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47131" name="Line 19"/>
                <p:cNvSpPr>
                  <a:spLocks noChangeShapeType="1"/>
                </p:cNvSpPr>
                <p:nvPr/>
              </p:nvSpPr>
              <p:spPr bwMode="auto">
                <a:xfrm flipV="1">
                  <a:off x="1584" y="1632"/>
                  <a:ext cx="528" cy="528"/>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47132" name="Line 20"/>
                <p:cNvSpPr>
                  <a:spLocks noChangeShapeType="1"/>
                </p:cNvSpPr>
                <p:nvPr/>
              </p:nvSpPr>
              <p:spPr bwMode="auto">
                <a:xfrm flipV="1">
                  <a:off x="1680" y="1632"/>
                  <a:ext cx="528" cy="528"/>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47133" name="Line 21"/>
                <p:cNvSpPr>
                  <a:spLocks noChangeShapeType="1"/>
                </p:cNvSpPr>
                <p:nvPr/>
              </p:nvSpPr>
              <p:spPr bwMode="auto">
                <a:xfrm flipV="1">
                  <a:off x="1776" y="1632"/>
                  <a:ext cx="528" cy="528"/>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47134" name="Line 22"/>
                <p:cNvSpPr>
                  <a:spLocks noChangeShapeType="1"/>
                </p:cNvSpPr>
                <p:nvPr/>
              </p:nvSpPr>
              <p:spPr bwMode="auto">
                <a:xfrm flipV="1">
                  <a:off x="1872" y="1680"/>
                  <a:ext cx="480" cy="48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47135" name="Line 23"/>
                <p:cNvSpPr>
                  <a:spLocks noChangeShapeType="1"/>
                </p:cNvSpPr>
                <p:nvPr/>
              </p:nvSpPr>
              <p:spPr bwMode="auto">
                <a:xfrm flipV="1">
                  <a:off x="1968" y="1680"/>
                  <a:ext cx="480" cy="48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47136" name="Line 24"/>
                <p:cNvSpPr>
                  <a:spLocks noChangeShapeType="1"/>
                </p:cNvSpPr>
                <p:nvPr/>
              </p:nvSpPr>
              <p:spPr bwMode="auto">
                <a:xfrm flipV="1">
                  <a:off x="2064" y="1680"/>
                  <a:ext cx="480" cy="48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47137" name="Line 25"/>
                <p:cNvSpPr>
                  <a:spLocks noChangeShapeType="1"/>
                </p:cNvSpPr>
                <p:nvPr/>
              </p:nvSpPr>
              <p:spPr bwMode="auto">
                <a:xfrm flipV="1">
                  <a:off x="2160" y="1728"/>
                  <a:ext cx="432" cy="432"/>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47138" name="Line 26"/>
                <p:cNvSpPr>
                  <a:spLocks noChangeShapeType="1"/>
                </p:cNvSpPr>
                <p:nvPr/>
              </p:nvSpPr>
              <p:spPr bwMode="auto">
                <a:xfrm flipV="1">
                  <a:off x="2256" y="1728"/>
                  <a:ext cx="432" cy="432"/>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47139" name="Line 27"/>
                <p:cNvSpPr>
                  <a:spLocks noChangeShapeType="1"/>
                </p:cNvSpPr>
                <p:nvPr/>
              </p:nvSpPr>
              <p:spPr bwMode="auto">
                <a:xfrm flipV="1">
                  <a:off x="2352" y="1776"/>
                  <a:ext cx="384" cy="384"/>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47140" name="Line 28"/>
                <p:cNvSpPr>
                  <a:spLocks noChangeShapeType="1"/>
                </p:cNvSpPr>
                <p:nvPr/>
              </p:nvSpPr>
              <p:spPr bwMode="auto">
                <a:xfrm flipH="1">
                  <a:off x="2448" y="1824"/>
                  <a:ext cx="336" cy="336"/>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47141" name="Line 29"/>
                <p:cNvSpPr>
                  <a:spLocks noChangeShapeType="1"/>
                </p:cNvSpPr>
                <p:nvPr/>
              </p:nvSpPr>
              <p:spPr bwMode="auto">
                <a:xfrm flipH="1">
                  <a:off x="2544" y="1824"/>
                  <a:ext cx="336" cy="336"/>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47142" name="Line 30"/>
                <p:cNvSpPr>
                  <a:spLocks noChangeShapeType="1"/>
                </p:cNvSpPr>
                <p:nvPr/>
              </p:nvSpPr>
              <p:spPr bwMode="auto">
                <a:xfrm flipH="1">
                  <a:off x="2640" y="1872"/>
                  <a:ext cx="288" cy="288"/>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47143" name="Line 31"/>
                <p:cNvSpPr>
                  <a:spLocks noChangeShapeType="1"/>
                </p:cNvSpPr>
                <p:nvPr/>
              </p:nvSpPr>
              <p:spPr bwMode="auto">
                <a:xfrm flipH="1">
                  <a:off x="2736" y="1872"/>
                  <a:ext cx="288" cy="288"/>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47144" name="Line 32"/>
                <p:cNvSpPr>
                  <a:spLocks noChangeShapeType="1"/>
                </p:cNvSpPr>
                <p:nvPr/>
              </p:nvSpPr>
              <p:spPr bwMode="auto">
                <a:xfrm flipH="1">
                  <a:off x="2832" y="1920"/>
                  <a:ext cx="240" cy="24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47145" name="Line 33"/>
                <p:cNvSpPr>
                  <a:spLocks noChangeShapeType="1"/>
                </p:cNvSpPr>
                <p:nvPr/>
              </p:nvSpPr>
              <p:spPr bwMode="auto">
                <a:xfrm flipH="1">
                  <a:off x="2928" y="1968"/>
                  <a:ext cx="192" cy="192"/>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47146" name="Line 34"/>
                <p:cNvSpPr>
                  <a:spLocks noChangeShapeType="1"/>
                </p:cNvSpPr>
                <p:nvPr/>
              </p:nvSpPr>
              <p:spPr bwMode="auto">
                <a:xfrm flipH="1">
                  <a:off x="3024" y="1968"/>
                  <a:ext cx="192" cy="192"/>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47147" name="Line 35"/>
                <p:cNvSpPr>
                  <a:spLocks noChangeShapeType="1"/>
                </p:cNvSpPr>
                <p:nvPr/>
              </p:nvSpPr>
              <p:spPr bwMode="auto">
                <a:xfrm flipH="1">
                  <a:off x="3120" y="2016"/>
                  <a:ext cx="144" cy="144"/>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47148" name="Line 36"/>
                <p:cNvSpPr>
                  <a:spLocks noChangeShapeType="1"/>
                </p:cNvSpPr>
                <p:nvPr/>
              </p:nvSpPr>
              <p:spPr bwMode="auto">
                <a:xfrm flipH="1">
                  <a:off x="3216" y="2016"/>
                  <a:ext cx="144" cy="144"/>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47149" name="Line 37"/>
                <p:cNvSpPr>
                  <a:spLocks noChangeShapeType="1"/>
                </p:cNvSpPr>
                <p:nvPr/>
              </p:nvSpPr>
              <p:spPr bwMode="auto">
                <a:xfrm flipH="1">
                  <a:off x="3312" y="2064"/>
                  <a:ext cx="96" cy="96"/>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47150" name="Line 38"/>
                <p:cNvSpPr>
                  <a:spLocks noChangeShapeType="1"/>
                </p:cNvSpPr>
                <p:nvPr/>
              </p:nvSpPr>
              <p:spPr bwMode="auto">
                <a:xfrm flipH="1">
                  <a:off x="3648" y="2160"/>
                  <a:ext cx="48" cy="48"/>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47151" name="Line 39"/>
                <p:cNvSpPr>
                  <a:spLocks noChangeShapeType="1"/>
                </p:cNvSpPr>
                <p:nvPr/>
              </p:nvSpPr>
              <p:spPr bwMode="auto">
                <a:xfrm flipH="1">
                  <a:off x="3696" y="2160"/>
                  <a:ext cx="96" cy="96"/>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47152" name="Line 40"/>
                <p:cNvSpPr>
                  <a:spLocks noChangeShapeType="1"/>
                </p:cNvSpPr>
                <p:nvPr/>
              </p:nvSpPr>
              <p:spPr bwMode="auto">
                <a:xfrm flipH="1">
                  <a:off x="3744" y="2160"/>
                  <a:ext cx="144" cy="144"/>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47153" name="Line 41"/>
                <p:cNvSpPr>
                  <a:spLocks noChangeShapeType="1"/>
                </p:cNvSpPr>
                <p:nvPr/>
              </p:nvSpPr>
              <p:spPr bwMode="auto">
                <a:xfrm flipH="1">
                  <a:off x="3792" y="2160"/>
                  <a:ext cx="192" cy="192"/>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47154" name="Line 42"/>
                <p:cNvSpPr>
                  <a:spLocks noChangeShapeType="1"/>
                </p:cNvSpPr>
                <p:nvPr/>
              </p:nvSpPr>
              <p:spPr bwMode="auto">
                <a:xfrm flipH="1">
                  <a:off x="3840" y="2160"/>
                  <a:ext cx="240" cy="24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47155" name="Line 43"/>
                <p:cNvSpPr>
                  <a:spLocks noChangeShapeType="1"/>
                </p:cNvSpPr>
                <p:nvPr/>
              </p:nvSpPr>
              <p:spPr bwMode="auto">
                <a:xfrm flipH="1">
                  <a:off x="3888" y="2160"/>
                  <a:ext cx="288" cy="288"/>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47156" name="Line 44"/>
                <p:cNvSpPr>
                  <a:spLocks noChangeShapeType="1"/>
                </p:cNvSpPr>
                <p:nvPr/>
              </p:nvSpPr>
              <p:spPr bwMode="auto">
                <a:xfrm flipH="1">
                  <a:off x="3936" y="2160"/>
                  <a:ext cx="336" cy="336"/>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47157" name="Line 45"/>
                <p:cNvSpPr>
                  <a:spLocks noChangeShapeType="1"/>
                </p:cNvSpPr>
                <p:nvPr/>
              </p:nvSpPr>
              <p:spPr bwMode="auto">
                <a:xfrm flipH="1">
                  <a:off x="3984" y="2160"/>
                  <a:ext cx="384" cy="384"/>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47158" name="Line 46"/>
                <p:cNvSpPr>
                  <a:spLocks noChangeShapeType="1"/>
                </p:cNvSpPr>
                <p:nvPr/>
              </p:nvSpPr>
              <p:spPr bwMode="auto">
                <a:xfrm flipH="1">
                  <a:off x="4080" y="2160"/>
                  <a:ext cx="384" cy="384"/>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47159" name="Line 47"/>
                <p:cNvSpPr>
                  <a:spLocks noChangeShapeType="1"/>
                </p:cNvSpPr>
                <p:nvPr/>
              </p:nvSpPr>
              <p:spPr bwMode="auto">
                <a:xfrm flipH="1">
                  <a:off x="4128" y="2160"/>
                  <a:ext cx="432" cy="432"/>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47160" name="Line 48"/>
                <p:cNvSpPr>
                  <a:spLocks noChangeShapeType="1"/>
                </p:cNvSpPr>
                <p:nvPr/>
              </p:nvSpPr>
              <p:spPr bwMode="auto">
                <a:xfrm flipH="1">
                  <a:off x="4176" y="2160"/>
                  <a:ext cx="480" cy="48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47161" name="Line 49"/>
                <p:cNvSpPr>
                  <a:spLocks noChangeShapeType="1"/>
                </p:cNvSpPr>
                <p:nvPr/>
              </p:nvSpPr>
              <p:spPr bwMode="auto">
                <a:xfrm flipH="1">
                  <a:off x="4272" y="2160"/>
                  <a:ext cx="480" cy="48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47162" name="Line 50"/>
                <p:cNvSpPr>
                  <a:spLocks noChangeShapeType="1"/>
                </p:cNvSpPr>
                <p:nvPr/>
              </p:nvSpPr>
              <p:spPr bwMode="auto">
                <a:xfrm flipH="1">
                  <a:off x="4320" y="2160"/>
                  <a:ext cx="528" cy="528"/>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47163" name="Line 51"/>
                <p:cNvSpPr>
                  <a:spLocks noChangeShapeType="1"/>
                </p:cNvSpPr>
                <p:nvPr/>
              </p:nvSpPr>
              <p:spPr bwMode="auto">
                <a:xfrm flipH="1">
                  <a:off x="4368" y="2160"/>
                  <a:ext cx="576" cy="576"/>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47164" name="Line 52"/>
                <p:cNvSpPr>
                  <a:spLocks noChangeShapeType="1"/>
                </p:cNvSpPr>
                <p:nvPr/>
              </p:nvSpPr>
              <p:spPr bwMode="auto">
                <a:xfrm flipH="1">
                  <a:off x="4464" y="2160"/>
                  <a:ext cx="576" cy="576"/>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47165" name="Line 53"/>
                <p:cNvSpPr>
                  <a:spLocks noChangeShapeType="1"/>
                </p:cNvSpPr>
                <p:nvPr/>
              </p:nvSpPr>
              <p:spPr bwMode="auto">
                <a:xfrm flipH="1">
                  <a:off x="4512" y="2160"/>
                  <a:ext cx="624" cy="624"/>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47166" name="Line 54"/>
                <p:cNvSpPr>
                  <a:spLocks noChangeShapeType="1"/>
                </p:cNvSpPr>
                <p:nvPr/>
              </p:nvSpPr>
              <p:spPr bwMode="auto">
                <a:xfrm flipH="1">
                  <a:off x="4608" y="2160"/>
                  <a:ext cx="624" cy="624"/>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47167" name="Line 55"/>
                <p:cNvSpPr>
                  <a:spLocks noChangeShapeType="1"/>
                </p:cNvSpPr>
                <p:nvPr/>
              </p:nvSpPr>
              <p:spPr bwMode="auto">
                <a:xfrm flipH="1">
                  <a:off x="4656" y="2160"/>
                  <a:ext cx="672" cy="672"/>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47168" name="Line 56"/>
                <p:cNvSpPr>
                  <a:spLocks noChangeShapeType="1"/>
                </p:cNvSpPr>
                <p:nvPr/>
              </p:nvSpPr>
              <p:spPr bwMode="auto">
                <a:xfrm flipH="1">
                  <a:off x="4752" y="2256"/>
                  <a:ext cx="576" cy="576"/>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47169" name="Line 57"/>
                <p:cNvSpPr>
                  <a:spLocks noChangeShapeType="1"/>
                </p:cNvSpPr>
                <p:nvPr/>
              </p:nvSpPr>
              <p:spPr bwMode="auto">
                <a:xfrm flipH="1">
                  <a:off x="4848" y="2352"/>
                  <a:ext cx="480" cy="48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47170" name="Line 58"/>
                <p:cNvSpPr>
                  <a:spLocks noChangeShapeType="1"/>
                </p:cNvSpPr>
                <p:nvPr/>
              </p:nvSpPr>
              <p:spPr bwMode="auto">
                <a:xfrm flipH="1">
                  <a:off x="4944" y="2448"/>
                  <a:ext cx="384" cy="384"/>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47171" name="Line 59"/>
                <p:cNvSpPr>
                  <a:spLocks noChangeShapeType="1"/>
                </p:cNvSpPr>
                <p:nvPr/>
              </p:nvSpPr>
              <p:spPr bwMode="auto">
                <a:xfrm flipH="1">
                  <a:off x="4992" y="2544"/>
                  <a:ext cx="336" cy="336"/>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47172" name="Line 60"/>
                <p:cNvSpPr>
                  <a:spLocks noChangeShapeType="1"/>
                </p:cNvSpPr>
                <p:nvPr/>
              </p:nvSpPr>
              <p:spPr bwMode="auto">
                <a:xfrm flipH="1">
                  <a:off x="5136" y="2640"/>
                  <a:ext cx="192" cy="192"/>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47173" name="Line 61"/>
                <p:cNvSpPr>
                  <a:spLocks noChangeShapeType="1"/>
                </p:cNvSpPr>
                <p:nvPr/>
              </p:nvSpPr>
              <p:spPr bwMode="auto">
                <a:xfrm flipH="1">
                  <a:off x="5184" y="2736"/>
                  <a:ext cx="144" cy="144"/>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grpSp>
        </p:grpSp>
        <p:sp>
          <p:nvSpPr>
            <p:cNvPr id="47112" name="Text Box 62"/>
            <p:cNvSpPr txBox="1">
              <a:spLocks noChangeArrowheads="1"/>
            </p:cNvSpPr>
            <p:nvPr/>
          </p:nvSpPr>
          <p:spPr bwMode="auto">
            <a:xfrm>
              <a:off x="528" y="1631"/>
              <a:ext cx="911" cy="6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rtl="0">
                <a:spcBef>
                  <a:spcPct val="50000"/>
                </a:spcBef>
              </a:pPr>
              <a:r>
                <a:rPr lang="fa-IR" altLang="en-US" sz="2400" b="1">
                  <a:solidFill>
                    <a:srgbClr val="006600"/>
                  </a:solidFill>
                  <a:cs typeface="Titr" pitchFamily="2" charset="0"/>
                </a:rPr>
                <a:t>غلبه خلاقيت</a:t>
              </a:r>
              <a:endParaRPr lang="en-US" altLang="en-US" sz="2400" b="1">
                <a:solidFill>
                  <a:srgbClr val="006600"/>
                </a:solidFill>
                <a:cs typeface="Titr" pitchFamily="2" charset="0"/>
              </a:endParaRPr>
            </a:p>
          </p:txBody>
        </p:sp>
        <p:sp>
          <p:nvSpPr>
            <p:cNvPr id="47113" name="Text Box 63"/>
            <p:cNvSpPr txBox="1">
              <a:spLocks noChangeArrowheads="1"/>
            </p:cNvSpPr>
            <p:nvPr/>
          </p:nvSpPr>
          <p:spPr bwMode="auto">
            <a:xfrm>
              <a:off x="528" y="2497"/>
              <a:ext cx="910" cy="6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rtl="0">
                <a:spcBef>
                  <a:spcPct val="50000"/>
                </a:spcBef>
              </a:pPr>
              <a:r>
                <a:rPr lang="fa-IR" altLang="en-US" sz="2400" b="1">
                  <a:solidFill>
                    <a:srgbClr val="CC3300"/>
                  </a:solidFill>
                  <a:cs typeface="Titr" pitchFamily="2" charset="0"/>
                </a:rPr>
                <a:t>غلبه قضاوت</a:t>
              </a:r>
              <a:endParaRPr lang="en-US" altLang="en-US" sz="2400" b="1">
                <a:solidFill>
                  <a:srgbClr val="CC3300"/>
                </a:solidFill>
                <a:cs typeface="Titr" pitchFamily="2" charset="0"/>
              </a:endParaRPr>
            </a:p>
          </p:txBody>
        </p:sp>
        <p:sp>
          <p:nvSpPr>
            <p:cNvPr id="47114" name="Text Box 64"/>
            <p:cNvSpPr txBox="1">
              <a:spLocks noChangeArrowheads="1"/>
            </p:cNvSpPr>
            <p:nvPr/>
          </p:nvSpPr>
          <p:spPr bwMode="auto">
            <a:xfrm>
              <a:off x="1295" y="2928"/>
              <a:ext cx="194" cy="2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l" rtl="0">
                <a:spcBef>
                  <a:spcPct val="50000"/>
                </a:spcBef>
              </a:pPr>
              <a:r>
                <a:rPr lang="en-US" altLang="en-US" sz="1600" b="1"/>
                <a:t>0</a:t>
              </a:r>
            </a:p>
          </p:txBody>
        </p:sp>
        <p:sp>
          <p:nvSpPr>
            <p:cNvPr id="47115" name="Text Box 65"/>
            <p:cNvSpPr txBox="1">
              <a:spLocks noChangeArrowheads="1"/>
            </p:cNvSpPr>
            <p:nvPr/>
          </p:nvSpPr>
          <p:spPr bwMode="auto">
            <a:xfrm>
              <a:off x="1536" y="2928"/>
              <a:ext cx="672" cy="4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l" rtl="0">
                <a:spcBef>
                  <a:spcPct val="50000"/>
                </a:spcBef>
              </a:pPr>
              <a:r>
                <a:rPr lang="en-US" altLang="en-US" sz="1600" b="1"/>
                <a:t>1 2   5 6</a:t>
              </a:r>
            </a:p>
          </p:txBody>
        </p:sp>
        <p:sp>
          <p:nvSpPr>
            <p:cNvPr id="47116" name="Text Box 66"/>
            <p:cNvSpPr txBox="1">
              <a:spLocks noChangeArrowheads="1"/>
            </p:cNvSpPr>
            <p:nvPr/>
          </p:nvSpPr>
          <p:spPr bwMode="auto">
            <a:xfrm>
              <a:off x="2831" y="2928"/>
              <a:ext cx="530" cy="4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rtl="0">
                <a:spcBef>
                  <a:spcPct val="50000"/>
                </a:spcBef>
              </a:pPr>
              <a:r>
                <a:rPr lang="en-US" altLang="en-US" sz="1600" b="1"/>
                <a:t>17 24</a:t>
              </a:r>
            </a:p>
          </p:txBody>
        </p:sp>
      </p:grpSp>
      <p:pic>
        <p:nvPicPr>
          <p:cNvPr id="57411" name="Picture 67" descr="IDEA1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734176" y="1828800"/>
            <a:ext cx="3933825" cy="480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999761598"/>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7" presetClass="entr" presetSubtype="8" fill="hold" nodeType="withEffect">
                                  <p:stCondLst>
                                    <p:cond delay="200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ppt_x</p:attrName>
                                        </p:attrNameLst>
                                      </p:cBhvr>
                                      <p:tavLst>
                                        <p:tav tm="0">
                                          <p:val>
                                            <p:strVal val="#ppt_x-#ppt_w/2"/>
                                          </p:val>
                                        </p:tav>
                                        <p:tav tm="100000">
                                          <p:val>
                                            <p:strVal val="#ppt_x"/>
                                          </p:val>
                                        </p:tav>
                                      </p:tavLst>
                                    </p:anim>
                                    <p:anim calcmode="lin" valueType="num">
                                      <p:cBhvr>
                                        <p:cTn id="8" dur="500" fill="hold"/>
                                        <p:tgtEl>
                                          <p:spTgt spid="2"/>
                                        </p:tgtEl>
                                        <p:attrNameLst>
                                          <p:attrName>ppt_y</p:attrName>
                                        </p:attrNameLst>
                                      </p:cBhvr>
                                      <p:tavLst>
                                        <p:tav tm="0">
                                          <p:val>
                                            <p:strVal val="#ppt_y"/>
                                          </p:val>
                                        </p:tav>
                                        <p:tav tm="100000">
                                          <p:val>
                                            <p:strVal val="#ppt_y"/>
                                          </p:val>
                                        </p:tav>
                                      </p:tavLst>
                                    </p:anim>
                                    <p:anim calcmode="lin" valueType="num">
                                      <p:cBhvr>
                                        <p:cTn id="9" dur="500" fill="hold"/>
                                        <p:tgtEl>
                                          <p:spTgt spid="2"/>
                                        </p:tgtEl>
                                        <p:attrNameLst>
                                          <p:attrName>ppt_w</p:attrName>
                                        </p:attrNameLst>
                                      </p:cBhvr>
                                      <p:tavLst>
                                        <p:tav tm="0">
                                          <p:val>
                                            <p:fltVal val="0"/>
                                          </p:val>
                                        </p:tav>
                                        <p:tav tm="100000">
                                          <p:val>
                                            <p:strVal val="#ppt_w"/>
                                          </p:val>
                                        </p:tav>
                                      </p:tavLst>
                                    </p:anim>
                                    <p:anim calcmode="lin" valueType="num">
                                      <p:cBhvr>
                                        <p:cTn id="10" dur="500" fill="hold"/>
                                        <p:tgtEl>
                                          <p:spTgt spid="2"/>
                                        </p:tgtEl>
                                        <p:attrNameLst>
                                          <p:attrName>ppt_h</p:attrName>
                                        </p:attrNameLst>
                                      </p:cBhvr>
                                      <p:tavLst>
                                        <p:tav tm="0">
                                          <p:val>
                                            <p:strVal val="#ppt_h"/>
                                          </p:val>
                                        </p:tav>
                                        <p:tav tm="100000">
                                          <p:val>
                                            <p:strVal val="#ppt_h"/>
                                          </p:val>
                                        </p:tav>
                                      </p:tavLst>
                                    </p:anim>
                                  </p:childTnLst>
                                </p:cTn>
                              </p:par>
                            </p:childTnLst>
                          </p:cTn>
                        </p:par>
                        <p:par>
                          <p:cTn id="11" fill="hold" nodeType="afterGroup">
                            <p:stCondLst>
                              <p:cond delay="2500"/>
                            </p:stCondLst>
                            <p:childTnLst>
                              <p:par>
                                <p:cTn id="12" presetID="9" presetClass="entr" presetSubtype="0" fill="hold" nodeType="afterEffect">
                                  <p:stCondLst>
                                    <p:cond delay="1000"/>
                                  </p:stCondLst>
                                  <p:childTnLst>
                                    <p:set>
                                      <p:cBhvr>
                                        <p:cTn id="13" dur="1" fill="hold">
                                          <p:stCondLst>
                                            <p:cond delay="0"/>
                                          </p:stCondLst>
                                        </p:cTn>
                                        <p:tgtEl>
                                          <p:spTgt spid="57411"/>
                                        </p:tgtEl>
                                        <p:attrNameLst>
                                          <p:attrName>style.visibility</p:attrName>
                                        </p:attrNameLst>
                                      </p:cBhvr>
                                      <p:to>
                                        <p:strVal val="visible"/>
                                      </p:to>
                                    </p:set>
                                    <p:animEffect transition="in" filter="dissolve">
                                      <p:cBhvr>
                                        <p:cTn id="14" dur="500"/>
                                        <p:tgtEl>
                                          <p:spTgt spid="574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90714" y="0"/>
            <a:ext cx="9720072" cy="1499616"/>
          </a:xfrm>
        </p:spPr>
        <p:txBody>
          <a:bodyPr/>
          <a:lstStyle/>
          <a:p>
            <a:r>
              <a:rPr lang="fa-IR" dirty="0" smtClean="0"/>
              <a:t>بهره وری بخش های مختلف صنعت ساخت</a:t>
            </a:r>
            <a:endParaRPr lang="en-US" dirty="0"/>
          </a:p>
        </p:txBody>
      </p:sp>
      <p:pic>
        <p:nvPicPr>
          <p:cNvPr id="6" name="Content Placeholder 5"/>
          <p:cNvPicPr>
            <a:picLocks noGrp="1" noChangeAspect="1"/>
          </p:cNvPicPr>
          <p:nvPr>
            <p:ph idx="1"/>
          </p:nvPr>
        </p:nvPicPr>
        <p:blipFill>
          <a:blip r:embed="rId2"/>
          <a:stretch>
            <a:fillRect/>
          </a:stretch>
        </p:blipFill>
        <p:spPr>
          <a:xfrm>
            <a:off x="180687" y="1237893"/>
            <a:ext cx="11492023" cy="5620107"/>
          </a:xfrm>
          <a:prstGeom prst="rect">
            <a:avLst/>
          </a:prstGeom>
        </p:spPr>
      </p:pic>
      <p:sp>
        <p:nvSpPr>
          <p:cNvPr id="4" name="Footer Placeholder 3"/>
          <p:cNvSpPr>
            <a:spLocks noGrp="1"/>
          </p:cNvSpPr>
          <p:nvPr>
            <p:ph type="ftr" sz="quarter" idx="11"/>
          </p:nvPr>
        </p:nvSpPr>
        <p:spPr/>
        <p:txBody>
          <a:bodyPr/>
          <a:lstStyle/>
          <a:p>
            <a:r>
              <a:rPr lang="fa-IR" smtClean="0"/>
              <a:t>مهندسی ارزش-خلاقیت- </a:t>
            </a:r>
            <a:r>
              <a:rPr lang="en-US" smtClean="0"/>
              <a:t>www.ravanshadnia.com</a:t>
            </a:r>
            <a:endParaRPr lang="en-US" dirty="0"/>
          </a:p>
        </p:txBody>
      </p:sp>
      <p:sp>
        <p:nvSpPr>
          <p:cNvPr id="5" name="Slide Number Placeholder 4"/>
          <p:cNvSpPr>
            <a:spLocks noGrp="1"/>
          </p:cNvSpPr>
          <p:nvPr>
            <p:ph type="sldNum" sz="quarter" idx="12"/>
          </p:nvPr>
        </p:nvSpPr>
        <p:spPr/>
        <p:txBody>
          <a:bodyPr/>
          <a:lstStyle/>
          <a:p>
            <a:fld id="{BFE43E44-E2A7-49DA-9CA6-8353E3EC4199}" type="slidenum">
              <a:rPr lang="en-US" smtClean="0"/>
              <a:t>15</a:t>
            </a:fld>
            <a:endParaRPr lang="en-US"/>
          </a:p>
        </p:txBody>
      </p:sp>
    </p:spTree>
    <p:extLst>
      <p:ext uri="{BB962C8B-B14F-4D97-AF65-F5344CB8AC3E}">
        <p14:creationId xmlns:p14="http://schemas.microsoft.com/office/powerpoint/2010/main" val="3855204801"/>
      </p:ext>
    </p:extLst>
  </p:cSld>
  <p:clrMapOvr>
    <a:masterClrMapping/>
  </p:clrMapOvr>
</p:sld>
</file>

<file path=ppt/slides/slide15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8130"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fa-IR" altLang="en-US" smtClean="0">
                <a:solidFill>
                  <a:srgbClr val="CC9900"/>
                </a:solidFill>
                <a:cs typeface="B Sina" panose="00000700000000000000" pitchFamily="2" charset="-78"/>
              </a:rPr>
              <a:t>مهندسی ارزش-خلاقیت- </a:t>
            </a:r>
            <a:r>
              <a:rPr lang="en-US" altLang="en-US" smtClean="0">
                <a:solidFill>
                  <a:srgbClr val="CC9900"/>
                </a:solidFill>
                <a:cs typeface="B Sina" panose="00000700000000000000" pitchFamily="2" charset="-78"/>
              </a:rPr>
              <a:t>www.ravanshadnia.com</a:t>
            </a:r>
            <a:endParaRPr lang="en-US" altLang="en-US">
              <a:solidFill>
                <a:srgbClr val="CC9900"/>
              </a:solidFill>
              <a:cs typeface="B Sina" panose="00000700000000000000" pitchFamily="2" charset="-78"/>
            </a:endParaRPr>
          </a:p>
        </p:txBody>
      </p:sp>
      <p:sp>
        <p:nvSpPr>
          <p:cNvPr id="48131"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5FE195E4-F24D-4878-9540-5F77511836F1}" type="slidenum">
              <a:rPr lang="fa-IR" altLang="en-US"/>
              <a:pPr eaLnBrk="1" hangingPunct="1"/>
              <a:t>150</a:t>
            </a:fld>
            <a:endParaRPr lang="en-US" altLang="en-US"/>
          </a:p>
        </p:txBody>
      </p:sp>
      <p:sp>
        <p:nvSpPr>
          <p:cNvPr id="58370" name="Rectangle 2"/>
          <p:cNvSpPr>
            <a:spLocks noGrp="1" noChangeArrowheads="1"/>
          </p:cNvSpPr>
          <p:nvPr>
            <p:ph type="title"/>
          </p:nvPr>
        </p:nvSpPr>
        <p:spPr/>
        <p:txBody>
          <a:bodyPr anchor="ctr"/>
          <a:lstStyle/>
          <a:p>
            <a:pPr algn="r" eaLnBrk="1" hangingPunct="1">
              <a:defRPr/>
            </a:pPr>
            <a:r>
              <a:rPr lang="ar-SA" b="0" smtClean="0">
                <a:effectLst>
                  <a:outerShdw blurRad="38100" dist="38100" dir="2700000" algn="tl">
                    <a:srgbClr val="C0C0C0"/>
                  </a:outerShdw>
                </a:effectLst>
                <a:latin typeface="Traffic" pitchFamily="2" charset="-78"/>
                <a:cs typeface="Traffic" pitchFamily="2" charset="-78"/>
              </a:rPr>
              <a:t>تكنيك</a:t>
            </a:r>
            <a:r>
              <a:rPr lang="fa-IR" b="0" smtClean="0">
                <a:effectLst>
                  <a:outerShdw blurRad="38100" dist="38100" dir="2700000" algn="tl">
                    <a:srgbClr val="C0C0C0"/>
                  </a:outerShdw>
                </a:effectLst>
                <a:latin typeface="Traffic" pitchFamily="2" charset="-78"/>
                <a:cs typeface="Traffic" pitchFamily="2" charset="-78"/>
              </a:rPr>
              <a:t>‌</a:t>
            </a:r>
            <a:r>
              <a:rPr lang="ar-SA" b="0" smtClean="0">
                <a:effectLst>
                  <a:outerShdw blurRad="38100" dist="38100" dir="2700000" algn="tl">
                    <a:srgbClr val="C0C0C0"/>
                  </a:outerShdw>
                </a:effectLst>
                <a:latin typeface="Traffic" pitchFamily="2" charset="-78"/>
                <a:cs typeface="Traffic" pitchFamily="2" charset="-78"/>
              </a:rPr>
              <a:t>ها :</a:t>
            </a:r>
            <a:endParaRPr lang="en-US" b="0" smtClean="0">
              <a:effectLst>
                <a:outerShdw blurRad="38100" dist="38100" dir="2700000" algn="tl">
                  <a:srgbClr val="C0C0C0"/>
                </a:outerShdw>
              </a:effectLst>
              <a:latin typeface="Traffic" pitchFamily="2" charset="-78"/>
              <a:cs typeface="Traffic" pitchFamily="2" charset="-78"/>
            </a:endParaRPr>
          </a:p>
        </p:txBody>
      </p:sp>
      <p:sp>
        <p:nvSpPr>
          <p:cNvPr id="58371" name="Rectangle 3"/>
          <p:cNvSpPr>
            <a:spLocks noGrp="1" noChangeArrowheads="1"/>
          </p:cNvSpPr>
          <p:nvPr>
            <p:ph type="body" idx="1"/>
          </p:nvPr>
        </p:nvSpPr>
        <p:spPr>
          <a:xfrm>
            <a:off x="6400801" y="2286000"/>
            <a:ext cx="3040063" cy="3962400"/>
          </a:xfrm>
        </p:spPr>
        <p:txBody>
          <a:bodyPr anchor="ctr"/>
          <a:lstStyle/>
          <a:p>
            <a:pPr marL="485775" indent="-485775">
              <a:buClr>
                <a:srgbClr val="009900"/>
              </a:buClr>
              <a:buNone/>
            </a:pPr>
            <a:r>
              <a:rPr lang="ar-SA" altLang="en-US" sz="2800">
                <a:solidFill>
                  <a:srgbClr val="009900"/>
                </a:solidFill>
                <a:cs typeface="Zar" pitchFamily="2" charset="0"/>
              </a:rPr>
              <a:t>طوفان فكري فردي</a:t>
            </a:r>
          </a:p>
          <a:p>
            <a:pPr marL="485775" indent="-485775">
              <a:buClr>
                <a:srgbClr val="009900"/>
              </a:buClr>
              <a:buNone/>
            </a:pPr>
            <a:r>
              <a:rPr lang="ar-SA" altLang="en-US" sz="2800">
                <a:solidFill>
                  <a:srgbClr val="009900"/>
                </a:solidFill>
                <a:cs typeface="Zar" pitchFamily="2" charset="0"/>
              </a:rPr>
              <a:t>طوفان فكري گروهي</a:t>
            </a:r>
          </a:p>
          <a:p>
            <a:pPr marL="485775" indent="-485775">
              <a:buClr>
                <a:srgbClr val="009900"/>
              </a:buClr>
              <a:buNone/>
            </a:pPr>
            <a:r>
              <a:rPr lang="ar-SA" altLang="en-US" sz="2800">
                <a:cs typeface="Zar" pitchFamily="2" charset="0"/>
              </a:rPr>
              <a:t>روش گوردون</a:t>
            </a:r>
            <a:endParaRPr lang="en-US" altLang="en-US" sz="2800">
              <a:cs typeface="Zar" pitchFamily="2" charset="0"/>
            </a:endParaRPr>
          </a:p>
          <a:p>
            <a:pPr marL="485775" indent="-485775">
              <a:buClr>
                <a:srgbClr val="009900"/>
              </a:buClr>
              <a:buNone/>
            </a:pPr>
            <a:r>
              <a:rPr lang="ar-SA" altLang="en-US" sz="2800">
                <a:cs typeface="Zar" pitchFamily="2" charset="0"/>
              </a:rPr>
              <a:t>چك ليست</a:t>
            </a:r>
          </a:p>
          <a:p>
            <a:pPr marL="485775" indent="-485775">
              <a:buClr>
                <a:srgbClr val="009900"/>
              </a:buClr>
              <a:buNone/>
            </a:pPr>
            <a:r>
              <a:rPr lang="ar-SA" altLang="en-US" sz="2800">
                <a:cs typeface="Zar" pitchFamily="2" charset="0"/>
              </a:rPr>
              <a:t>روش ليست خصوصيات</a:t>
            </a:r>
            <a:endParaRPr lang="fa-IR" altLang="en-US" sz="2800">
              <a:cs typeface="Zar" pitchFamily="2" charset="0"/>
            </a:endParaRPr>
          </a:p>
          <a:p>
            <a:pPr marL="485775" indent="-485775">
              <a:buClr>
                <a:srgbClr val="009900"/>
              </a:buClr>
              <a:buNone/>
            </a:pPr>
            <a:r>
              <a:rPr lang="fa-IR" altLang="en-US" sz="2800">
                <a:cs typeface="Zar" pitchFamily="2" charset="0"/>
              </a:rPr>
              <a:t>روش دلفي</a:t>
            </a:r>
            <a:endParaRPr lang="en-US" altLang="en-US" sz="2800">
              <a:cs typeface="Zar" pitchFamily="2" charset="0"/>
            </a:endParaRPr>
          </a:p>
        </p:txBody>
      </p:sp>
      <p:pic>
        <p:nvPicPr>
          <p:cNvPr id="58372" name="Picture 4" descr="idea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05001" y="3463926"/>
            <a:ext cx="3686175" cy="3032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20055409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5" presetClass="entr" presetSubtype="0" fill="hold" grpId="0" nodeType="afterEffect">
                                  <p:stCondLst>
                                    <p:cond delay="1000"/>
                                  </p:stCondLst>
                                  <p:childTnLst>
                                    <p:set>
                                      <p:cBhvr>
                                        <p:cTn id="6" dur="1" fill="hold">
                                          <p:stCondLst>
                                            <p:cond delay="0"/>
                                          </p:stCondLst>
                                        </p:cTn>
                                        <p:tgtEl>
                                          <p:spTgt spid="58370"/>
                                        </p:tgtEl>
                                        <p:attrNameLst>
                                          <p:attrName>style.visibility</p:attrName>
                                        </p:attrNameLst>
                                      </p:cBhvr>
                                      <p:to>
                                        <p:strVal val="visible"/>
                                      </p:to>
                                    </p:set>
                                    <p:anim calcmode="lin" valueType="num">
                                      <p:cBhvr>
                                        <p:cTn id="7" dur="1000" fill="hold"/>
                                        <p:tgtEl>
                                          <p:spTgt spid="58370"/>
                                        </p:tgtEl>
                                        <p:attrNameLst>
                                          <p:attrName>ppt_w</p:attrName>
                                        </p:attrNameLst>
                                      </p:cBhvr>
                                      <p:tavLst>
                                        <p:tav tm="0">
                                          <p:val>
                                            <p:fltVal val="0"/>
                                          </p:val>
                                        </p:tav>
                                        <p:tav tm="100000">
                                          <p:val>
                                            <p:strVal val="#ppt_w"/>
                                          </p:val>
                                        </p:tav>
                                      </p:tavLst>
                                    </p:anim>
                                    <p:anim calcmode="lin" valueType="num">
                                      <p:cBhvr>
                                        <p:cTn id="8" dur="1000" fill="hold"/>
                                        <p:tgtEl>
                                          <p:spTgt spid="58370"/>
                                        </p:tgtEl>
                                        <p:attrNameLst>
                                          <p:attrName>ppt_h</p:attrName>
                                        </p:attrNameLst>
                                      </p:cBhvr>
                                      <p:tavLst>
                                        <p:tav tm="0">
                                          <p:val>
                                            <p:fltVal val="0"/>
                                          </p:val>
                                        </p:tav>
                                        <p:tav tm="100000">
                                          <p:val>
                                            <p:strVal val="#ppt_h"/>
                                          </p:val>
                                        </p:tav>
                                      </p:tavLst>
                                    </p:anim>
                                    <p:anim calcmode="lin" valueType="num">
                                      <p:cBhvr>
                                        <p:cTn id="9" dur="1000" fill="hold"/>
                                        <p:tgtEl>
                                          <p:spTgt spid="58370"/>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58370"/>
                                        </p:tgtEl>
                                        <p:attrNameLst>
                                          <p:attrName>ppt_y</p:attrName>
                                        </p:attrNameLst>
                                      </p:cBhvr>
                                      <p:tavLst>
                                        <p:tav tm="0" fmla="#ppt_y+(sin(-2*pi*(1-$))*-#ppt_x+cos(-2*pi*(1-$))*(1-#ppt_y))*(1-$)">
                                          <p:val>
                                            <p:fltVal val="0"/>
                                          </p:val>
                                        </p:tav>
                                        <p:tav tm="100000">
                                          <p:val>
                                            <p:fltVal val="1"/>
                                          </p:val>
                                        </p:tav>
                                      </p:tavLst>
                                    </p:anim>
                                  </p:childTnLst>
                                </p:cTn>
                              </p:par>
                            </p:childTnLst>
                          </p:cTn>
                        </p:par>
                        <p:par>
                          <p:cTn id="11" fill="hold" nodeType="afterGroup">
                            <p:stCondLst>
                              <p:cond delay="2000"/>
                            </p:stCondLst>
                            <p:childTnLst>
                              <p:par>
                                <p:cTn id="12" presetID="2" presetClass="entr" presetSubtype="8" fill="hold" grpId="0" nodeType="afterEffect">
                                  <p:stCondLst>
                                    <p:cond delay="500"/>
                                  </p:stCondLst>
                                  <p:childTnLst>
                                    <p:set>
                                      <p:cBhvr>
                                        <p:cTn id="13" dur="1" fill="hold">
                                          <p:stCondLst>
                                            <p:cond delay="0"/>
                                          </p:stCondLst>
                                        </p:cTn>
                                        <p:tgtEl>
                                          <p:spTgt spid="58371">
                                            <p:txEl>
                                              <p:pRg st="0" end="0"/>
                                            </p:txEl>
                                          </p:spTgt>
                                        </p:tgtEl>
                                        <p:attrNameLst>
                                          <p:attrName>style.visibility</p:attrName>
                                        </p:attrNameLst>
                                      </p:cBhvr>
                                      <p:to>
                                        <p:strVal val="visible"/>
                                      </p:to>
                                    </p:set>
                                    <p:anim calcmode="lin" valueType="num">
                                      <p:cBhvr additive="base">
                                        <p:cTn id="14" dur="500" fill="hold"/>
                                        <p:tgtEl>
                                          <p:spTgt spid="58371">
                                            <p:txEl>
                                              <p:pRg st="0" end="0"/>
                                            </p:txEl>
                                          </p:spTgt>
                                        </p:tgtEl>
                                        <p:attrNameLst>
                                          <p:attrName>ppt_x</p:attrName>
                                        </p:attrNameLst>
                                      </p:cBhvr>
                                      <p:tavLst>
                                        <p:tav tm="0">
                                          <p:val>
                                            <p:strVal val="0-#ppt_w/2"/>
                                          </p:val>
                                        </p:tav>
                                        <p:tav tm="100000">
                                          <p:val>
                                            <p:strVal val="#ppt_x"/>
                                          </p:val>
                                        </p:tav>
                                      </p:tavLst>
                                    </p:anim>
                                    <p:anim calcmode="lin" valueType="num">
                                      <p:cBhvr additive="base">
                                        <p:cTn id="15" dur="500" fill="hold"/>
                                        <p:tgtEl>
                                          <p:spTgt spid="58371">
                                            <p:txEl>
                                              <p:pRg st="0" end="0"/>
                                            </p:txEl>
                                          </p:spTgt>
                                        </p:tgtEl>
                                        <p:attrNameLst>
                                          <p:attrName>ppt_y</p:attrName>
                                        </p:attrNameLst>
                                      </p:cBhvr>
                                      <p:tavLst>
                                        <p:tav tm="0">
                                          <p:val>
                                            <p:strVal val="#ppt_y"/>
                                          </p:val>
                                        </p:tav>
                                        <p:tav tm="100000">
                                          <p:val>
                                            <p:strVal val="#ppt_y"/>
                                          </p:val>
                                        </p:tav>
                                      </p:tavLst>
                                    </p:anim>
                                  </p:childTnLst>
                                </p:cTn>
                              </p:par>
                            </p:childTnLst>
                          </p:cTn>
                        </p:par>
                        <p:par>
                          <p:cTn id="16" fill="hold" nodeType="afterGroup">
                            <p:stCondLst>
                              <p:cond delay="3000"/>
                            </p:stCondLst>
                            <p:childTnLst>
                              <p:par>
                                <p:cTn id="17" presetID="2" presetClass="entr" presetSubtype="8" fill="hold" grpId="0" nodeType="afterEffect">
                                  <p:stCondLst>
                                    <p:cond delay="500"/>
                                  </p:stCondLst>
                                  <p:childTnLst>
                                    <p:set>
                                      <p:cBhvr>
                                        <p:cTn id="18" dur="1" fill="hold">
                                          <p:stCondLst>
                                            <p:cond delay="0"/>
                                          </p:stCondLst>
                                        </p:cTn>
                                        <p:tgtEl>
                                          <p:spTgt spid="58371">
                                            <p:txEl>
                                              <p:pRg st="1" end="1"/>
                                            </p:txEl>
                                          </p:spTgt>
                                        </p:tgtEl>
                                        <p:attrNameLst>
                                          <p:attrName>style.visibility</p:attrName>
                                        </p:attrNameLst>
                                      </p:cBhvr>
                                      <p:to>
                                        <p:strVal val="visible"/>
                                      </p:to>
                                    </p:set>
                                    <p:anim calcmode="lin" valueType="num">
                                      <p:cBhvr additive="base">
                                        <p:cTn id="19" dur="100" fill="hold"/>
                                        <p:tgtEl>
                                          <p:spTgt spid="58371">
                                            <p:txEl>
                                              <p:pRg st="1" end="1"/>
                                            </p:txEl>
                                          </p:spTgt>
                                        </p:tgtEl>
                                        <p:attrNameLst>
                                          <p:attrName>ppt_x</p:attrName>
                                        </p:attrNameLst>
                                      </p:cBhvr>
                                      <p:tavLst>
                                        <p:tav tm="0">
                                          <p:val>
                                            <p:strVal val="0-#ppt_w/2"/>
                                          </p:val>
                                        </p:tav>
                                        <p:tav tm="100000">
                                          <p:val>
                                            <p:strVal val="#ppt_x"/>
                                          </p:val>
                                        </p:tav>
                                      </p:tavLst>
                                    </p:anim>
                                    <p:anim calcmode="lin" valueType="num">
                                      <p:cBhvr additive="base">
                                        <p:cTn id="20" dur="100" fill="hold"/>
                                        <p:tgtEl>
                                          <p:spTgt spid="58371">
                                            <p:txEl>
                                              <p:pRg st="1" end="1"/>
                                            </p:txEl>
                                          </p:spTgt>
                                        </p:tgtEl>
                                        <p:attrNameLst>
                                          <p:attrName>ppt_y</p:attrName>
                                        </p:attrNameLst>
                                      </p:cBhvr>
                                      <p:tavLst>
                                        <p:tav tm="0">
                                          <p:val>
                                            <p:strVal val="#ppt_y"/>
                                          </p:val>
                                        </p:tav>
                                        <p:tav tm="100000">
                                          <p:val>
                                            <p:strVal val="#ppt_y"/>
                                          </p:val>
                                        </p:tav>
                                      </p:tavLst>
                                    </p:anim>
                                  </p:childTnLst>
                                </p:cTn>
                              </p:par>
                            </p:childTnLst>
                          </p:cTn>
                        </p:par>
                        <p:par>
                          <p:cTn id="21" fill="hold" nodeType="afterGroup">
                            <p:stCondLst>
                              <p:cond delay="3600"/>
                            </p:stCondLst>
                            <p:childTnLst>
                              <p:par>
                                <p:cTn id="22" presetID="2" presetClass="entr" presetSubtype="8" fill="hold" grpId="0" nodeType="afterEffect">
                                  <p:stCondLst>
                                    <p:cond delay="500"/>
                                  </p:stCondLst>
                                  <p:childTnLst>
                                    <p:set>
                                      <p:cBhvr>
                                        <p:cTn id="23" dur="1" fill="hold">
                                          <p:stCondLst>
                                            <p:cond delay="0"/>
                                          </p:stCondLst>
                                        </p:cTn>
                                        <p:tgtEl>
                                          <p:spTgt spid="58371">
                                            <p:txEl>
                                              <p:pRg st="2" end="2"/>
                                            </p:txEl>
                                          </p:spTgt>
                                        </p:tgtEl>
                                        <p:attrNameLst>
                                          <p:attrName>style.visibility</p:attrName>
                                        </p:attrNameLst>
                                      </p:cBhvr>
                                      <p:to>
                                        <p:strVal val="visible"/>
                                      </p:to>
                                    </p:set>
                                    <p:anim calcmode="lin" valueType="num">
                                      <p:cBhvr additive="base">
                                        <p:cTn id="24" dur="500" fill="hold"/>
                                        <p:tgtEl>
                                          <p:spTgt spid="58371">
                                            <p:txEl>
                                              <p:pRg st="2" end="2"/>
                                            </p:txEl>
                                          </p:spTgt>
                                        </p:tgtEl>
                                        <p:attrNameLst>
                                          <p:attrName>ppt_x</p:attrName>
                                        </p:attrNameLst>
                                      </p:cBhvr>
                                      <p:tavLst>
                                        <p:tav tm="0">
                                          <p:val>
                                            <p:strVal val="0-#ppt_w/2"/>
                                          </p:val>
                                        </p:tav>
                                        <p:tav tm="100000">
                                          <p:val>
                                            <p:strVal val="#ppt_x"/>
                                          </p:val>
                                        </p:tav>
                                      </p:tavLst>
                                    </p:anim>
                                    <p:anim calcmode="lin" valueType="num">
                                      <p:cBhvr additive="base">
                                        <p:cTn id="25" dur="500" fill="hold"/>
                                        <p:tgtEl>
                                          <p:spTgt spid="58371">
                                            <p:txEl>
                                              <p:pRg st="2" end="2"/>
                                            </p:txEl>
                                          </p:spTgt>
                                        </p:tgtEl>
                                        <p:attrNameLst>
                                          <p:attrName>ppt_y</p:attrName>
                                        </p:attrNameLst>
                                      </p:cBhvr>
                                      <p:tavLst>
                                        <p:tav tm="0">
                                          <p:val>
                                            <p:strVal val="#ppt_y"/>
                                          </p:val>
                                        </p:tav>
                                        <p:tav tm="100000">
                                          <p:val>
                                            <p:strVal val="#ppt_y"/>
                                          </p:val>
                                        </p:tav>
                                      </p:tavLst>
                                    </p:anim>
                                  </p:childTnLst>
                                </p:cTn>
                              </p:par>
                            </p:childTnLst>
                          </p:cTn>
                        </p:par>
                        <p:par>
                          <p:cTn id="26" fill="hold" nodeType="afterGroup">
                            <p:stCondLst>
                              <p:cond delay="4600"/>
                            </p:stCondLst>
                            <p:childTnLst>
                              <p:par>
                                <p:cTn id="27" presetID="2" presetClass="entr" presetSubtype="8" fill="hold" grpId="0" nodeType="afterEffect">
                                  <p:stCondLst>
                                    <p:cond delay="500"/>
                                  </p:stCondLst>
                                  <p:childTnLst>
                                    <p:set>
                                      <p:cBhvr>
                                        <p:cTn id="28" dur="1" fill="hold">
                                          <p:stCondLst>
                                            <p:cond delay="0"/>
                                          </p:stCondLst>
                                        </p:cTn>
                                        <p:tgtEl>
                                          <p:spTgt spid="58371">
                                            <p:txEl>
                                              <p:pRg st="3" end="3"/>
                                            </p:txEl>
                                          </p:spTgt>
                                        </p:tgtEl>
                                        <p:attrNameLst>
                                          <p:attrName>style.visibility</p:attrName>
                                        </p:attrNameLst>
                                      </p:cBhvr>
                                      <p:to>
                                        <p:strVal val="visible"/>
                                      </p:to>
                                    </p:set>
                                    <p:anim calcmode="lin" valueType="num">
                                      <p:cBhvr additive="base">
                                        <p:cTn id="29" dur="500" fill="hold"/>
                                        <p:tgtEl>
                                          <p:spTgt spid="58371">
                                            <p:txEl>
                                              <p:pRg st="3" end="3"/>
                                            </p:txEl>
                                          </p:spTgt>
                                        </p:tgtEl>
                                        <p:attrNameLst>
                                          <p:attrName>ppt_x</p:attrName>
                                        </p:attrNameLst>
                                      </p:cBhvr>
                                      <p:tavLst>
                                        <p:tav tm="0">
                                          <p:val>
                                            <p:strVal val="0-#ppt_w/2"/>
                                          </p:val>
                                        </p:tav>
                                        <p:tav tm="100000">
                                          <p:val>
                                            <p:strVal val="#ppt_x"/>
                                          </p:val>
                                        </p:tav>
                                      </p:tavLst>
                                    </p:anim>
                                    <p:anim calcmode="lin" valueType="num">
                                      <p:cBhvr additive="base">
                                        <p:cTn id="30" dur="500" fill="hold"/>
                                        <p:tgtEl>
                                          <p:spTgt spid="58371">
                                            <p:txEl>
                                              <p:pRg st="3" end="3"/>
                                            </p:txEl>
                                          </p:spTgt>
                                        </p:tgtEl>
                                        <p:attrNameLst>
                                          <p:attrName>ppt_y</p:attrName>
                                        </p:attrNameLst>
                                      </p:cBhvr>
                                      <p:tavLst>
                                        <p:tav tm="0">
                                          <p:val>
                                            <p:strVal val="#ppt_y"/>
                                          </p:val>
                                        </p:tav>
                                        <p:tav tm="100000">
                                          <p:val>
                                            <p:strVal val="#ppt_y"/>
                                          </p:val>
                                        </p:tav>
                                      </p:tavLst>
                                    </p:anim>
                                  </p:childTnLst>
                                </p:cTn>
                              </p:par>
                            </p:childTnLst>
                          </p:cTn>
                        </p:par>
                        <p:par>
                          <p:cTn id="31" fill="hold" nodeType="afterGroup">
                            <p:stCondLst>
                              <p:cond delay="5600"/>
                            </p:stCondLst>
                            <p:childTnLst>
                              <p:par>
                                <p:cTn id="32" presetID="2" presetClass="entr" presetSubtype="8" fill="hold" grpId="0" nodeType="afterEffect">
                                  <p:stCondLst>
                                    <p:cond delay="500"/>
                                  </p:stCondLst>
                                  <p:childTnLst>
                                    <p:set>
                                      <p:cBhvr>
                                        <p:cTn id="33" dur="1" fill="hold">
                                          <p:stCondLst>
                                            <p:cond delay="0"/>
                                          </p:stCondLst>
                                        </p:cTn>
                                        <p:tgtEl>
                                          <p:spTgt spid="58371">
                                            <p:txEl>
                                              <p:pRg st="4" end="4"/>
                                            </p:txEl>
                                          </p:spTgt>
                                        </p:tgtEl>
                                        <p:attrNameLst>
                                          <p:attrName>style.visibility</p:attrName>
                                        </p:attrNameLst>
                                      </p:cBhvr>
                                      <p:to>
                                        <p:strVal val="visible"/>
                                      </p:to>
                                    </p:set>
                                    <p:anim calcmode="lin" valueType="num">
                                      <p:cBhvr additive="base">
                                        <p:cTn id="34" dur="500" fill="hold"/>
                                        <p:tgtEl>
                                          <p:spTgt spid="58371">
                                            <p:txEl>
                                              <p:pRg st="4" end="4"/>
                                            </p:txEl>
                                          </p:spTgt>
                                        </p:tgtEl>
                                        <p:attrNameLst>
                                          <p:attrName>ppt_x</p:attrName>
                                        </p:attrNameLst>
                                      </p:cBhvr>
                                      <p:tavLst>
                                        <p:tav tm="0">
                                          <p:val>
                                            <p:strVal val="0-#ppt_w/2"/>
                                          </p:val>
                                        </p:tav>
                                        <p:tav tm="100000">
                                          <p:val>
                                            <p:strVal val="#ppt_x"/>
                                          </p:val>
                                        </p:tav>
                                      </p:tavLst>
                                    </p:anim>
                                    <p:anim calcmode="lin" valueType="num">
                                      <p:cBhvr additive="base">
                                        <p:cTn id="35" dur="500" fill="hold"/>
                                        <p:tgtEl>
                                          <p:spTgt spid="58371">
                                            <p:txEl>
                                              <p:pRg st="4" end="4"/>
                                            </p:txEl>
                                          </p:spTgt>
                                        </p:tgtEl>
                                        <p:attrNameLst>
                                          <p:attrName>ppt_y</p:attrName>
                                        </p:attrNameLst>
                                      </p:cBhvr>
                                      <p:tavLst>
                                        <p:tav tm="0">
                                          <p:val>
                                            <p:strVal val="#ppt_y"/>
                                          </p:val>
                                        </p:tav>
                                        <p:tav tm="100000">
                                          <p:val>
                                            <p:strVal val="#ppt_y"/>
                                          </p:val>
                                        </p:tav>
                                      </p:tavLst>
                                    </p:anim>
                                  </p:childTnLst>
                                </p:cTn>
                              </p:par>
                            </p:childTnLst>
                          </p:cTn>
                        </p:par>
                        <p:par>
                          <p:cTn id="36" fill="hold" nodeType="afterGroup">
                            <p:stCondLst>
                              <p:cond delay="6600"/>
                            </p:stCondLst>
                            <p:childTnLst>
                              <p:par>
                                <p:cTn id="37" presetID="2" presetClass="entr" presetSubtype="8" fill="hold" grpId="0" nodeType="afterEffect">
                                  <p:stCondLst>
                                    <p:cond delay="3000"/>
                                  </p:stCondLst>
                                  <p:childTnLst>
                                    <p:set>
                                      <p:cBhvr>
                                        <p:cTn id="38" dur="1" fill="hold">
                                          <p:stCondLst>
                                            <p:cond delay="0"/>
                                          </p:stCondLst>
                                        </p:cTn>
                                        <p:tgtEl>
                                          <p:spTgt spid="58371">
                                            <p:txEl>
                                              <p:pRg st="5" end="5"/>
                                            </p:txEl>
                                          </p:spTgt>
                                        </p:tgtEl>
                                        <p:attrNameLst>
                                          <p:attrName>style.visibility</p:attrName>
                                        </p:attrNameLst>
                                      </p:cBhvr>
                                      <p:to>
                                        <p:strVal val="visible"/>
                                      </p:to>
                                    </p:set>
                                    <p:anim calcmode="lin" valueType="num">
                                      <p:cBhvr additive="base">
                                        <p:cTn id="39" dur="500" fill="hold"/>
                                        <p:tgtEl>
                                          <p:spTgt spid="58371">
                                            <p:txEl>
                                              <p:pRg st="5" end="5"/>
                                            </p:txEl>
                                          </p:spTgt>
                                        </p:tgtEl>
                                        <p:attrNameLst>
                                          <p:attrName>ppt_x</p:attrName>
                                        </p:attrNameLst>
                                      </p:cBhvr>
                                      <p:tavLst>
                                        <p:tav tm="0">
                                          <p:val>
                                            <p:strVal val="0-#ppt_w/2"/>
                                          </p:val>
                                        </p:tav>
                                        <p:tav tm="100000">
                                          <p:val>
                                            <p:strVal val="#ppt_x"/>
                                          </p:val>
                                        </p:tav>
                                      </p:tavLst>
                                    </p:anim>
                                    <p:anim calcmode="lin" valueType="num">
                                      <p:cBhvr additive="base">
                                        <p:cTn id="40" dur="500" fill="hold"/>
                                        <p:tgtEl>
                                          <p:spTgt spid="58371">
                                            <p:txEl>
                                              <p:pRg st="5" end="5"/>
                                            </p:txEl>
                                          </p:spTgt>
                                        </p:tgtEl>
                                        <p:attrNameLst>
                                          <p:attrName>ppt_y</p:attrName>
                                        </p:attrNameLst>
                                      </p:cBhvr>
                                      <p:tavLst>
                                        <p:tav tm="0">
                                          <p:val>
                                            <p:strVal val="#ppt_y"/>
                                          </p:val>
                                        </p:tav>
                                        <p:tav tm="100000">
                                          <p:val>
                                            <p:strVal val="#ppt_y"/>
                                          </p:val>
                                        </p:tav>
                                      </p:tavLst>
                                    </p:anim>
                                  </p:childTnLst>
                                </p:cTn>
                              </p:par>
                            </p:childTnLst>
                          </p:cTn>
                        </p:par>
                        <p:par>
                          <p:cTn id="41" fill="hold" nodeType="afterGroup">
                            <p:stCondLst>
                              <p:cond delay="10100"/>
                            </p:stCondLst>
                            <p:childTnLst>
                              <p:par>
                                <p:cTn id="42" presetID="5" presetClass="entr" presetSubtype="10" fill="hold" nodeType="afterEffect">
                                  <p:stCondLst>
                                    <p:cond delay="500"/>
                                  </p:stCondLst>
                                  <p:childTnLst>
                                    <p:set>
                                      <p:cBhvr>
                                        <p:cTn id="43" dur="1" fill="hold">
                                          <p:stCondLst>
                                            <p:cond delay="0"/>
                                          </p:stCondLst>
                                        </p:cTn>
                                        <p:tgtEl>
                                          <p:spTgt spid="58372"/>
                                        </p:tgtEl>
                                        <p:attrNameLst>
                                          <p:attrName>style.visibility</p:attrName>
                                        </p:attrNameLst>
                                      </p:cBhvr>
                                      <p:to>
                                        <p:strVal val="visible"/>
                                      </p:to>
                                    </p:set>
                                    <p:animEffect transition="in" filter="checkerboard(across)">
                                      <p:cBhvr>
                                        <p:cTn id="44" dur="500"/>
                                        <p:tgtEl>
                                          <p:spTgt spid="583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370" grpId="0" autoUpdateAnimBg="0"/>
      <p:bldP spid="58371" grpId="0" build="p" autoUpdateAnimBg="0" advAuto="3000"/>
    </p:bldLst>
  </p:timing>
</p:sld>
</file>

<file path=ppt/slides/slide1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2"/>
          <p:cNvSpPr>
            <a:spLocks noGrp="1" noChangeArrowheads="1"/>
          </p:cNvSpPr>
          <p:nvPr>
            <p:ph type="title"/>
          </p:nvPr>
        </p:nvSpPr>
        <p:spPr/>
        <p:txBody>
          <a:bodyPr/>
          <a:lstStyle/>
          <a:p>
            <a:pPr eaLnBrk="1" hangingPunct="1">
              <a:defRPr/>
            </a:pPr>
            <a:r>
              <a:rPr lang="fa-IR" sz="3200">
                <a:solidFill>
                  <a:srgbClr val="FF0000"/>
                </a:solidFill>
                <a:effectLst>
                  <a:outerShdw blurRad="38100" dist="38100" dir="2700000" algn="tl">
                    <a:srgbClr val="C0C0C0"/>
                  </a:outerShdw>
                </a:effectLst>
                <a:cs typeface="Titr" pitchFamily="2" charset="-78"/>
              </a:rPr>
              <a:t>مدلهاي ذهني و تفكر خلاق</a:t>
            </a:r>
            <a:endParaRPr lang="en-US" sz="3200">
              <a:solidFill>
                <a:srgbClr val="FF0000"/>
              </a:solidFill>
              <a:effectLst>
                <a:outerShdw blurRad="38100" dist="38100" dir="2700000" algn="tl">
                  <a:srgbClr val="C0C0C0"/>
                </a:outerShdw>
              </a:effectLst>
              <a:cs typeface="Titr" pitchFamily="2" charset="-78"/>
            </a:endParaRPr>
          </a:p>
        </p:txBody>
      </p:sp>
      <p:sp>
        <p:nvSpPr>
          <p:cNvPr id="2" name="Content Placeholder 1"/>
          <p:cNvSpPr>
            <a:spLocks noGrp="1"/>
          </p:cNvSpPr>
          <p:nvPr>
            <p:ph idx="1"/>
          </p:nvPr>
        </p:nvSpPr>
        <p:spPr/>
        <p:txBody>
          <a:bodyPr/>
          <a:lstStyle/>
          <a:p>
            <a:endParaRPr lang="en-US"/>
          </a:p>
        </p:txBody>
      </p:sp>
      <p:sp>
        <p:nvSpPr>
          <p:cNvPr id="49154" name="Rectangle 7"/>
          <p:cNvSpPr>
            <a:spLocks noGrp="1" noChangeArrowheads="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619D01A4-D181-47F0-ACC8-997BEB77E725}" type="slidenum">
              <a:rPr lang="fa-IR" altLang="en-US"/>
              <a:pPr eaLnBrk="1" hangingPunct="1"/>
              <a:t>151</a:t>
            </a:fld>
            <a:endParaRPr lang="en-US" altLang="en-US"/>
          </a:p>
        </p:txBody>
      </p:sp>
      <p:sp>
        <p:nvSpPr>
          <p:cNvPr id="49156" name="Oval 3"/>
          <p:cNvSpPr>
            <a:spLocks noChangeArrowheads="1"/>
          </p:cNvSpPr>
          <p:nvPr/>
        </p:nvSpPr>
        <p:spPr bwMode="auto">
          <a:xfrm>
            <a:off x="4038601" y="2133601"/>
            <a:ext cx="182563" cy="182563"/>
          </a:xfrm>
          <a:prstGeom prst="ellipse">
            <a:avLst/>
          </a:prstGeom>
          <a:solidFill>
            <a:srgbClr val="000099"/>
          </a:solidFill>
          <a:ln>
            <a:noFill/>
          </a:ln>
          <a:effectLst>
            <a:prstShdw prst="shdw17" dist="17961" dir="2700000">
              <a:srgbClr val="000066"/>
            </a:prstShdw>
          </a:effectLst>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49157" name="Oval 4"/>
          <p:cNvSpPr>
            <a:spLocks noChangeArrowheads="1"/>
          </p:cNvSpPr>
          <p:nvPr/>
        </p:nvSpPr>
        <p:spPr bwMode="auto">
          <a:xfrm>
            <a:off x="5499101" y="2133601"/>
            <a:ext cx="182563" cy="182563"/>
          </a:xfrm>
          <a:prstGeom prst="ellipse">
            <a:avLst/>
          </a:prstGeom>
          <a:solidFill>
            <a:srgbClr val="000099"/>
          </a:solidFill>
          <a:ln>
            <a:noFill/>
          </a:ln>
          <a:effectLst>
            <a:prstShdw prst="shdw17" dist="17961" dir="2700000">
              <a:srgbClr val="000066"/>
            </a:prstShdw>
          </a:effectLst>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49158" name="Oval 5"/>
          <p:cNvSpPr>
            <a:spLocks noChangeArrowheads="1"/>
          </p:cNvSpPr>
          <p:nvPr/>
        </p:nvSpPr>
        <p:spPr bwMode="auto">
          <a:xfrm>
            <a:off x="6904038" y="2133601"/>
            <a:ext cx="182562" cy="182563"/>
          </a:xfrm>
          <a:prstGeom prst="ellipse">
            <a:avLst/>
          </a:prstGeom>
          <a:solidFill>
            <a:srgbClr val="000099"/>
          </a:solidFill>
          <a:ln>
            <a:noFill/>
          </a:ln>
          <a:effectLst>
            <a:prstShdw prst="shdw17" dist="17961" dir="2700000">
              <a:srgbClr val="000066"/>
            </a:prstShdw>
          </a:effectLst>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49159" name="Oval 6"/>
          <p:cNvSpPr>
            <a:spLocks noChangeArrowheads="1"/>
          </p:cNvSpPr>
          <p:nvPr/>
        </p:nvSpPr>
        <p:spPr bwMode="auto">
          <a:xfrm>
            <a:off x="4038601" y="3403601"/>
            <a:ext cx="182563" cy="182563"/>
          </a:xfrm>
          <a:prstGeom prst="ellipse">
            <a:avLst/>
          </a:prstGeom>
          <a:solidFill>
            <a:srgbClr val="000099"/>
          </a:solidFill>
          <a:ln>
            <a:noFill/>
          </a:ln>
          <a:effectLst>
            <a:prstShdw prst="shdw17" dist="17961" dir="2700000">
              <a:srgbClr val="000066"/>
            </a:prstShdw>
          </a:effectLst>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49160" name="Oval 7"/>
          <p:cNvSpPr>
            <a:spLocks noChangeArrowheads="1"/>
          </p:cNvSpPr>
          <p:nvPr/>
        </p:nvSpPr>
        <p:spPr bwMode="auto">
          <a:xfrm>
            <a:off x="5499101" y="3403601"/>
            <a:ext cx="182563" cy="182563"/>
          </a:xfrm>
          <a:prstGeom prst="ellipse">
            <a:avLst/>
          </a:prstGeom>
          <a:solidFill>
            <a:srgbClr val="000099"/>
          </a:solidFill>
          <a:ln>
            <a:noFill/>
          </a:ln>
          <a:effectLst>
            <a:prstShdw prst="shdw17" dist="17961" dir="2700000">
              <a:srgbClr val="000066"/>
            </a:prstShdw>
          </a:effectLst>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49161" name="Oval 8"/>
          <p:cNvSpPr>
            <a:spLocks noChangeArrowheads="1"/>
          </p:cNvSpPr>
          <p:nvPr/>
        </p:nvSpPr>
        <p:spPr bwMode="auto">
          <a:xfrm>
            <a:off x="6904038" y="3403601"/>
            <a:ext cx="182562" cy="182563"/>
          </a:xfrm>
          <a:prstGeom prst="ellipse">
            <a:avLst/>
          </a:prstGeom>
          <a:solidFill>
            <a:srgbClr val="000099"/>
          </a:solidFill>
          <a:ln>
            <a:noFill/>
          </a:ln>
          <a:effectLst>
            <a:prstShdw prst="shdw17" dist="17961" dir="2700000">
              <a:srgbClr val="000066"/>
            </a:prstShdw>
          </a:effectLst>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49162" name="Oval 9"/>
          <p:cNvSpPr>
            <a:spLocks noChangeArrowheads="1"/>
          </p:cNvSpPr>
          <p:nvPr/>
        </p:nvSpPr>
        <p:spPr bwMode="auto">
          <a:xfrm>
            <a:off x="4038601" y="4724401"/>
            <a:ext cx="182563" cy="182563"/>
          </a:xfrm>
          <a:prstGeom prst="ellipse">
            <a:avLst/>
          </a:prstGeom>
          <a:solidFill>
            <a:srgbClr val="000099"/>
          </a:solidFill>
          <a:ln>
            <a:noFill/>
          </a:ln>
          <a:effectLst>
            <a:prstShdw prst="shdw17" dist="17961" dir="2700000">
              <a:srgbClr val="000066"/>
            </a:prstShdw>
          </a:effectLst>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49163" name="Oval 10"/>
          <p:cNvSpPr>
            <a:spLocks noChangeArrowheads="1"/>
          </p:cNvSpPr>
          <p:nvPr/>
        </p:nvSpPr>
        <p:spPr bwMode="auto">
          <a:xfrm>
            <a:off x="5499101" y="4724401"/>
            <a:ext cx="182563" cy="182563"/>
          </a:xfrm>
          <a:prstGeom prst="ellipse">
            <a:avLst/>
          </a:prstGeom>
          <a:solidFill>
            <a:srgbClr val="000099"/>
          </a:solidFill>
          <a:ln>
            <a:noFill/>
          </a:ln>
          <a:effectLst>
            <a:prstShdw prst="shdw17" dist="17961" dir="2700000">
              <a:srgbClr val="000066"/>
            </a:prstShdw>
          </a:effectLst>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49164" name="Oval 11"/>
          <p:cNvSpPr>
            <a:spLocks noChangeArrowheads="1"/>
          </p:cNvSpPr>
          <p:nvPr/>
        </p:nvSpPr>
        <p:spPr bwMode="auto">
          <a:xfrm>
            <a:off x="6904038" y="4724401"/>
            <a:ext cx="182562" cy="182563"/>
          </a:xfrm>
          <a:prstGeom prst="ellipse">
            <a:avLst/>
          </a:prstGeom>
          <a:solidFill>
            <a:srgbClr val="000099"/>
          </a:solidFill>
          <a:ln>
            <a:noFill/>
          </a:ln>
          <a:effectLst>
            <a:prstShdw prst="shdw17" dist="17961" dir="2700000">
              <a:srgbClr val="000066"/>
            </a:prstShdw>
          </a:effectLst>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77836" name="Line 12"/>
          <p:cNvSpPr>
            <a:spLocks noChangeShapeType="1"/>
          </p:cNvSpPr>
          <p:nvPr/>
        </p:nvSpPr>
        <p:spPr bwMode="auto">
          <a:xfrm>
            <a:off x="4114800" y="2209800"/>
            <a:ext cx="4419600" cy="0"/>
          </a:xfrm>
          <a:prstGeom prst="line">
            <a:avLst/>
          </a:prstGeom>
          <a:noFill/>
          <a:ln w="38100">
            <a:solidFill>
              <a:srgbClr val="009900"/>
            </a:solidFill>
            <a:prstDash val="sysDot"/>
            <a:round/>
            <a:headEnd/>
            <a:tailEnd type="stealth" w="lg" len="lg"/>
          </a:ln>
          <a:extLst>
            <a:ext uri="{909E8E84-426E-40DD-AFC4-6F175D3DCCD1}">
              <a14:hiddenFill xmlns:a14="http://schemas.microsoft.com/office/drawing/2010/main">
                <a:noFill/>
              </a14:hiddenFill>
            </a:ext>
          </a:extLst>
        </p:spPr>
        <p:txBody>
          <a:bodyPr/>
          <a:lstStyle/>
          <a:p>
            <a:endParaRPr lang="en-US"/>
          </a:p>
        </p:txBody>
      </p:sp>
      <p:sp>
        <p:nvSpPr>
          <p:cNvPr id="77837" name="Line 13"/>
          <p:cNvSpPr>
            <a:spLocks noChangeShapeType="1"/>
          </p:cNvSpPr>
          <p:nvPr/>
        </p:nvSpPr>
        <p:spPr bwMode="auto">
          <a:xfrm flipH="1">
            <a:off x="4191000" y="2209800"/>
            <a:ext cx="4343400" cy="3810000"/>
          </a:xfrm>
          <a:prstGeom prst="line">
            <a:avLst/>
          </a:prstGeom>
          <a:noFill/>
          <a:ln w="38100">
            <a:solidFill>
              <a:srgbClr val="009900"/>
            </a:solidFill>
            <a:prstDash val="sysDot"/>
            <a:round/>
            <a:headEnd/>
            <a:tailEnd type="stealth" w="lg" len="lg"/>
          </a:ln>
          <a:extLst>
            <a:ext uri="{909E8E84-426E-40DD-AFC4-6F175D3DCCD1}">
              <a14:hiddenFill xmlns:a14="http://schemas.microsoft.com/office/drawing/2010/main">
                <a:noFill/>
              </a14:hiddenFill>
            </a:ext>
          </a:extLst>
        </p:spPr>
        <p:txBody>
          <a:bodyPr/>
          <a:lstStyle/>
          <a:p>
            <a:endParaRPr lang="en-US"/>
          </a:p>
        </p:txBody>
      </p:sp>
      <p:sp>
        <p:nvSpPr>
          <p:cNvPr id="77838" name="Line 14"/>
          <p:cNvSpPr>
            <a:spLocks noChangeShapeType="1"/>
          </p:cNvSpPr>
          <p:nvPr/>
        </p:nvSpPr>
        <p:spPr bwMode="auto">
          <a:xfrm flipV="1">
            <a:off x="4137025" y="2286000"/>
            <a:ext cx="0" cy="3657600"/>
          </a:xfrm>
          <a:prstGeom prst="line">
            <a:avLst/>
          </a:prstGeom>
          <a:noFill/>
          <a:ln w="38100">
            <a:solidFill>
              <a:srgbClr val="009900"/>
            </a:solidFill>
            <a:prstDash val="sysDot"/>
            <a:round/>
            <a:headEnd/>
            <a:tailEnd type="stealth" w="lg" len="lg"/>
          </a:ln>
          <a:extLst>
            <a:ext uri="{909E8E84-426E-40DD-AFC4-6F175D3DCCD1}">
              <a14:hiddenFill xmlns:a14="http://schemas.microsoft.com/office/drawing/2010/main">
                <a:noFill/>
              </a14:hiddenFill>
            </a:ext>
          </a:extLst>
        </p:spPr>
        <p:txBody>
          <a:bodyPr/>
          <a:lstStyle/>
          <a:p>
            <a:endParaRPr lang="en-US"/>
          </a:p>
        </p:txBody>
      </p:sp>
      <p:sp>
        <p:nvSpPr>
          <p:cNvPr id="77839" name="Line 15"/>
          <p:cNvSpPr>
            <a:spLocks noChangeShapeType="1"/>
          </p:cNvSpPr>
          <p:nvPr/>
        </p:nvSpPr>
        <p:spPr bwMode="auto">
          <a:xfrm>
            <a:off x="4191000" y="2286000"/>
            <a:ext cx="2743200" cy="2438400"/>
          </a:xfrm>
          <a:prstGeom prst="line">
            <a:avLst/>
          </a:prstGeom>
          <a:noFill/>
          <a:ln w="38100">
            <a:solidFill>
              <a:srgbClr val="009900"/>
            </a:solidFill>
            <a:prstDash val="sysDot"/>
            <a:round/>
            <a:headEnd/>
            <a:tailEnd type="stealth" w="lg" len="lg"/>
          </a:ln>
          <a:extLst>
            <a:ext uri="{909E8E84-426E-40DD-AFC4-6F175D3DCCD1}">
              <a14:hiddenFill xmlns:a14="http://schemas.microsoft.com/office/drawing/2010/main">
                <a:noFill/>
              </a14:hiddenFill>
            </a:ext>
          </a:extLst>
        </p:spPr>
        <p:txBody>
          <a:bodyPr/>
          <a:lstStyle/>
          <a:p>
            <a:endParaRPr lang="en-US"/>
          </a:p>
        </p:txBody>
      </p:sp>
      <p:sp>
        <p:nvSpPr>
          <p:cNvPr id="3" name="Footer Placeholder 2"/>
          <p:cNvSpPr>
            <a:spLocks noGrp="1"/>
          </p:cNvSpPr>
          <p:nvPr>
            <p:ph type="ftr" sz="quarter" idx="11"/>
          </p:nvPr>
        </p:nvSpPr>
        <p:spPr/>
        <p:txBody>
          <a:bodyPr/>
          <a:lstStyle/>
          <a:p>
            <a:r>
              <a:rPr lang="fa-IR" smtClean="0"/>
              <a:t>مهندسی ارزش-خلاقیت- </a:t>
            </a:r>
            <a:r>
              <a:rPr lang="en-US" smtClean="0"/>
              <a:t>www.ravanshadnia.com</a:t>
            </a:r>
            <a:endParaRPr lang="en-US" dirty="0"/>
          </a:p>
        </p:txBody>
      </p:sp>
    </p:spTree>
    <p:extLst>
      <p:ext uri="{BB962C8B-B14F-4D97-AF65-F5344CB8AC3E}">
        <p14:creationId xmlns:p14="http://schemas.microsoft.com/office/powerpoint/2010/main" val="3965945447"/>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nodeType="clickEffect">
                                  <p:stCondLst>
                                    <p:cond delay="0"/>
                                  </p:stCondLst>
                                  <p:childTnLst>
                                    <p:set>
                                      <p:cBhvr>
                                        <p:cTn id="6" dur="1" fill="hold">
                                          <p:stCondLst>
                                            <p:cond delay="0"/>
                                          </p:stCondLst>
                                        </p:cTn>
                                        <p:tgtEl>
                                          <p:spTgt spid="77836"/>
                                        </p:tgtEl>
                                        <p:attrNameLst>
                                          <p:attrName>style.visibility</p:attrName>
                                        </p:attrNameLst>
                                      </p:cBhvr>
                                      <p:to>
                                        <p:strVal val="visible"/>
                                      </p:to>
                                    </p:set>
                                    <p:animEffect transition="in" filter="wipe(left)">
                                      <p:cBhvr>
                                        <p:cTn id="7" dur="500"/>
                                        <p:tgtEl>
                                          <p:spTgt spid="77836"/>
                                        </p:tgtEl>
                                      </p:cBhvr>
                                    </p:animEffect>
                                  </p:childTnLst>
                                </p:cTn>
                              </p:par>
                            </p:childTnLst>
                          </p:cTn>
                        </p:par>
                        <p:par>
                          <p:cTn id="8" fill="hold" nodeType="afterGroup">
                            <p:stCondLst>
                              <p:cond delay="500"/>
                            </p:stCondLst>
                            <p:childTnLst>
                              <p:par>
                                <p:cTn id="9" presetID="22" presetClass="entr" presetSubtype="1" fill="hold" nodeType="afterEffect">
                                  <p:stCondLst>
                                    <p:cond delay="0"/>
                                  </p:stCondLst>
                                  <p:childTnLst>
                                    <p:set>
                                      <p:cBhvr>
                                        <p:cTn id="10" dur="1" fill="hold">
                                          <p:stCondLst>
                                            <p:cond delay="0"/>
                                          </p:stCondLst>
                                        </p:cTn>
                                        <p:tgtEl>
                                          <p:spTgt spid="77837"/>
                                        </p:tgtEl>
                                        <p:attrNameLst>
                                          <p:attrName>style.visibility</p:attrName>
                                        </p:attrNameLst>
                                      </p:cBhvr>
                                      <p:to>
                                        <p:strVal val="visible"/>
                                      </p:to>
                                    </p:set>
                                    <p:animEffect transition="in" filter="wipe(up)">
                                      <p:cBhvr>
                                        <p:cTn id="11" dur="500"/>
                                        <p:tgtEl>
                                          <p:spTgt spid="77837"/>
                                        </p:tgtEl>
                                      </p:cBhvr>
                                    </p:animEffect>
                                  </p:childTnLst>
                                </p:cTn>
                              </p:par>
                            </p:childTnLst>
                          </p:cTn>
                        </p:par>
                        <p:par>
                          <p:cTn id="12" fill="hold" nodeType="afterGroup">
                            <p:stCondLst>
                              <p:cond delay="1000"/>
                            </p:stCondLst>
                            <p:childTnLst>
                              <p:par>
                                <p:cTn id="13" presetID="22" presetClass="entr" presetSubtype="4" fill="hold" nodeType="afterEffect">
                                  <p:stCondLst>
                                    <p:cond delay="0"/>
                                  </p:stCondLst>
                                  <p:childTnLst>
                                    <p:set>
                                      <p:cBhvr>
                                        <p:cTn id="14" dur="1" fill="hold">
                                          <p:stCondLst>
                                            <p:cond delay="0"/>
                                          </p:stCondLst>
                                        </p:cTn>
                                        <p:tgtEl>
                                          <p:spTgt spid="77838"/>
                                        </p:tgtEl>
                                        <p:attrNameLst>
                                          <p:attrName>style.visibility</p:attrName>
                                        </p:attrNameLst>
                                      </p:cBhvr>
                                      <p:to>
                                        <p:strVal val="visible"/>
                                      </p:to>
                                    </p:set>
                                    <p:animEffect transition="in" filter="wipe(down)">
                                      <p:cBhvr>
                                        <p:cTn id="15" dur="500"/>
                                        <p:tgtEl>
                                          <p:spTgt spid="77838"/>
                                        </p:tgtEl>
                                      </p:cBhvr>
                                    </p:animEffect>
                                  </p:childTnLst>
                                </p:cTn>
                              </p:par>
                            </p:childTnLst>
                          </p:cTn>
                        </p:par>
                        <p:par>
                          <p:cTn id="16" fill="hold" nodeType="afterGroup">
                            <p:stCondLst>
                              <p:cond delay="1500"/>
                            </p:stCondLst>
                            <p:childTnLst>
                              <p:par>
                                <p:cTn id="17" presetID="22" presetClass="entr" presetSubtype="1" fill="hold" nodeType="afterEffect">
                                  <p:stCondLst>
                                    <p:cond delay="0"/>
                                  </p:stCondLst>
                                  <p:childTnLst>
                                    <p:set>
                                      <p:cBhvr>
                                        <p:cTn id="18" dur="1" fill="hold">
                                          <p:stCondLst>
                                            <p:cond delay="0"/>
                                          </p:stCondLst>
                                        </p:cTn>
                                        <p:tgtEl>
                                          <p:spTgt spid="77839"/>
                                        </p:tgtEl>
                                        <p:attrNameLst>
                                          <p:attrName>style.visibility</p:attrName>
                                        </p:attrNameLst>
                                      </p:cBhvr>
                                      <p:to>
                                        <p:strVal val="visible"/>
                                      </p:to>
                                    </p:set>
                                    <p:animEffect transition="in" filter="wipe(up)">
                                      <p:cBhvr>
                                        <p:cTn id="19" dur="500"/>
                                        <p:tgtEl>
                                          <p:spTgt spid="778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7122" name="Picture 2" descr="5">
            <a:extLst>
              <a:ext uri="{FF2B5EF4-FFF2-40B4-BE49-F238E27FC236}">
                <a16:creationId xmlns:a16="http://schemas.microsoft.com/office/drawing/2014/main" id="{52D0A5BD-BC96-4E66-B6DC-71B40D3D23C3}"/>
              </a:ext>
            </a:extLst>
          </p:cNvPr>
          <p:cNvPicPr>
            <a:picLocks noChangeAspect="1" noChangeArrowheads="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386014" y="4289426"/>
            <a:ext cx="7367587" cy="2187575"/>
          </a:xfrm>
          <a:prstGeom prst="rect">
            <a:avLst/>
          </a:prstGeom>
          <a:noFill/>
          <a:extLst>
            <a:ext uri="{909E8E84-426E-40DD-AFC4-6F175D3DCCD1}">
              <a14:hiddenFill xmlns:a14="http://schemas.microsoft.com/office/drawing/2010/main">
                <a:solidFill>
                  <a:srgbClr val="FFFFFF"/>
                </a:solidFill>
              </a14:hiddenFill>
            </a:ext>
          </a:extLst>
        </p:spPr>
      </p:pic>
      <p:sp>
        <p:nvSpPr>
          <p:cNvPr id="517123" name="Text Box 3">
            <a:extLst>
              <a:ext uri="{FF2B5EF4-FFF2-40B4-BE49-F238E27FC236}">
                <a16:creationId xmlns:a16="http://schemas.microsoft.com/office/drawing/2014/main" id="{45B27BD5-5946-47A7-93A7-46E5ED945D39}"/>
              </a:ext>
            </a:extLst>
          </p:cNvPr>
          <p:cNvSpPr txBox="1">
            <a:spLocks noChangeArrowheads="1"/>
          </p:cNvSpPr>
          <p:nvPr/>
        </p:nvSpPr>
        <p:spPr bwMode="auto">
          <a:xfrm>
            <a:off x="1600200" y="1295401"/>
            <a:ext cx="3068638" cy="866775"/>
          </a:xfrm>
          <a:prstGeom prst="rect">
            <a:avLst/>
          </a:prstGeom>
          <a:solidFill>
            <a:srgbClr val="FFFF99"/>
          </a:solidFill>
          <a:ln w="12700">
            <a:solidFill>
              <a:schemeClr val="tx1"/>
            </a:solidFill>
            <a:prstDash val="dash"/>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rtl="0" eaLnBrk="0" hangingPunct="0">
              <a:spcBef>
                <a:spcPct val="50000"/>
              </a:spcBef>
            </a:pPr>
            <a:r>
              <a:rPr lang="ar-SA" altLang="en-US" sz="2000">
                <a:latin typeface="Traffic" panose="00000400000000000000" pitchFamily="2" charset="-78"/>
                <a:cs typeface="Homa" panose="00000400000000000000" pitchFamily="2" charset="-78"/>
              </a:rPr>
              <a:t>بعد از بازنگري ارزش</a:t>
            </a:r>
            <a:endParaRPr lang="fa-IR" altLang="en-US" sz="2000">
              <a:latin typeface="Traffic" panose="00000400000000000000" pitchFamily="2" charset="-78"/>
              <a:cs typeface="Homa" panose="00000400000000000000" pitchFamily="2" charset="-78"/>
            </a:endParaRPr>
          </a:p>
          <a:p>
            <a:pPr algn="ctr" rtl="0" eaLnBrk="0" hangingPunct="0">
              <a:spcBef>
                <a:spcPct val="50000"/>
              </a:spcBef>
            </a:pPr>
            <a:r>
              <a:rPr lang="fa-IR" altLang="en-US" sz="2000">
                <a:latin typeface="Traffic" panose="00000400000000000000" pitchFamily="2" charset="-78"/>
                <a:cs typeface="Nazanin" panose="00000400000000000000" pitchFamily="2" charset="-78"/>
              </a:rPr>
              <a:t>هزينه طول عمر: 49 ميليون دلار</a:t>
            </a:r>
            <a:endParaRPr lang="ar-SA" altLang="en-US" sz="2000">
              <a:latin typeface="Traffic" panose="00000400000000000000" pitchFamily="2" charset="-78"/>
              <a:cs typeface="Nazanin" panose="00000400000000000000" pitchFamily="2" charset="-78"/>
            </a:endParaRPr>
          </a:p>
        </p:txBody>
      </p:sp>
      <p:sp>
        <p:nvSpPr>
          <p:cNvPr id="517124" name="Text Box 4">
            <a:extLst>
              <a:ext uri="{FF2B5EF4-FFF2-40B4-BE49-F238E27FC236}">
                <a16:creationId xmlns:a16="http://schemas.microsoft.com/office/drawing/2014/main" id="{97C2906D-1DAD-47A0-A194-7399C19A0232}"/>
              </a:ext>
            </a:extLst>
          </p:cNvPr>
          <p:cNvSpPr txBox="1">
            <a:spLocks noChangeArrowheads="1"/>
          </p:cNvSpPr>
          <p:nvPr/>
        </p:nvSpPr>
        <p:spPr bwMode="auto">
          <a:xfrm>
            <a:off x="3538538" y="3713164"/>
            <a:ext cx="4876800" cy="307777"/>
          </a:xfrm>
          <a:prstGeom prst="rect">
            <a:avLst/>
          </a:prstGeom>
          <a:solidFill>
            <a:srgbClr val="FFCC99"/>
          </a:solidFill>
          <a:ln w="19050" cmpd="dbl">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rtl="0" eaLnBrk="0" hangingPunct="0">
              <a:spcBef>
                <a:spcPct val="50000"/>
              </a:spcBef>
            </a:pPr>
            <a:r>
              <a:rPr lang="fa-IR" altLang="en-US" sz="1400" b="1">
                <a:solidFill>
                  <a:srgbClr val="666666"/>
                </a:solidFill>
                <a:latin typeface="Traffic" panose="00000400000000000000" pitchFamily="2" charset="-78"/>
                <a:cs typeface="Traffic" panose="00000400000000000000" pitchFamily="2" charset="-78"/>
              </a:rPr>
              <a:t>صرفه جويي در هزينه طول عمر8/12 ميليون دلار (21% از کل هزينه)</a:t>
            </a:r>
            <a:endParaRPr lang="en-US" altLang="en-US" sz="1400" b="1">
              <a:solidFill>
                <a:srgbClr val="666666"/>
              </a:solidFill>
              <a:latin typeface="Traffic" panose="00000400000000000000" pitchFamily="2" charset="-78"/>
              <a:cs typeface="Traffic" panose="00000400000000000000" pitchFamily="2" charset="-78"/>
            </a:endParaRPr>
          </a:p>
        </p:txBody>
      </p:sp>
      <p:sp>
        <p:nvSpPr>
          <p:cNvPr id="517125" name="Rectangle 5">
            <a:extLst>
              <a:ext uri="{FF2B5EF4-FFF2-40B4-BE49-F238E27FC236}">
                <a16:creationId xmlns:a16="http://schemas.microsoft.com/office/drawing/2014/main" id="{CE9B28FB-0B8A-428A-A96D-EF86E16955E7}"/>
              </a:ext>
            </a:extLst>
          </p:cNvPr>
          <p:cNvSpPr>
            <a:spLocks noChangeArrowheads="1"/>
          </p:cNvSpPr>
          <p:nvPr/>
        </p:nvSpPr>
        <p:spPr bwMode="auto">
          <a:xfrm>
            <a:off x="2817813" y="1828801"/>
            <a:ext cx="6464300" cy="1920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rtl="0" eaLnBrk="0" hangingPunct="0"/>
            <a:endParaRPr lang="fa-IR" altLang="en-US" sz="2000" b="1">
              <a:solidFill>
                <a:srgbClr val="003300"/>
              </a:solidFill>
              <a:latin typeface="Times New Roman" panose="02020603050405020304" pitchFamily="18" charset="0"/>
              <a:cs typeface="Traffic" panose="00000400000000000000" pitchFamily="2" charset="-78"/>
            </a:endParaRPr>
          </a:p>
          <a:p>
            <a:pPr algn="ctr" rtl="0" eaLnBrk="0" hangingPunct="0"/>
            <a:r>
              <a:rPr lang="fa-IR" altLang="en-US" sz="2000">
                <a:solidFill>
                  <a:srgbClr val="003300"/>
                </a:solidFill>
                <a:latin typeface="Times New Roman" panose="02020603050405020304" pitchFamily="18" charset="0"/>
                <a:cs typeface="Traffic" panose="00000400000000000000" pitchFamily="2" charset="-78"/>
              </a:rPr>
              <a:t> در طول 3 کيلومتر</a:t>
            </a:r>
            <a:r>
              <a:rPr lang="ar-SA" altLang="en-US" sz="2000">
                <a:solidFill>
                  <a:srgbClr val="003300"/>
                </a:solidFill>
                <a:latin typeface="Times New Roman" panose="02020603050405020304" pitchFamily="18" charset="0"/>
                <a:cs typeface="Traffic" panose="00000400000000000000" pitchFamily="2" charset="-78"/>
              </a:rPr>
              <a:t> </a:t>
            </a:r>
            <a:r>
              <a:rPr lang="fa-IR" altLang="en-US" sz="2000">
                <a:solidFill>
                  <a:srgbClr val="003300"/>
                </a:solidFill>
                <a:latin typeface="Times New Roman" panose="02020603050405020304" pitchFamily="18" charset="0"/>
                <a:cs typeface="Traffic" panose="00000400000000000000" pitchFamily="2" charset="-78"/>
              </a:rPr>
              <a:t>از </a:t>
            </a:r>
            <a:r>
              <a:rPr lang="ar-SA" altLang="en-US" sz="2000">
                <a:solidFill>
                  <a:srgbClr val="003300"/>
                </a:solidFill>
                <a:latin typeface="Times New Roman" panose="02020603050405020304" pitchFamily="18" charset="0"/>
                <a:cs typeface="Traffic" panose="00000400000000000000" pitchFamily="2" charset="-78"/>
              </a:rPr>
              <a:t>محور طولي راه </a:t>
            </a:r>
            <a:endParaRPr lang="fa-IR" altLang="en-US" sz="2000">
              <a:solidFill>
                <a:srgbClr val="003300"/>
              </a:solidFill>
              <a:latin typeface="Times New Roman" panose="02020603050405020304" pitchFamily="18" charset="0"/>
              <a:cs typeface="Traffic" panose="00000400000000000000" pitchFamily="2" charset="-78"/>
            </a:endParaRPr>
          </a:p>
          <a:p>
            <a:pPr algn="ctr" rtl="0" eaLnBrk="0" hangingPunct="0"/>
            <a:r>
              <a:rPr lang="ar-SA" altLang="en-US" sz="2000">
                <a:solidFill>
                  <a:srgbClr val="003300"/>
                </a:solidFill>
                <a:latin typeface="Times New Roman" panose="02020603050405020304" pitchFamily="18" charset="0"/>
                <a:cs typeface="Traffic" panose="00000400000000000000" pitchFamily="2" charset="-78"/>
              </a:rPr>
              <a:t>ارتفاع كاهش يا</a:t>
            </a:r>
            <a:r>
              <a:rPr lang="fa-IR" altLang="en-US" sz="2000">
                <a:solidFill>
                  <a:srgbClr val="003300"/>
                </a:solidFill>
                <a:latin typeface="Times New Roman" panose="02020603050405020304" pitchFamily="18" charset="0"/>
                <a:cs typeface="Traffic" panose="00000400000000000000" pitchFamily="2" charset="-78"/>
              </a:rPr>
              <a:t>فت</a:t>
            </a:r>
            <a:r>
              <a:rPr lang="ar-SA" altLang="en-US" sz="2000">
                <a:solidFill>
                  <a:srgbClr val="003300"/>
                </a:solidFill>
                <a:latin typeface="Times New Roman" panose="02020603050405020304" pitchFamily="18" charset="0"/>
                <a:cs typeface="Traffic" panose="00000400000000000000" pitchFamily="2" charset="-78"/>
              </a:rPr>
              <a:t>.</a:t>
            </a:r>
            <a:endParaRPr lang="fa-IR" altLang="en-US" sz="2000">
              <a:solidFill>
                <a:srgbClr val="003300"/>
              </a:solidFill>
              <a:latin typeface="Times New Roman" panose="02020603050405020304" pitchFamily="18" charset="0"/>
              <a:cs typeface="Traffic" panose="00000400000000000000" pitchFamily="2" charset="-78"/>
            </a:endParaRPr>
          </a:p>
          <a:p>
            <a:pPr algn="ctr" rtl="0" eaLnBrk="0" hangingPunct="0"/>
            <a:endParaRPr lang="fa-IR" altLang="en-US" sz="2000">
              <a:solidFill>
                <a:srgbClr val="003300"/>
              </a:solidFill>
              <a:latin typeface="Times New Roman" panose="02020603050405020304" pitchFamily="18" charset="0"/>
              <a:cs typeface="Traffic" panose="00000400000000000000" pitchFamily="2" charset="-78"/>
            </a:endParaRPr>
          </a:p>
          <a:p>
            <a:pPr algn="ctr" rtl="0" eaLnBrk="0" hangingPunct="0"/>
            <a:r>
              <a:rPr lang="ar-SA" altLang="en-US" sz="2000">
                <a:solidFill>
                  <a:srgbClr val="003300"/>
                </a:solidFill>
                <a:latin typeface="Times New Roman" panose="02020603050405020304" pitchFamily="18" charset="0"/>
                <a:cs typeface="Traffic" panose="00000400000000000000" pitchFamily="2" charset="-78"/>
              </a:rPr>
              <a:t>راه دسترسي بوسيله يك روگذر از بزرگراه رد شد </a:t>
            </a:r>
            <a:endParaRPr lang="fa-IR" altLang="en-US" sz="2000">
              <a:solidFill>
                <a:srgbClr val="003300"/>
              </a:solidFill>
              <a:latin typeface="Times New Roman" panose="02020603050405020304" pitchFamily="18" charset="0"/>
              <a:cs typeface="Traffic" panose="00000400000000000000" pitchFamily="2" charset="-78"/>
            </a:endParaRPr>
          </a:p>
          <a:p>
            <a:pPr algn="ctr" rtl="0" eaLnBrk="0" hangingPunct="0"/>
            <a:r>
              <a:rPr lang="ar-SA" altLang="en-US" sz="2000">
                <a:solidFill>
                  <a:srgbClr val="003300"/>
                </a:solidFill>
                <a:latin typeface="Times New Roman" panose="02020603050405020304" pitchFamily="18" charset="0"/>
                <a:cs typeface="Traffic" panose="00000400000000000000" pitchFamily="2" charset="-78"/>
              </a:rPr>
              <a:t>وهزينه هاي تملك و تسطيح زمين كاهش يا</a:t>
            </a:r>
            <a:r>
              <a:rPr lang="fa-IR" altLang="en-US" sz="2000">
                <a:solidFill>
                  <a:srgbClr val="003300"/>
                </a:solidFill>
                <a:latin typeface="Times New Roman" panose="02020603050405020304" pitchFamily="18" charset="0"/>
                <a:cs typeface="Traffic" panose="00000400000000000000" pitchFamily="2" charset="-78"/>
              </a:rPr>
              <a:t>فت</a:t>
            </a:r>
            <a:r>
              <a:rPr lang="ar-SA" altLang="en-US" sz="2000">
                <a:solidFill>
                  <a:srgbClr val="003300"/>
                </a:solidFill>
                <a:latin typeface="Times New Roman" panose="02020603050405020304" pitchFamily="18" charset="0"/>
                <a:cs typeface="Traffic" panose="00000400000000000000" pitchFamily="2" charset="-78"/>
              </a:rPr>
              <a:t>.</a:t>
            </a:r>
            <a:endParaRPr lang="en-US" altLang="en-US" sz="2000">
              <a:solidFill>
                <a:srgbClr val="003300"/>
              </a:solidFill>
              <a:latin typeface="Times New Roman" panose="02020603050405020304" pitchFamily="18" charset="0"/>
              <a:cs typeface="Traffic" panose="00000400000000000000" pitchFamily="2" charset="-78"/>
            </a:endParaRPr>
          </a:p>
        </p:txBody>
      </p:sp>
      <p:sp>
        <p:nvSpPr>
          <p:cNvPr id="517126" name="Rectangle 6">
            <a:extLst>
              <a:ext uri="{FF2B5EF4-FFF2-40B4-BE49-F238E27FC236}">
                <a16:creationId xmlns:a16="http://schemas.microsoft.com/office/drawing/2014/main" id="{6CF82596-A154-4D2E-8002-3A44DBBA1ECF}"/>
              </a:ext>
            </a:extLst>
          </p:cNvPr>
          <p:cNvSpPr>
            <a:spLocks noGrp="1" noChangeArrowheads="1"/>
          </p:cNvSpPr>
          <p:nvPr>
            <p:ph type="title"/>
          </p:nvPr>
        </p:nvSpPr>
        <p:spPr>
          <a:xfrm>
            <a:off x="1828800" y="0"/>
            <a:ext cx="7772400" cy="1371600"/>
          </a:xfrm>
          <a:noFill/>
          <a:ln/>
        </p:spPr>
        <p:txBody>
          <a:bodyPr anchor="ctr"/>
          <a:lstStyle/>
          <a:p>
            <a:pPr>
              <a:buSzPct val="75000"/>
              <a:buFont typeface="Wingdings" panose="05000000000000000000" pitchFamily="2" charset="2"/>
              <a:buNone/>
            </a:pPr>
            <a:r>
              <a:rPr lang="fa-IR" altLang="en-US" sz="4800">
                <a:solidFill>
                  <a:srgbClr val="009900"/>
                </a:solidFill>
                <a:effectLst>
                  <a:outerShdw blurRad="38100" dist="38100" dir="2700000" algn="tl">
                    <a:srgbClr val="C0C0C0"/>
                  </a:outerShdw>
                </a:effectLst>
              </a:rPr>
              <a:t>نمونه مطالعه ارزش</a:t>
            </a:r>
            <a:r>
              <a:rPr lang="fa-IR" altLang="en-US" sz="2800"/>
              <a:t> </a:t>
            </a:r>
            <a:br>
              <a:rPr lang="fa-IR" altLang="en-US" sz="2800"/>
            </a:br>
            <a:r>
              <a:rPr lang="ar-SA" altLang="en-US" sz="2400"/>
              <a:t>بزرگراه</a:t>
            </a:r>
            <a:r>
              <a:rPr lang="fa-IR" altLang="en-US" sz="2400"/>
              <a:t> موان گوانگ جو - </a:t>
            </a:r>
            <a:r>
              <a:rPr lang="ar-SA" altLang="en-US" sz="2400"/>
              <a:t> </a:t>
            </a:r>
            <a:r>
              <a:rPr lang="en-US" altLang="en-US" sz="2400"/>
              <a:t> (Muan-Gwang Ju)</a:t>
            </a:r>
            <a:r>
              <a:rPr lang="fa-IR" altLang="en-US" sz="2400"/>
              <a:t>- مطالعه اول</a:t>
            </a:r>
            <a:endParaRPr lang="en-US" altLang="en-US" sz="2400"/>
          </a:p>
        </p:txBody>
      </p:sp>
      <p:sp>
        <p:nvSpPr>
          <p:cNvPr id="2" name="Footer Placeholder 1"/>
          <p:cNvSpPr>
            <a:spLocks noGrp="1"/>
          </p:cNvSpPr>
          <p:nvPr>
            <p:ph type="ftr" sz="quarter" idx="11"/>
          </p:nvPr>
        </p:nvSpPr>
        <p:spPr/>
        <p:txBody>
          <a:bodyPr/>
          <a:lstStyle/>
          <a:p>
            <a:r>
              <a:rPr lang="fa-IR" altLang="en-US" smtClean="0"/>
              <a:t>مهندسی ارزش-خلاقیت- </a:t>
            </a:r>
            <a:r>
              <a:rPr lang="en-US" altLang="en-US" smtClean="0"/>
              <a:t>www.ravanshadnia.com</a:t>
            </a:r>
            <a:endParaRPr lang="en-US" altLang="en-US"/>
          </a:p>
        </p:txBody>
      </p:sp>
      <p:sp>
        <p:nvSpPr>
          <p:cNvPr id="3" name="Slide Number Placeholder 2"/>
          <p:cNvSpPr>
            <a:spLocks noGrp="1"/>
          </p:cNvSpPr>
          <p:nvPr>
            <p:ph type="sldNum" sz="quarter" idx="12"/>
          </p:nvPr>
        </p:nvSpPr>
        <p:spPr/>
        <p:txBody>
          <a:bodyPr/>
          <a:lstStyle/>
          <a:p>
            <a:fld id="{46510A94-5BDE-4A56-ACAF-F2802D33BA6B}" type="slidenum">
              <a:rPr lang="fa-IR" altLang="en-US" smtClean="0"/>
              <a:pPr/>
              <a:t>152</a:t>
            </a:fld>
            <a:endParaRPr lang="en-US" altLang="en-US"/>
          </a:p>
        </p:txBody>
      </p:sp>
    </p:spTree>
    <p:custDataLst>
      <p:tags r:id="rId1"/>
    </p:custDataLst>
    <p:extLst>
      <p:ext uri="{BB962C8B-B14F-4D97-AF65-F5344CB8AC3E}">
        <p14:creationId xmlns:p14="http://schemas.microsoft.com/office/powerpoint/2010/main" val="2178225840"/>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517125"/>
                                        </p:tgtEl>
                                        <p:attrNameLst>
                                          <p:attrName>style.visibility</p:attrName>
                                        </p:attrNameLst>
                                      </p:cBhvr>
                                      <p:to>
                                        <p:strVal val="visible"/>
                                      </p:to>
                                    </p:set>
                                    <p:animEffect transition="in" filter="blinds(horizontal)">
                                      <p:cBhvr>
                                        <p:cTn id="7" dur="500"/>
                                        <p:tgtEl>
                                          <p:spTgt spid="517125"/>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517123"/>
                                        </p:tgtEl>
                                        <p:attrNameLst>
                                          <p:attrName>style.visibility</p:attrName>
                                        </p:attrNameLst>
                                      </p:cBhvr>
                                      <p:to>
                                        <p:strVal val="visible"/>
                                      </p:to>
                                    </p:set>
                                    <p:anim calcmode="lin" valueType="num">
                                      <p:cBhvr additive="base">
                                        <p:cTn id="12" dur="500" fill="hold"/>
                                        <p:tgtEl>
                                          <p:spTgt spid="517123"/>
                                        </p:tgtEl>
                                        <p:attrNameLst>
                                          <p:attrName>ppt_x</p:attrName>
                                        </p:attrNameLst>
                                      </p:cBhvr>
                                      <p:tavLst>
                                        <p:tav tm="0">
                                          <p:val>
                                            <p:strVal val="#ppt_x"/>
                                          </p:val>
                                        </p:tav>
                                        <p:tav tm="100000">
                                          <p:val>
                                            <p:strVal val="#ppt_x"/>
                                          </p:val>
                                        </p:tav>
                                      </p:tavLst>
                                    </p:anim>
                                    <p:anim calcmode="lin" valueType="num">
                                      <p:cBhvr additive="base">
                                        <p:cTn id="13" dur="500" fill="hold"/>
                                        <p:tgtEl>
                                          <p:spTgt spid="517123"/>
                                        </p:tgtEl>
                                        <p:attrNameLst>
                                          <p:attrName>ppt_y</p:attrName>
                                        </p:attrNameLst>
                                      </p:cBhvr>
                                      <p:tavLst>
                                        <p:tav tm="0">
                                          <p:val>
                                            <p:strVal val="1+#ppt_h/2"/>
                                          </p:val>
                                        </p:tav>
                                        <p:tav tm="100000">
                                          <p:val>
                                            <p:strVal val="#ppt_y"/>
                                          </p:val>
                                        </p:tav>
                                      </p:tavLst>
                                    </p:anim>
                                  </p:childTnLst>
                                </p:cTn>
                              </p:par>
                              <p:par>
                                <p:cTn id="14" presetID="2" presetClass="entr" presetSubtype="4" fill="hold" nodeType="withEffect">
                                  <p:stCondLst>
                                    <p:cond delay="0"/>
                                  </p:stCondLst>
                                  <p:childTnLst>
                                    <p:set>
                                      <p:cBhvr>
                                        <p:cTn id="15" dur="1" fill="hold">
                                          <p:stCondLst>
                                            <p:cond delay="0"/>
                                          </p:stCondLst>
                                        </p:cTn>
                                        <p:tgtEl>
                                          <p:spTgt spid="517122"/>
                                        </p:tgtEl>
                                        <p:attrNameLst>
                                          <p:attrName>style.visibility</p:attrName>
                                        </p:attrNameLst>
                                      </p:cBhvr>
                                      <p:to>
                                        <p:strVal val="visible"/>
                                      </p:to>
                                    </p:set>
                                    <p:anim calcmode="lin" valueType="num">
                                      <p:cBhvr additive="base">
                                        <p:cTn id="16" dur="500" fill="hold"/>
                                        <p:tgtEl>
                                          <p:spTgt spid="517122"/>
                                        </p:tgtEl>
                                        <p:attrNameLst>
                                          <p:attrName>ppt_x</p:attrName>
                                        </p:attrNameLst>
                                      </p:cBhvr>
                                      <p:tavLst>
                                        <p:tav tm="0">
                                          <p:val>
                                            <p:strVal val="#ppt_x"/>
                                          </p:val>
                                        </p:tav>
                                        <p:tav tm="100000">
                                          <p:val>
                                            <p:strVal val="#ppt_x"/>
                                          </p:val>
                                        </p:tav>
                                      </p:tavLst>
                                    </p:anim>
                                    <p:anim calcmode="lin" valueType="num">
                                      <p:cBhvr additive="base">
                                        <p:cTn id="17" dur="500" fill="hold"/>
                                        <p:tgtEl>
                                          <p:spTgt spid="517122"/>
                                        </p:tgtEl>
                                        <p:attrNameLst>
                                          <p:attrName>ppt_y</p:attrName>
                                        </p:attrNameLst>
                                      </p:cBhvr>
                                      <p:tavLst>
                                        <p:tav tm="0">
                                          <p:val>
                                            <p:strVal val="1+#ppt_h/2"/>
                                          </p:val>
                                        </p:tav>
                                        <p:tav tm="100000">
                                          <p:val>
                                            <p:strVal val="#ppt_y"/>
                                          </p:val>
                                        </p:tav>
                                      </p:tavLst>
                                    </p:anim>
                                  </p:childTnLst>
                                </p:cTn>
                              </p:par>
                            </p:childTnLst>
                          </p:cTn>
                        </p:par>
                      </p:childTnLst>
                    </p:cTn>
                  </p:par>
                  <p:par>
                    <p:cTn id="18" fill="hold" nodeType="clickPar">
                      <p:stCondLst>
                        <p:cond delay="indefinite"/>
                      </p:stCondLst>
                      <p:childTnLst>
                        <p:par>
                          <p:cTn id="19" fill="hold" nodeType="withGroup">
                            <p:stCondLst>
                              <p:cond delay="0"/>
                            </p:stCondLst>
                            <p:childTnLst>
                              <p:par>
                                <p:cTn id="20" presetID="2" presetClass="entr" presetSubtype="4" fill="hold" grpId="0" nodeType="clickEffect">
                                  <p:stCondLst>
                                    <p:cond delay="0"/>
                                  </p:stCondLst>
                                  <p:childTnLst>
                                    <p:set>
                                      <p:cBhvr>
                                        <p:cTn id="21" dur="1" fill="hold">
                                          <p:stCondLst>
                                            <p:cond delay="0"/>
                                          </p:stCondLst>
                                        </p:cTn>
                                        <p:tgtEl>
                                          <p:spTgt spid="517124"/>
                                        </p:tgtEl>
                                        <p:attrNameLst>
                                          <p:attrName>style.visibility</p:attrName>
                                        </p:attrNameLst>
                                      </p:cBhvr>
                                      <p:to>
                                        <p:strVal val="visible"/>
                                      </p:to>
                                    </p:set>
                                    <p:anim calcmode="lin" valueType="num">
                                      <p:cBhvr additive="base">
                                        <p:cTn id="22" dur="500" fill="hold"/>
                                        <p:tgtEl>
                                          <p:spTgt spid="517124"/>
                                        </p:tgtEl>
                                        <p:attrNameLst>
                                          <p:attrName>ppt_x</p:attrName>
                                        </p:attrNameLst>
                                      </p:cBhvr>
                                      <p:tavLst>
                                        <p:tav tm="0">
                                          <p:val>
                                            <p:strVal val="#ppt_x"/>
                                          </p:val>
                                        </p:tav>
                                        <p:tav tm="100000">
                                          <p:val>
                                            <p:strVal val="#ppt_x"/>
                                          </p:val>
                                        </p:tav>
                                      </p:tavLst>
                                    </p:anim>
                                    <p:anim calcmode="lin" valueType="num">
                                      <p:cBhvr additive="base">
                                        <p:cTn id="23" dur="500" fill="hold"/>
                                        <p:tgtEl>
                                          <p:spTgt spid="51712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7123" grpId="0" animBg="1"/>
      <p:bldP spid="517124" grpId="0" animBg="1"/>
      <p:bldP spid="517125" grpId="0"/>
    </p:bldLst>
  </p:timing>
</p:sld>
</file>

<file path=ppt/slides/slide1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9170" name="Picture 2" descr="6">
            <a:extLst>
              <a:ext uri="{FF2B5EF4-FFF2-40B4-BE49-F238E27FC236}">
                <a16:creationId xmlns:a16="http://schemas.microsoft.com/office/drawing/2014/main" id="{84CD08A6-64A9-4699-B259-DBBF078DB5A4}"/>
              </a:ext>
            </a:extLst>
          </p:cNvPr>
          <p:cNvPicPr>
            <a:picLocks noGrp="1" noChangeAspect="1" noChangeArrowheads="1"/>
          </p:cNvPicPr>
          <p:nvPr>
            <p:ph type="clipArt" sz="half" idx="1"/>
          </p:nvPr>
        </p:nvPicPr>
        <p:blipFill>
          <a:blip r:embed="rId4">
            <a:extLst>
              <a:ext uri="{28A0092B-C50C-407E-A947-70E740481C1C}">
                <a14:useLocalDpi xmlns:a14="http://schemas.microsoft.com/office/drawing/2010/main" val="0"/>
              </a:ext>
            </a:extLst>
          </a:blip>
          <a:srcRect/>
          <a:stretch>
            <a:fillRect/>
          </a:stretch>
        </p:blipFill>
        <p:spPr>
          <a:xfrm>
            <a:off x="2393950" y="4038600"/>
            <a:ext cx="7512050" cy="2209800"/>
          </a:xfrm>
        </p:spPr>
      </p:pic>
      <p:sp>
        <p:nvSpPr>
          <p:cNvPr id="519171" name="Rectangle 3">
            <a:extLst>
              <a:ext uri="{FF2B5EF4-FFF2-40B4-BE49-F238E27FC236}">
                <a16:creationId xmlns:a16="http://schemas.microsoft.com/office/drawing/2014/main" id="{09032A9C-E625-4E6D-8B8B-90CB33A63E5D}"/>
              </a:ext>
            </a:extLst>
          </p:cNvPr>
          <p:cNvSpPr>
            <a:spLocks noGrp="1" noChangeArrowheads="1"/>
          </p:cNvSpPr>
          <p:nvPr>
            <p:ph type="title"/>
          </p:nvPr>
        </p:nvSpPr>
        <p:spPr>
          <a:xfrm>
            <a:off x="2970214" y="1938338"/>
            <a:ext cx="7316787" cy="1363662"/>
          </a:xfrm>
          <a:noFill/>
          <a:ln/>
        </p:spPr>
        <p:txBody>
          <a:bodyPr anchor="ctr"/>
          <a:lstStyle/>
          <a:p>
            <a:pPr marL="92075" indent="-92075" algn="r">
              <a:buSzPct val="75000"/>
            </a:pPr>
            <a:r>
              <a:rPr lang="fa-IR" altLang="en-US" sz="2000"/>
              <a:t>قبل از مطالعه ارزش:</a:t>
            </a:r>
            <a:br>
              <a:rPr lang="fa-IR" altLang="en-US" sz="2000"/>
            </a:br>
            <a:r>
              <a:rPr lang="fa-IR" altLang="en-US" sz="2000"/>
              <a:t/>
            </a:r>
            <a:br>
              <a:rPr lang="fa-IR" altLang="en-US" sz="2000"/>
            </a:br>
            <a:r>
              <a:rPr lang="ar-SA" altLang="en-US" sz="2000"/>
              <a:t>پل رودخانه «ادوما» </a:t>
            </a:r>
            <a:r>
              <a:rPr lang="fa-IR" altLang="en-US" sz="2000"/>
              <a:t>م</a:t>
            </a:r>
            <a:r>
              <a:rPr lang="ar-SA" altLang="en-US" sz="2000"/>
              <a:t>انند پل رودخانه «جي» </a:t>
            </a:r>
            <a:r>
              <a:rPr lang="fa-IR" altLang="en-US" sz="2000"/>
              <a:t>د</a:t>
            </a:r>
            <a:r>
              <a:rPr lang="ar-SA" altLang="en-US" sz="2000"/>
              <a:t>ر نظر گرفته شده بود.</a:t>
            </a:r>
            <a:r>
              <a:rPr lang="ar-SA" altLang="en-US" sz="1600">
                <a:solidFill>
                  <a:schemeClr val="accent2"/>
                </a:solidFill>
              </a:rPr>
              <a:t> </a:t>
            </a:r>
            <a:r>
              <a:rPr lang="fa-IR" altLang="en-US" sz="1600">
                <a:solidFill>
                  <a:schemeClr val="accent2"/>
                </a:solidFill>
              </a:rPr>
              <a:t/>
            </a:r>
            <a:br>
              <a:rPr lang="fa-IR" altLang="en-US" sz="1600">
                <a:solidFill>
                  <a:schemeClr val="accent2"/>
                </a:solidFill>
              </a:rPr>
            </a:br>
            <a:r>
              <a:rPr lang="fa-IR" altLang="en-US" sz="1600">
                <a:solidFill>
                  <a:schemeClr val="accent2"/>
                </a:solidFill>
              </a:rPr>
              <a:t>نتيجه يک پل 7 دهانه 35 متري به طول کل 245 متر و 63/7 ميليون دلار هزينه بود.</a:t>
            </a:r>
            <a:endParaRPr lang="en-US" altLang="en-US" sz="1600">
              <a:solidFill>
                <a:schemeClr val="accent2"/>
              </a:solidFill>
            </a:endParaRPr>
          </a:p>
        </p:txBody>
      </p:sp>
      <p:sp>
        <p:nvSpPr>
          <p:cNvPr id="519172" name="Rectangle 4">
            <a:extLst>
              <a:ext uri="{FF2B5EF4-FFF2-40B4-BE49-F238E27FC236}">
                <a16:creationId xmlns:a16="http://schemas.microsoft.com/office/drawing/2014/main" id="{37D7D73D-B968-4202-B03E-79AB461D9A2B}"/>
              </a:ext>
            </a:extLst>
          </p:cNvPr>
          <p:cNvSpPr>
            <a:spLocks noChangeArrowheads="1"/>
          </p:cNvSpPr>
          <p:nvPr/>
        </p:nvSpPr>
        <p:spPr bwMode="auto">
          <a:xfrm>
            <a:off x="1752600" y="188914"/>
            <a:ext cx="7696200" cy="1258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gn="ctr">
              <a:defRPr sz="4000" b="1">
                <a:solidFill>
                  <a:schemeClr val="tx2"/>
                </a:solidFill>
                <a:latin typeface="Arial" panose="020B0604020202020204" pitchFamily="34" charset="0"/>
                <a:cs typeface="B Titr" panose="00000700000000000000" pitchFamily="2" charset="-78"/>
              </a:defRPr>
            </a:lvl1pPr>
            <a:lvl2pPr algn="ctr">
              <a:defRPr sz="4000" b="1">
                <a:solidFill>
                  <a:schemeClr val="tx2"/>
                </a:solidFill>
                <a:latin typeface="Arial" panose="020B0604020202020204" pitchFamily="34" charset="0"/>
                <a:cs typeface="B Titr" panose="00000700000000000000" pitchFamily="2" charset="-78"/>
              </a:defRPr>
            </a:lvl2pPr>
            <a:lvl3pPr algn="ctr">
              <a:defRPr sz="4000" b="1">
                <a:solidFill>
                  <a:schemeClr val="tx2"/>
                </a:solidFill>
                <a:latin typeface="Arial" panose="020B0604020202020204" pitchFamily="34" charset="0"/>
                <a:cs typeface="B Titr" panose="00000700000000000000" pitchFamily="2" charset="-78"/>
              </a:defRPr>
            </a:lvl3pPr>
            <a:lvl4pPr algn="ctr">
              <a:defRPr sz="4000" b="1">
                <a:solidFill>
                  <a:schemeClr val="tx2"/>
                </a:solidFill>
                <a:latin typeface="Arial" panose="020B0604020202020204" pitchFamily="34" charset="0"/>
                <a:cs typeface="B Titr" panose="00000700000000000000" pitchFamily="2" charset="-78"/>
              </a:defRPr>
            </a:lvl4pPr>
            <a:lvl5pPr algn="ctr">
              <a:defRPr sz="4000" b="1">
                <a:solidFill>
                  <a:schemeClr val="tx2"/>
                </a:solidFill>
                <a:latin typeface="Arial" panose="020B0604020202020204" pitchFamily="34" charset="0"/>
                <a:cs typeface="B Titr" panose="00000700000000000000" pitchFamily="2" charset="-78"/>
              </a:defRPr>
            </a:lvl5pPr>
            <a:lvl6pPr marL="457200" algn="ctr" rtl="1" fontAlgn="base">
              <a:spcBef>
                <a:spcPct val="0"/>
              </a:spcBef>
              <a:spcAft>
                <a:spcPct val="0"/>
              </a:spcAft>
              <a:defRPr sz="4000" b="1">
                <a:solidFill>
                  <a:schemeClr val="tx2"/>
                </a:solidFill>
                <a:latin typeface="Arial" panose="020B0604020202020204" pitchFamily="34" charset="0"/>
                <a:cs typeface="B Titr" panose="00000700000000000000" pitchFamily="2" charset="-78"/>
              </a:defRPr>
            </a:lvl6pPr>
            <a:lvl7pPr marL="914400" algn="ctr" rtl="1" fontAlgn="base">
              <a:spcBef>
                <a:spcPct val="0"/>
              </a:spcBef>
              <a:spcAft>
                <a:spcPct val="0"/>
              </a:spcAft>
              <a:defRPr sz="4000" b="1">
                <a:solidFill>
                  <a:schemeClr val="tx2"/>
                </a:solidFill>
                <a:latin typeface="Arial" panose="020B0604020202020204" pitchFamily="34" charset="0"/>
                <a:cs typeface="B Titr" panose="00000700000000000000" pitchFamily="2" charset="-78"/>
              </a:defRPr>
            </a:lvl7pPr>
            <a:lvl8pPr marL="1371600" algn="ctr" rtl="1" fontAlgn="base">
              <a:spcBef>
                <a:spcPct val="0"/>
              </a:spcBef>
              <a:spcAft>
                <a:spcPct val="0"/>
              </a:spcAft>
              <a:defRPr sz="4000" b="1">
                <a:solidFill>
                  <a:schemeClr val="tx2"/>
                </a:solidFill>
                <a:latin typeface="Arial" panose="020B0604020202020204" pitchFamily="34" charset="0"/>
                <a:cs typeface="B Titr" panose="00000700000000000000" pitchFamily="2" charset="-78"/>
              </a:defRPr>
            </a:lvl8pPr>
            <a:lvl9pPr marL="1828800" algn="ctr" rtl="1" fontAlgn="base">
              <a:spcBef>
                <a:spcPct val="0"/>
              </a:spcBef>
              <a:spcAft>
                <a:spcPct val="0"/>
              </a:spcAft>
              <a:defRPr sz="4000" b="1">
                <a:solidFill>
                  <a:schemeClr val="tx2"/>
                </a:solidFill>
                <a:latin typeface="Arial" panose="020B0604020202020204" pitchFamily="34" charset="0"/>
                <a:cs typeface="B Titr" panose="00000700000000000000" pitchFamily="2" charset="-78"/>
              </a:defRPr>
            </a:lvl9pPr>
          </a:lstStyle>
          <a:p>
            <a:pPr>
              <a:buSzPct val="75000"/>
              <a:buFont typeface="Wingdings" panose="05000000000000000000" pitchFamily="2" charset="2"/>
              <a:buNone/>
            </a:pPr>
            <a:r>
              <a:rPr lang="fa-IR" altLang="en-US" sz="5400">
                <a:solidFill>
                  <a:srgbClr val="009900"/>
                </a:solidFill>
                <a:effectLst>
                  <a:outerShdw blurRad="38100" dist="38100" dir="2700000" algn="tl">
                    <a:srgbClr val="C0C0C0"/>
                  </a:outerShdw>
                </a:effectLst>
              </a:rPr>
              <a:t>نمونه مطالعه ارزش</a:t>
            </a:r>
            <a:r>
              <a:rPr lang="fa-IR" altLang="en-US" sz="3200"/>
              <a:t> </a:t>
            </a:r>
            <a:br>
              <a:rPr lang="fa-IR" altLang="en-US" sz="3200"/>
            </a:br>
            <a:r>
              <a:rPr lang="ar-SA" altLang="en-US" sz="2400"/>
              <a:t>بزرگراه</a:t>
            </a:r>
            <a:r>
              <a:rPr lang="fa-IR" altLang="en-US" sz="2400"/>
              <a:t> موان گوانگ جو - </a:t>
            </a:r>
            <a:r>
              <a:rPr lang="ar-SA" altLang="en-US" sz="2400"/>
              <a:t> </a:t>
            </a:r>
            <a:r>
              <a:rPr lang="en-US" altLang="en-US" sz="2400"/>
              <a:t> (Muan-Gwang Ju)</a:t>
            </a:r>
            <a:r>
              <a:rPr lang="fa-IR" altLang="en-US" sz="2400"/>
              <a:t>- مطالعه دوم</a:t>
            </a:r>
            <a:endParaRPr lang="en-US" altLang="en-US" sz="2400"/>
          </a:p>
        </p:txBody>
      </p:sp>
      <p:sp>
        <p:nvSpPr>
          <p:cNvPr id="2" name="Footer Placeholder 1"/>
          <p:cNvSpPr>
            <a:spLocks noGrp="1"/>
          </p:cNvSpPr>
          <p:nvPr>
            <p:ph type="ftr" sz="quarter" idx="11"/>
          </p:nvPr>
        </p:nvSpPr>
        <p:spPr/>
        <p:txBody>
          <a:bodyPr/>
          <a:lstStyle/>
          <a:p>
            <a:r>
              <a:rPr lang="fa-IR" altLang="en-US" smtClean="0"/>
              <a:t>مهندسی ارزش-خلاقیت- </a:t>
            </a:r>
            <a:r>
              <a:rPr lang="en-US" altLang="en-US" smtClean="0"/>
              <a:t>www.ravanshadnia.com</a:t>
            </a:r>
            <a:endParaRPr lang="en-US" altLang="en-US"/>
          </a:p>
        </p:txBody>
      </p:sp>
      <p:sp>
        <p:nvSpPr>
          <p:cNvPr id="3" name="Slide Number Placeholder 2"/>
          <p:cNvSpPr>
            <a:spLocks noGrp="1"/>
          </p:cNvSpPr>
          <p:nvPr>
            <p:ph type="sldNum" sz="quarter" idx="12"/>
          </p:nvPr>
        </p:nvSpPr>
        <p:spPr/>
        <p:txBody>
          <a:bodyPr/>
          <a:lstStyle/>
          <a:p>
            <a:fld id="{582B92CD-556A-490E-9600-7DEA89BB6E74}" type="slidenum">
              <a:rPr lang="fa-IR" altLang="en-US" smtClean="0"/>
              <a:pPr/>
              <a:t>153</a:t>
            </a:fld>
            <a:endParaRPr lang="en-US" altLang="en-US"/>
          </a:p>
        </p:txBody>
      </p:sp>
    </p:spTree>
    <p:custDataLst>
      <p:tags r:id="rId1"/>
    </p:custDataLst>
    <p:extLst>
      <p:ext uri="{BB962C8B-B14F-4D97-AF65-F5344CB8AC3E}">
        <p14:creationId xmlns:p14="http://schemas.microsoft.com/office/powerpoint/2010/main" val="3265185080"/>
      </p:ext>
    </p:extLst>
  </p:cSld>
  <p:clrMapOvr>
    <a:masterClrMapping/>
  </p:clrMapOvr>
  <p:transition>
    <p:newsflash/>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519171"/>
                                        </p:tgtEl>
                                        <p:attrNameLst>
                                          <p:attrName>style.visibility</p:attrName>
                                        </p:attrNameLst>
                                      </p:cBhvr>
                                      <p:to>
                                        <p:strVal val="visible"/>
                                      </p:to>
                                    </p:set>
                                    <p:anim calcmode="lin" valueType="num">
                                      <p:cBhvr additive="base">
                                        <p:cTn id="7" dur="1000" fill="hold"/>
                                        <p:tgtEl>
                                          <p:spTgt spid="519171"/>
                                        </p:tgtEl>
                                        <p:attrNameLst>
                                          <p:attrName>ppt_x</p:attrName>
                                        </p:attrNameLst>
                                      </p:cBhvr>
                                      <p:tavLst>
                                        <p:tav tm="0">
                                          <p:val>
                                            <p:strVal val="0-#ppt_w/2"/>
                                          </p:val>
                                        </p:tav>
                                        <p:tav tm="100000">
                                          <p:val>
                                            <p:strVal val="#ppt_x"/>
                                          </p:val>
                                        </p:tav>
                                      </p:tavLst>
                                    </p:anim>
                                    <p:anim calcmode="lin" valueType="num">
                                      <p:cBhvr additive="base">
                                        <p:cTn id="8" dur="1000" fill="hold"/>
                                        <p:tgtEl>
                                          <p:spTgt spid="519171"/>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519170"/>
                                        </p:tgtEl>
                                        <p:attrNameLst>
                                          <p:attrName>style.visibility</p:attrName>
                                        </p:attrNameLst>
                                      </p:cBhvr>
                                      <p:to>
                                        <p:strVal val="visible"/>
                                      </p:to>
                                    </p:set>
                                    <p:anim calcmode="lin" valueType="num">
                                      <p:cBhvr additive="base">
                                        <p:cTn id="13" dur="500" fill="hold"/>
                                        <p:tgtEl>
                                          <p:spTgt spid="519170"/>
                                        </p:tgtEl>
                                        <p:attrNameLst>
                                          <p:attrName>ppt_x</p:attrName>
                                        </p:attrNameLst>
                                      </p:cBhvr>
                                      <p:tavLst>
                                        <p:tav tm="0">
                                          <p:val>
                                            <p:strVal val="#ppt_x"/>
                                          </p:val>
                                        </p:tav>
                                        <p:tav tm="100000">
                                          <p:val>
                                            <p:strVal val="#ppt_x"/>
                                          </p:val>
                                        </p:tav>
                                      </p:tavLst>
                                    </p:anim>
                                    <p:anim calcmode="lin" valueType="num">
                                      <p:cBhvr additive="base">
                                        <p:cTn id="14" dur="500" fill="hold"/>
                                        <p:tgtEl>
                                          <p:spTgt spid="51917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9171" grpId="0" animBg="1"/>
    </p:bldLst>
  </p:timing>
</p:sld>
</file>

<file path=ppt/slides/slide1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21218" name="Picture 2" descr="7">
            <a:extLst>
              <a:ext uri="{FF2B5EF4-FFF2-40B4-BE49-F238E27FC236}">
                <a16:creationId xmlns:a16="http://schemas.microsoft.com/office/drawing/2014/main" id="{D08A64F7-5B76-4947-9264-BF06E7EA6B8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38400" y="3505200"/>
            <a:ext cx="7435850" cy="2343150"/>
          </a:xfrm>
          <a:prstGeom prst="rect">
            <a:avLst/>
          </a:prstGeom>
          <a:noFill/>
          <a:extLst>
            <a:ext uri="{909E8E84-426E-40DD-AFC4-6F175D3DCCD1}">
              <a14:hiddenFill xmlns:a14="http://schemas.microsoft.com/office/drawing/2010/main">
                <a:solidFill>
                  <a:srgbClr val="FFFFFF"/>
                </a:solidFill>
              </a14:hiddenFill>
            </a:ext>
          </a:extLst>
        </p:spPr>
      </p:pic>
      <p:sp>
        <p:nvSpPr>
          <p:cNvPr id="521219" name="Rectangle 3">
            <a:extLst>
              <a:ext uri="{FF2B5EF4-FFF2-40B4-BE49-F238E27FC236}">
                <a16:creationId xmlns:a16="http://schemas.microsoft.com/office/drawing/2014/main" id="{A4050F69-8D34-4DE6-A64D-E75AE650DE4C}"/>
              </a:ext>
            </a:extLst>
          </p:cNvPr>
          <p:cNvSpPr>
            <a:spLocks noChangeArrowheads="1"/>
          </p:cNvSpPr>
          <p:nvPr/>
        </p:nvSpPr>
        <p:spPr bwMode="auto">
          <a:xfrm>
            <a:off x="2782888" y="1724025"/>
            <a:ext cx="7275512" cy="15696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rtl="0" eaLnBrk="0" hangingPunct="0"/>
            <a:r>
              <a:rPr lang="ar-SA" altLang="en-US" sz="2400">
                <a:latin typeface="Times New Roman" panose="02020603050405020304" pitchFamily="18" charset="0"/>
                <a:cs typeface="Traffic" panose="00000400000000000000" pitchFamily="2" charset="-78"/>
              </a:rPr>
              <a:t>پيشنهاد تيم مهندسي ارزش:</a:t>
            </a:r>
            <a:endParaRPr lang="fa-IR" altLang="en-US" sz="2400">
              <a:latin typeface="Times New Roman" panose="02020603050405020304" pitchFamily="18" charset="0"/>
              <a:cs typeface="Traffic" panose="00000400000000000000" pitchFamily="2" charset="-78"/>
            </a:endParaRPr>
          </a:p>
          <a:p>
            <a:pPr rtl="0" eaLnBrk="0" hangingPunct="0"/>
            <a:r>
              <a:rPr lang="ar-SA" altLang="en-US" sz="2400">
                <a:latin typeface="Times New Roman" panose="02020603050405020304" pitchFamily="18" charset="0"/>
                <a:cs typeface="Traffic" panose="00000400000000000000" pitchFamily="2" charset="-78"/>
              </a:rPr>
              <a:t>انحراف رودخانه «ادوما»</a:t>
            </a:r>
            <a:r>
              <a:rPr lang="ar-SA" altLang="en-US">
                <a:solidFill>
                  <a:schemeClr val="accent2"/>
                </a:solidFill>
                <a:latin typeface="Times New Roman" panose="02020603050405020304" pitchFamily="18" charset="0"/>
                <a:cs typeface="Traffic" panose="00000400000000000000" pitchFamily="2" charset="-78"/>
              </a:rPr>
              <a:t> </a:t>
            </a:r>
            <a:r>
              <a:rPr lang="fa-IR" altLang="en-US">
                <a:solidFill>
                  <a:schemeClr val="accent2"/>
                </a:solidFill>
                <a:latin typeface="Times New Roman" panose="02020603050405020304" pitchFamily="18" charset="0"/>
                <a:cs typeface="Traffic" panose="00000400000000000000" pitchFamily="2" charset="-78"/>
              </a:rPr>
              <a:t>و </a:t>
            </a:r>
            <a:r>
              <a:rPr lang="ar-SA" altLang="en-US" sz="2400">
                <a:latin typeface="Times New Roman" panose="02020603050405020304" pitchFamily="18" charset="0"/>
                <a:cs typeface="Traffic" panose="00000400000000000000" pitchFamily="2" charset="-78"/>
              </a:rPr>
              <a:t>استفاده از </a:t>
            </a:r>
            <a:r>
              <a:rPr lang="fa-IR" altLang="en-US" sz="2400">
                <a:latin typeface="Times New Roman" panose="02020603050405020304" pitchFamily="18" charset="0"/>
                <a:cs typeface="Traffic" panose="00000400000000000000" pitchFamily="2" charset="-78"/>
              </a:rPr>
              <a:t>سه دهانه به جاي هفت دهانه</a:t>
            </a:r>
            <a:r>
              <a:rPr lang="ar-SA" altLang="en-US" sz="2400">
                <a:latin typeface="Times New Roman" panose="02020603050405020304" pitchFamily="18" charset="0"/>
                <a:cs typeface="Traffic" panose="00000400000000000000" pitchFamily="2" charset="-78"/>
              </a:rPr>
              <a:t> </a:t>
            </a:r>
            <a:endParaRPr lang="fa-IR" altLang="en-US" sz="2400">
              <a:latin typeface="Times New Roman" panose="02020603050405020304" pitchFamily="18" charset="0"/>
              <a:cs typeface="Traffic" panose="00000400000000000000" pitchFamily="2" charset="-78"/>
            </a:endParaRPr>
          </a:p>
          <a:p>
            <a:pPr rtl="0" eaLnBrk="0" hangingPunct="0"/>
            <a:r>
              <a:rPr lang="ar-SA" altLang="en-US" sz="2400">
                <a:latin typeface="Times New Roman" panose="02020603050405020304" pitchFamily="18" charset="0"/>
                <a:cs typeface="Traffic" panose="00000400000000000000" pitchFamily="2" charset="-78"/>
              </a:rPr>
              <a:t>كاهش طول پل</a:t>
            </a:r>
            <a:r>
              <a:rPr lang="ar-SA" altLang="en-US" sz="2400">
                <a:latin typeface="Times New Roman" panose="02020603050405020304" pitchFamily="18" charset="0"/>
                <a:cs typeface="Times New Roman" panose="02020603050405020304" pitchFamily="18" charset="0"/>
              </a:rPr>
              <a:t>‌</a:t>
            </a:r>
            <a:r>
              <a:rPr lang="fa-IR" altLang="en-US" sz="2400">
                <a:latin typeface="Times New Roman" panose="02020603050405020304" pitchFamily="18" charset="0"/>
                <a:cs typeface="Traffic" panose="00000400000000000000" pitchFamily="2" charset="-78"/>
              </a:rPr>
              <a:t> از 245 متر به 105 متر </a:t>
            </a:r>
          </a:p>
          <a:p>
            <a:pPr rtl="0" eaLnBrk="0" hangingPunct="0"/>
            <a:r>
              <a:rPr lang="fa-IR" altLang="en-US" sz="2400">
                <a:latin typeface="Times New Roman" panose="02020603050405020304" pitchFamily="18" charset="0"/>
                <a:cs typeface="Traffic" panose="00000400000000000000" pitchFamily="2" charset="-78"/>
              </a:rPr>
              <a:t>هزينه پل 6/2 ميليون دلار (معادل 34% هزينه اوليه) کاهش يافت.</a:t>
            </a:r>
            <a:endParaRPr lang="en-US" altLang="en-US" sz="2400">
              <a:latin typeface="Times New Roman" panose="02020603050405020304" pitchFamily="18" charset="0"/>
              <a:cs typeface="Traffic" panose="00000400000000000000" pitchFamily="2" charset="-78"/>
            </a:endParaRPr>
          </a:p>
        </p:txBody>
      </p:sp>
      <p:sp>
        <p:nvSpPr>
          <p:cNvPr id="521220" name="Rectangle 4">
            <a:extLst>
              <a:ext uri="{FF2B5EF4-FFF2-40B4-BE49-F238E27FC236}">
                <a16:creationId xmlns:a16="http://schemas.microsoft.com/office/drawing/2014/main" id="{A03C9ED8-7159-4DDB-A632-FAAF929932C7}"/>
              </a:ext>
            </a:extLst>
          </p:cNvPr>
          <p:cNvSpPr>
            <a:spLocks noGrp="1" noChangeArrowheads="1"/>
          </p:cNvSpPr>
          <p:nvPr>
            <p:ph type="title"/>
          </p:nvPr>
        </p:nvSpPr>
        <p:spPr/>
        <p:txBody>
          <a:bodyPr/>
          <a:lstStyle/>
          <a:p>
            <a:r>
              <a:rPr lang="fa-IR" altLang="en-US" sz="4800">
                <a:solidFill>
                  <a:srgbClr val="009900"/>
                </a:solidFill>
                <a:effectLst>
                  <a:outerShdw blurRad="38100" dist="38100" dir="2700000" algn="tl">
                    <a:srgbClr val="C0C0C0"/>
                  </a:outerShdw>
                </a:effectLst>
              </a:rPr>
              <a:t>نمونه مطالعه ارزش</a:t>
            </a:r>
            <a:r>
              <a:rPr lang="fa-IR" altLang="en-US" sz="2800"/>
              <a:t> </a:t>
            </a:r>
            <a:br>
              <a:rPr lang="fa-IR" altLang="en-US" sz="2800"/>
            </a:br>
            <a:r>
              <a:rPr lang="fa-IR" altLang="en-US" sz="3200"/>
              <a:t> </a:t>
            </a:r>
            <a:r>
              <a:rPr lang="ar-SA" altLang="en-US" sz="2400"/>
              <a:t>بزرگراه</a:t>
            </a:r>
            <a:r>
              <a:rPr lang="fa-IR" altLang="en-US" sz="2400"/>
              <a:t> موان گوانگ جو - </a:t>
            </a:r>
            <a:r>
              <a:rPr lang="ar-SA" altLang="en-US" sz="2400"/>
              <a:t> </a:t>
            </a:r>
            <a:r>
              <a:rPr lang="en-US" altLang="en-US" sz="2400"/>
              <a:t> (Muan-Gwang Ju)</a:t>
            </a:r>
            <a:r>
              <a:rPr lang="fa-IR" altLang="en-US" sz="2400"/>
              <a:t>- مطالعه دوم</a:t>
            </a:r>
            <a:endParaRPr lang="en-US" altLang="en-US" sz="2400"/>
          </a:p>
        </p:txBody>
      </p:sp>
      <p:sp>
        <p:nvSpPr>
          <p:cNvPr id="2" name="Footer Placeholder 1"/>
          <p:cNvSpPr>
            <a:spLocks noGrp="1"/>
          </p:cNvSpPr>
          <p:nvPr>
            <p:ph type="ftr" sz="quarter" idx="11"/>
          </p:nvPr>
        </p:nvSpPr>
        <p:spPr/>
        <p:txBody>
          <a:bodyPr/>
          <a:lstStyle/>
          <a:p>
            <a:r>
              <a:rPr lang="fa-IR" smtClean="0"/>
              <a:t>مهندسی ارزش-خلاقیت- </a:t>
            </a:r>
            <a:r>
              <a:rPr lang="en-US" smtClean="0"/>
              <a:t>www.ravanshadnia.com</a:t>
            </a:r>
            <a:endParaRPr lang="en-US"/>
          </a:p>
        </p:txBody>
      </p:sp>
      <p:sp>
        <p:nvSpPr>
          <p:cNvPr id="3" name="Slide Number Placeholder 2"/>
          <p:cNvSpPr>
            <a:spLocks noGrp="1"/>
          </p:cNvSpPr>
          <p:nvPr>
            <p:ph type="sldNum" sz="quarter" idx="12"/>
          </p:nvPr>
        </p:nvSpPr>
        <p:spPr/>
        <p:txBody>
          <a:bodyPr/>
          <a:lstStyle/>
          <a:p>
            <a:fld id="{8BF94E1D-B273-4FD6-A7DD-B11FAD1D191C}" type="slidenum">
              <a:rPr lang="en-US" smtClean="0"/>
              <a:t>154</a:t>
            </a:fld>
            <a:endParaRPr lang="en-US"/>
          </a:p>
        </p:txBody>
      </p:sp>
    </p:spTree>
    <p:extLst>
      <p:ext uri="{BB962C8B-B14F-4D97-AF65-F5344CB8AC3E}">
        <p14:creationId xmlns:p14="http://schemas.microsoft.com/office/powerpoint/2010/main" val="3583693952"/>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521219">
                                            <p:txEl>
                                              <p:pRg st="0" end="0"/>
                                            </p:txEl>
                                          </p:spTgt>
                                        </p:tgtEl>
                                        <p:attrNameLst>
                                          <p:attrName>style.visibility</p:attrName>
                                        </p:attrNameLst>
                                      </p:cBhvr>
                                      <p:to>
                                        <p:strVal val="visible"/>
                                      </p:to>
                                    </p:set>
                                    <p:animEffect transition="in" filter="blinds(horizontal)">
                                      <p:cBhvr>
                                        <p:cTn id="7" dur="500"/>
                                        <p:tgtEl>
                                          <p:spTgt spid="521219">
                                            <p:txEl>
                                              <p:pRg st="0" end="0"/>
                                            </p:txEl>
                                          </p:spTgt>
                                        </p:tgtEl>
                                      </p:cBhvr>
                                    </p:animEffect>
                                  </p:childTnLst>
                                </p:cTn>
                              </p:par>
                              <p:par>
                                <p:cTn id="8" presetID="3" presetClass="entr" presetSubtype="10" fill="hold" nodeType="withEffect">
                                  <p:stCondLst>
                                    <p:cond delay="0"/>
                                  </p:stCondLst>
                                  <p:childTnLst>
                                    <p:set>
                                      <p:cBhvr>
                                        <p:cTn id="9" dur="1" fill="hold">
                                          <p:stCondLst>
                                            <p:cond delay="0"/>
                                          </p:stCondLst>
                                        </p:cTn>
                                        <p:tgtEl>
                                          <p:spTgt spid="521219">
                                            <p:txEl>
                                              <p:pRg st="1" end="1"/>
                                            </p:txEl>
                                          </p:spTgt>
                                        </p:tgtEl>
                                        <p:attrNameLst>
                                          <p:attrName>style.visibility</p:attrName>
                                        </p:attrNameLst>
                                      </p:cBhvr>
                                      <p:to>
                                        <p:strVal val="visible"/>
                                      </p:to>
                                    </p:set>
                                    <p:animEffect transition="in" filter="blinds(horizontal)">
                                      <p:cBhvr>
                                        <p:cTn id="10" dur="500"/>
                                        <p:tgtEl>
                                          <p:spTgt spid="521219">
                                            <p:txEl>
                                              <p:pRg st="1" end="1"/>
                                            </p:txEl>
                                          </p:spTgt>
                                        </p:tgtEl>
                                      </p:cBhvr>
                                    </p:animEffect>
                                  </p:childTnLst>
                                </p:cTn>
                              </p:par>
                              <p:par>
                                <p:cTn id="11" presetID="3" presetClass="entr" presetSubtype="10" fill="hold" nodeType="withEffect">
                                  <p:stCondLst>
                                    <p:cond delay="0"/>
                                  </p:stCondLst>
                                  <p:childTnLst>
                                    <p:set>
                                      <p:cBhvr>
                                        <p:cTn id="12" dur="1" fill="hold">
                                          <p:stCondLst>
                                            <p:cond delay="0"/>
                                          </p:stCondLst>
                                        </p:cTn>
                                        <p:tgtEl>
                                          <p:spTgt spid="521219">
                                            <p:txEl>
                                              <p:pRg st="2" end="2"/>
                                            </p:txEl>
                                          </p:spTgt>
                                        </p:tgtEl>
                                        <p:attrNameLst>
                                          <p:attrName>style.visibility</p:attrName>
                                        </p:attrNameLst>
                                      </p:cBhvr>
                                      <p:to>
                                        <p:strVal val="visible"/>
                                      </p:to>
                                    </p:set>
                                    <p:animEffect transition="in" filter="blinds(horizontal)">
                                      <p:cBhvr>
                                        <p:cTn id="13" dur="500"/>
                                        <p:tgtEl>
                                          <p:spTgt spid="521219">
                                            <p:txEl>
                                              <p:pRg st="2" end="2"/>
                                            </p:txEl>
                                          </p:spTgt>
                                        </p:tgtEl>
                                      </p:cBhvr>
                                    </p:animEffect>
                                  </p:childTnLst>
                                </p:cTn>
                              </p:par>
                              <p:par>
                                <p:cTn id="14" presetID="3" presetClass="entr" presetSubtype="10" fill="hold" nodeType="withEffect">
                                  <p:stCondLst>
                                    <p:cond delay="0"/>
                                  </p:stCondLst>
                                  <p:childTnLst>
                                    <p:set>
                                      <p:cBhvr>
                                        <p:cTn id="15" dur="1" fill="hold">
                                          <p:stCondLst>
                                            <p:cond delay="0"/>
                                          </p:stCondLst>
                                        </p:cTn>
                                        <p:tgtEl>
                                          <p:spTgt spid="521219">
                                            <p:txEl>
                                              <p:pRg st="3" end="3"/>
                                            </p:txEl>
                                          </p:spTgt>
                                        </p:tgtEl>
                                        <p:attrNameLst>
                                          <p:attrName>style.visibility</p:attrName>
                                        </p:attrNameLst>
                                      </p:cBhvr>
                                      <p:to>
                                        <p:strVal val="visible"/>
                                      </p:to>
                                    </p:set>
                                    <p:animEffect transition="in" filter="blinds(horizontal)">
                                      <p:cBhvr>
                                        <p:cTn id="16" dur="500"/>
                                        <p:tgtEl>
                                          <p:spTgt spid="521219">
                                            <p:txEl>
                                              <p:pRg st="3" end="3"/>
                                            </p:txEl>
                                          </p:spTgt>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2" presetClass="entr" presetSubtype="4" fill="hold" nodeType="clickEffect">
                                  <p:stCondLst>
                                    <p:cond delay="0"/>
                                  </p:stCondLst>
                                  <p:childTnLst>
                                    <p:set>
                                      <p:cBhvr>
                                        <p:cTn id="20" dur="1" fill="hold">
                                          <p:stCondLst>
                                            <p:cond delay="0"/>
                                          </p:stCondLst>
                                        </p:cTn>
                                        <p:tgtEl>
                                          <p:spTgt spid="521218"/>
                                        </p:tgtEl>
                                        <p:attrNameLst>
                                          <p:attrName>style.visibility</p:attrName>
                                        </p:attrNameLst>
                                      </p:cBhvr>
                                      <p:to>
                                        <p:strVal val="visible"/>
                                      </p:to>
                                    </p:set>
                                    <p:anim calcmode="lin" valueType="num">
                                      <p:cBhvr additive="base">
                                        <p:cTn id="21" dur="500" fill="hold"/>
                                        <p:tgtEl>
                                          <p:spTgt spid="521218"/>
                                        </p:tgtEl>
                                        <p:attrNameLst>
                                          <p:attrName>ppt_x</p:attrName>
                                        </p:attrNameLst>
                                      </p:cBhvr>
                                      <p:tavLst>
                                        <p:tav tm="0">
                                          <p:val>
                                            <p:strVal val="#ppt_x"/>
                                          </p:val>
                                        </p:tav>
                                        <p:tav tm="100000">
                                          <p:val>
                                            <p:strVal val="#ppt_x"/>
                                          </p:val>
                                        </p:tav>
                                      </p:tavLst>
                                    </p:anim>
                                    <p:anim calcmode="lin" valueType="num">
                                      <p:cBhvr additive="base">
                                        <p:cTn id="22" dur="500" fill="hold"/>
                                        <p:tgtEl>
                                          <p:spTgt spid="52121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41666" name="Slide Number Placeholder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58850">
              <a:spcBef>
                <a:spcPct val="20000"/>
              </a:spcBef>
              <a:buChar char="•"/>
              <a:defRPr sz="3000">
                <a:solidFill>
                  <a:schemeClr val="tx1"/>
                </a:solidFill>
                <a:latin typeface="Arial" panose="020B0604020202020204" pitchFamily="34" charset="0"/>
                <a:cs typeface="Arial" panose="020B0604020202020204" pitchFamily="34" charset="0"/>
              </a:defRPr>
            </a:lvl1pPr>
            <a:lvl2pPr marL="742950" indent="-285750" defTabSz="958850">
              <a:spcBef>
                <a:spcPct val="20000"/>
              </a:spcBef>
              <a:buChar char="–"/>
              <a:defRPr sz="2600">
                <a:solidFill>
                  <a:schemeClr val="tx1"/>
                </a:solidFill>
                <a:latin typeface="Arial" panose="020B0604020202020204" pitchFamily="34" charset="0"/>
                <a:cs typeface="Arial" panose="020B0604020202020204" pitchFamily="34" charset="0"/>
              </a:defRPr>
            </a:lvl2pPr>
            <a:lvl3pPr marL="1143000" indent="-228600" defTabSz="958850">
              <a:spcBef>
                <a:spcPct val="20000"/>
              </a:spcBef>
              <a:buChar char="•"/>
              <a:defRPr sz="2300">
                <a:solidFill>
                  <a:schemeClr val="tx1"/>
                </a:solidFill>
                <a:latin typeface="Arial" panose="020B0604020202020204" pitchFamily="34" charset="0"/>
                <a:cs typeface="Arial" panose="020B0604020202020204" pitchFamily="34" charset="0"/>
              </a:defRPr>
            </a:lvl3pPr>
            <a:lvl4pPr marL="1600200" indent="-228600" defTabSz="958850">
              <a:spcBef>
                <a:spcPct val="20000"/>
              </a:spcBef>
              <a:buChar char="–"/>
              <a:defRPr sz="1900">
                <a:solidFill>
                  <a:schemeClr val="tx1"/>
                </a:solidFill>
                <a:latin typeface="Arial" panose="020B0604020202020204" pitchFamily="34" charset="0"/>
                <a:cs typeface="Arial" panose="020B0604020202020204" pitchFamily="34" charset="0"/>
              </a:defRPr>
            </a:lvl4pPr>
            <a:lvl5pPr marL="2057400" indent="-228600" defTabSz="958850">
              <a:spcBef>
                <a:spcPct val="20000"/>
              </a:spcBef>
              <a:buChar char="»"/>
              <a:defRPr sz="1900">
                <a:solidFill>
                  <a:schemeClr val="tx1"/>
                </a:solidFill>
                <a:latin typeface="Arial" panose="020B0604020202020204" pitchFamily="34" charset="0"/>
                <a:cs typeface="Arial" panose="020B0604020202020204" pitchFamily="34" charset="0"/>
              </a:defRPr>
            </a:lvl5pPr>
            <a:lvl6pPr marL="2514600" indent="-228600" algn="l" defTabSz="958850" rtl="0" eaLnBrk="0" fontAlgn="base" hangingPunct="0">
              <a:spcBef>
                <a:spcPct val="20000"/>
              </a:spcBef>
              <a:spcAft>
                <a:spcPct val="0"/>
              </a:spcAft>
              <a:buChar char="»"/>
              <a:defRPr sz="1900">
                <a:solidFill>
                  <a:schemeClr val="tx1"/>
                </a:solidFill>
                <a:latin typeface="Arial" panose="020B0604020202020204" pitchFamily="34" charset="0"/>
                <a:cs typeface="Arial" panose="020B0604020202020204" pitchFamily="34" charset="0"/>
              </a:defRPr>
            </a:lvl6pPr>
            <a:lvl7pPr marL="2971800" indent="-228600" algn="l" defTabSz="958850" rtl="0" eaLnBrk="0" fontAlgn="base" hangingPunct="0">
              <a:spcBef>
                <a:spcPct val="20000"/>
              </a:spcBef>
              <a:spcAft>
                <a:spcPct val="0"/>
              </a:spcAft>
              <a:buChar char="»"/>
              <a:defRPr sz="1900">
                <a:solidFill>
                  <a:schemeClr val="tx1"/>
                </a:solidFill>
                <a:latin typeface="Arial" panose="020B0604020202020204" pitchFamily="34" charset="0"/>
                <a:cs typeface="Arial" panose="020B0604020202020204" pitchFamily="34" charset="0"/>
              </a:defRPr>
            </a:lvl7pPr>
            <a:lvl8pPr marL="3429000" indent="-228600" algn="l" defTabSz="958850" rtl="0" eaLnBrk="0" fontAlgn="base" hangingPunct="0">
              <a:spcBef>
                <a:spcPct val="20000"/>
              </a:spcBef>
              <a:spcAft>
                <a:spcPct val="0"/>
              </a:spcAft>
              <a:buChar char="»"/>
              <a:defRPr sz="1900">
                <a:solidFill>
                  <a:schemeClr val="tx1"/>
                </a:solidFill>
                <a:latin typeface="Arial" panose="020B0604020202020204" pitchFamily="34" charset="0"/>
                <a:cs typeface="Arial" panose="020B0604020202020204" pitchFamily="34" charset="0"/>
              </a:defRPr>
            </a:lvl8pPr>
            <a:lvl9pPr marL="3886200" indent="-228600" algn="l" defTabSz="958850" rtl="0" eaLnBrk="0" fontAlgn="base" hangingPunct="0">
              <a:spcBef>
                <a:spcPct val="20000"/>
              </a:spcBef>
              <a:spcAft>
                <a:spcPct val="0"/>
              </a:spcAft>
              <a:buChar char="»"/>
              <a:defRPr sz="1900">
                <a:solidFill>
                  <a:schemeClr val="tx1"/>
                </a:solidFill>
                <a:latin typeface="Arial" panose="020B0604020202020204" pitchFamily="34" charset="0"/>
                <a:cs typeface="Arial" panose="020B0604020202020204" pitchFamily="34" charset="0"/>
              </a:defRPr>
            </a:lvl9pPr>
          </a:lstStyle>
          <a:p>
            <a:pPr>
              <a:spcBef>
                <a:spcPct val="0"/>
              </a:spcBef>
              <a:buFontTx/>
              <a:buNone/>
            </a:pPr>
            <a:fld id="{4E55D921-CDA1-427E-B0D1-2AA04AAF80B5}" type="slidenum">
              <a:rPr lang="fa-IR" sz="1300">
                <a:cs typeface="Times New Roman" panose="02020603050405020304" pitchFamily="18" charset="0"/>
              </a:rPr>
              <a:pPr>
                <a:spcBef>
                  <a:spcPct val="0"/>
                </a:spcBef>
                <a:buFontTx/>
                <a:buNone/>
              </a:pPr>
              <a:t>155</a:t>
            </a:fld>
            <a:endParaRPr lang="en-US" sz="1300">
              <a:cs typeface="Times New Roman" panose="02020603050405020304" pitchFamily="18" charset="0"/>
            </a:endParaRPr>
          </a:p>
        </p:txBody>
      </p:sp>
      <p:sp>
        <p:nvSpPr>
          <p:cNvPr id="241667" name="Rectangle 2"/>
          <p:cNvSpPr>
            <a:spLocks noGrp="1" noChangeArrowheads="1"/>
          </p:cNvSpPr>
          <p:nvPr>
            <p:ph type="title"/>
          </p:nvPr>
        </p:nvSpPr>
        <p:spPr>
          <a:xfrm>
            <a:off x="1024128" y="585215"/>
            <a:ext cx="3247083" cy="5322289"/>
          </a:xfrm>
        </p:spPr>
        <p:txBody>
          <a:bodyPr/>
          <a:lstStyle/>
          <a:p>
            <a:pPr eaLnBrk="1" hangingPunct="1"/>
            <a:r>
              <a:rPr lang="fa-IR" smtClean="0">
                <a:cs typeface="B Nazanin" panose="00000400000000000000" pitchFamily="2" charset="-78"/>
              </a:rPr>
              <a:t/>
            </a:r>
            <a:br>
              <a:rPr lang="fa-IR" smtClean="0">
                <a:cs typeface="B Nazanin" panose="00000400000000000000" pitchFamily="2" charset="-78"/>
              </a:rPr>
            </a:br>
            <a:r>
              <a:rPr lang="fa-IR" dirty="0" smtClean="0">
                <a:cs typeface="B Nazanin" panose="00000400000000000000" pitchFamily="2" charset="-78"/>
              </a:rPr>
              <a:t/>
            </a:r>
            <a:br>
              <a:rPr lang="fa-IR" dirty="0" smtClean="0">
                <a:cs typeface="B Nazanin" panose="00000400000000000000" pitchFamily="2" charset="-78"/>
              </a:rPr>
            </a:br>
            <a:r>
              <a:rPr lang="fa-IR" dirty="0">
                <a:cs typeface="B Nazanin" panose="00000400000000000000" pitchFamily="2" charset="-78"/>
              </a:rPr>
              <a:t/>
            </a:r>
            <a:br>
              <a:rPr lang="fa-IR" dirty="0">
                <a:cs typeface="B Nazanin" panose="00000400000000000000" pitchFamily="2" charset="-78"/>
              </a:rPr>
            </a:br>
            <a:r>
              <a:rPr lang="fa-IR" dirty="0" smtClean="0">
                <a:cs typeface="B Nazanin" panose="00000400000000000000" pitchFamily="2" charset="-78"/>
              </a:rPr>
              <a:t/>
            </a:r>
            <a:br>
              <a:rPr lang="fa-IR" dirty="0" smtClean="0">
                <a:cs typeface="B Nazanin" panose="00000400000000000000" pitchFamily="2" charset="-78"/>
              </a:rPr>
            </a:br>
            <a:r>
              <a:rPr lang="fa-IR" dirty="0" smtClean="0">
                <a:cs typeface="B Nazanin" panose="00000400000000000000" pitchFamily="2" charset="-78"/>
              </a:rPr>
              <a:t>خلاق و نوآور باشید</a:t>
            </a:r>
            <a:br>
              <a:rPr lang="fa-IR" dirty="0" smtClean="0">
                <a:cs typeface="B Nazanin" panose="00000400000000000000" pitchFamily="2" charset="-78"/>
              </a:rPr>
            </a:br>
            <a:r>
              <a:rPr lang="fa-IR" dirty="0" smtClean="0">
                <a:cs typeface="B Nazanin" panose="00000400000000000000" pitchFamily="2" charset="-78"/>
              </a:rPr>
              <a:t/>
            </a:r>
            <a:br>
              <a:rPr lang="fa-IR" dirty="0" smtClean="0">
                <a:cs typeface="B Nazanin" panose="00000400000000000000" pitchFamily="2" charset="-78"/>
              </a:rPr>
            </a:br>
            <a:r>
              <a:rPr lang="fa-IR" dirty="0" smtClean="0">
                <a:cs typeface="B Nazanin" panose="00000400000000000000" pitchFamily="2" charset="-78"/>
              </a:rPr>
              <a:t>روانشادنیا</a:t>
            </a:r>
            <a:endParaRPr lang="en-US" dirty="0" smtClean="0">
              <a:cs typeface="B Nazanin" panose="00000400000000000000" pitchFamily="2" charset="-78"/>
            </a:endParaRPr>
          </a:p>
        </p:txBody>
      </p:sp>
      <p:pic>
        <p:nvPicPr>
          <p:cNvPr id="241668" name="Picture 3"/>
          <p:cNvPicPr>
            <a:picLocks noGrp="1" noChangeAspect="1" noChangeArrowheads="1"/>
          </p:cNvPicPr>
          <p:nvPr>
            <p:ph sz="half" idx="4294967295"/>
          </p:nvPr>
        </p:nvPicPr>
        <p:blipFill>
          <a:blip r:embed="rId3">
            <a:extLst>
              <a:ext uri="{28A0092B-C50C-407E-A947-70E740481C1C}">
                <a14:useLocalDpi xmlns:a14="http://schemas.microsoft.com/office/drawing/2010/main" val="0"/>
              </a:ext>
            </a:extLst>
          </a:blip>
          <a:srcRect/>
          <a:stretch>
            <a:fillRect/>
          </a:stretch>
        </p:blipFill>
        <p:spPr>
          <a:xfrm>
            <a:off x="6699250" y="1761122"/>
            <a:ext cx="4044950" cy="4495800"/>
          </a:xfrm>
          <a:noFill/>
        </p:spPr>
      </p:pic>
      <p:sp>
        <p:nvSpPr>
          <p:cNvPr id="241669" name="Rectangle 4"/>
          <p:cNvSpPr>
            <a:spLocks noChangeArrowheads="1"/>
          </p:cNvSpPr>
          <p:nvPr/>
        </p:nvSpPr>
        <p:spPr bwMode="auto">
          <a:xfrm>
            <a:off x="6013450" y="2438400"/>
            <a:ext cx="4044950" cy="2514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0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6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3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19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1900">
                <a:solidFill>
                  <a:schemeClr val="tx1"/>
                </a:solidFill>
                <a:latin typeface="Arial" panose="020B0604020202020204" pitchFamily="34" charset="0"/>
                <a:cs typeface="Arial" panose="020B0604020202020204" pitchFamily="34" charset="0"/>
              </a:defRPr>
            </a:lvl5pPr>
            <a:lvl6pPr marL="2514600" indent="-228600" algn="l" rtl="0" eaLnBrk="0" fontAlgn="base" hangingPunct="0">
              <a:spcBef>
                <a:spcPct val="20000"/>
              </a:spcBef>
              <a:spcAft>
                <a:spcPct val="0"/>
              </a:spcAft>
              <a:buChar char="»"/>
              <a:defRPr sz="1900">
                <a:solidFill>
                  <a:schemeClr val="tx1"/>
                </a:solidFill>
                <a:latin typeface="Arial" panose="020B0604020202020204" pitchFamily="34" charset="0"/>
                <a:cs typeface="Arial" panose="020B0604020202020204" pitchFamily="34" charset="0"/>
              </a:defRPr>
            </a:lvl6pPr>
            <a:lvl7pPr marL="2971800" indent="-228600" algn="l" rtl="0" eaLnBrk="0" fontAlgn="base" hangingPunct="0">
              <a:spcBef>
                <a:spcPct val="20000"/>
              </a:spcBef>
              <a:spcAft>
                <a:spcPct val="0"/>
              </a:spcAft>
              <a:buChar char="»"/>
              <a:defRPr sz="1900">
                <a:solidFill>
                  <a:schemeClr val="tx1"/>
                </a:solidFill>
                <a:latin typeface="Arial" panose="020B0604020202020204" pitchFamily="34" charset="0"/>
                <a:cs typeface="Arial" panose="020B0604020202020204" pitchFamily="34" charset="0"/>
              </a:defRPr>
            </a:lvl7pPr>
            <a:lvl8pPr marL="3429000" indent="-228600" algn="l" rtl="0" eaLnBrk="0" fontAlgn="base" hangingPunct="0">
              <a:spcBef>
                <a:spcPct val="20000"/>
              </a:spcBef>
              <a:spcAft>
                <a:spcPct val="0"/>
              </a:spcAft>
              <a:buChar char="»"/>
              <a:defRPr sz="1900">
                <a:solidFill>
                  <a:schemeClr val="tx1"/>
                </a:solidFill>
                <a:latin typeface="Arial" panose="020B0604020202020204" pitchFamily="34" charset="0"/>
                <a:cs typeface="Arial" panose="020B0604020202020204" pitchFamily="34" charset="0"/>
              </a:defRPr>
            </a:lvl8pPr>
            <a:lvl9pPr marL="3886200" indent="-228600" algn="l" rtl="0" eaLnBrk="0" fontAlgn="base" hangingPunct="0">
              <a:spcBef>
                <a:spcPct val="20000"/>
              </a:spcBef>
              <a:spcAft>
                <a:spcPct val="0"/>
              </a:spcAft>
              <a:buChar char="»"/>
              <a:defRPr sz="19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fa-IR" sz="2400">
              <a:cs typeface="B Titr" panose="00000700000000000000" pitchFamily="2" charset="-78"/>
            </a:endParaRPr>
          </a:p>
        </p:txBody>
      </p:sp>
      <p:sp>
        <p:nvSpPr>
          <p:cNvPr id="2" name="Footer Placeholder 1"/>
          <p:cNvSpPr>
            <a:spLocks noGrp="1"/>
          </p:cNvSpPr>
          <p:nvPr>
            <p:ph type="ftr" sz="quarter" idx="11"/>
          </p:nvPr>
        </p:nvSpPr>
        <p:spPr/>
        <p:txBody>
          <a:bodyPr/>
          <a:lstStyle/>
          <a:p>
            <a:r>
              <a:rPr lang="fa-IR" smtClean="0"/>
              <a:t>مهندسی ارزش-خلاقیت- </a:t>
            </a:r>
            <a:r>
              <a:rPr lang="en-US" smtClean="0"/>
              <a:t>www.ravanshadnia.com</a:t>
            </a:r>
            <a:endParaRPr lang="en-US"/>
          </a:p>
        </p:txBody>
      </p:sp>
    </p:spTree>
    <p:extLst>
      <p:ext uri="{BB962C8B-B14F-4D97-AF65-F5344CB8AC3E}">
        <p14:creationId xmlns:p14="http://schemas.microsoft.com/office/powerpoint/2010/main" val="1244645744"/>
      </p:ext>
    </p:extLst>
  </p:cSld>
  <p:clrMapOvr>
    <a:masterClrMapping/>
  </p:clrMapOvr>
  <p:transition>
    <p:zoom/>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8287"/>
            <a:ext cx="10515600" cy="906114"/>
          </a:xfrm>
        </p:spPr>
        <p:txBody>
          <a:bodyPr/>
          <a:lstStyle/>
          <a:p>
            <a:r>
              <a:rPr lang="fa-IR" dirty="0" smtClean="0"/>
              <a:t>ابر روندهای صنعت ساخت</a:t>
            </a:r>
            <a:endParaRPr lang="en-US" dirty="0"/>
          </a:p>
        </p:txBody>
      </p:sp>
      <p:pic>
        <p:nvPicPr>
          <p:cNvPr id="6" name="Content Placeholder 5"/>
          <p:cNvPicPr>
            <a:picLocks noGrp="1" noChangeAspect="1"/>
          </p:cNvPicPr>
          <p:nvPr>
            <p:ph idx="1"/>
          </p:nvPr>
        </p:nvPicPr>
        <p:blipFill>
          <a:blip r:embed="rId2"/>
          <a:stretch>
            <a:fillRect/>
          </a:stretch>
        </p:blipFill>
        <p:spPr>
          <a:xfrm>
            <a:off x="169333" y="778933"/>
            <a:ext cx="11875911" cy="6079067"/>
          </a:xfrm>
          <a:prstGeom prst="rect">
            <a:avLst/>
          </a:prstGeom>
        </p:spPr>
      </p:pic>
      <p:sp>
        <p:nvSpPr>
          <p:cNvPr id="4" name="Footer Placeholder 3"/>
          <p:cNvSpPr>
            <a:spLocks noGrp="1"/>
          </p:cNvSpPr>
          <p:nvPr>
            <p:ph type="ftr" sz="quarter" idx="11"/>
          </p:nvPr>
        </p:nvSpPr>
        <p:spPr/>
        <p:txBody>
          <a:bodyPr/>
          <a:lstStyle/>
          <a:p>
            <a:r>
              <a:rPr lang="fa-IR" smtClean="0"/>
              <a:t>مهندسی ارزش-خلاقیت- </a:t>
            </a:r>
            <a:r>
              <a:rPr lang="en-US" smtClean="0"/>
              <a:t>www.ravanshadnia.com</a:t>
            </a:r>
            <a:endParaRPr lang="en-US" dirty="0"/>
          </a:p>
        </p:txBody>
      </p:sp>
      <p:sp>
        <p:nvSpPr>
          <p:cNvPr id="5" name="Slide Number Placeholder 4"/>
          <p:cNvSpPr>
            <a:spLocks noGrp="1"/>
          </p:cNvSpPr>
          <p:nvPr>
            <p:ph type="sldNum" sz="quarter" idx="12"/>
          </p:nvPr>
        </p:nvSpPr>
        <p:spPr/>
        <p:txBody>
          <a:bodyPr/>
          <a:lstStyle/>
          <a:p>
            <a:fld id="{BFE43E44-E2A7-49DA-9CA6-8353E3EC4199}" type="slidenum">
              <a:rPr lang="en-US" smtClean="0"/>
              <a:t>16</a:t>
            </a:fld>
            <a:endParaRPr lang="en-US"/>
          </a:p>
        </p:txBody>
      </p:sp>
    </p:spTree>
    <p:extLst>
      <p:ext uri="{BB962C8B-B14F-4D97-AF65-F5344CB8AC3E}">
        <p14:creationId xmlns:p14="http://schemas.microsoft.com/office/powerpoint/2010/main" val="299896729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fa-IR" dirty="0">
                <a:solidFill>
                  <a:schemeClr val="accent1"/>
                </a:solidFill>
                <a:cs typeface="B Titr" panose="00000700000000000000" pitchFamily="2" charset="-78"/>
              </a:rPr>
              <a:t>آینده </a:t>
            </a:r>
            <a:r>
              <a:rPr lang="fa-IR" dirty="0" smtClean="0">
                <a:solidFill>
                  <a:schemeClr val="accent1"/>
                </a:solidFill>
                <a:cs typeface="B Titr" panose="00000700000000000000" pitchFamily="2" charset="-78"/>
              </a:rPr>
              <a:t>مهندسی</a:t>
            </a:r>
            <a:endParaRPr lang="en-US" dirty="0">
              <a:solidFill>
                <a:schemeClr val="accent1"/>
              </a:solidFill>
              <a:cs typeface="B Titr" panose="00000700000000000000" pitchFamily="2" charset="-78"/>
            </a:endParaRPr>
          </a:p>
        </p:txBody>
      </p:sp>
      <p:sp>
        <p:nvSpPr>
          <p:cNvPr id="3" name="Subtitle 2"/>
          <p:cNvSpPr>
            <a:spLocks noGrp="1"/>
          </p:cNvSpPr>
          <p:nvPr>
            <p:ph type="subTitle" idx="1"/>
          </p:nvPr>
        </p:nvSpPr>
        <p:spPr/>
        <p:txBody>
          <a:bodyPr/>
          <a:lstStyle/>
          <a:p>
            <a:endParaRPr lang="en-US"/>
          </a:p>
        </p:txBody>
      </p:sp>
      <p:sp>
        <p:nvSpPr>
          <p:cNvPr id="4" name="Footer Placeholder 3"/>
          <p:cNvSpPr>
            <a:spLocks noGrp="1"/>
          </p:cNvSpPr>
          <p:nvPr>
            <p:ph type="ftr" sz="quarter" idx="11"/>
          </p:nvPr>
        </p:nvSpPr>
        <p:spPr/>
        <p:txBody>
          <a:bodyPr/>
          <a:lstStyle/>
          <a:p>
            <a:r>
              <a:rPr lang="fa-IR" smtClean="0"/>
              <a:t>مهندسی ارزش-خلاقیت- </a:t>
            </a:r>
            <a:r>
              <a:rPr lang="en-US" smtClean="0"/>
              <a:t>www.ravanshadnia.com</a:t>
            </a:r>
            <a:endParaRPr lang="en-US"/>
          </a:p>
        </p:txBody>
      </p:sp>
      <p:sp>
        <p:nvSpPr>
          <p:cNvPr id="5" name="Slide Number Placeholder 4"/>
          <p:cNvSpPr>
            <a:spLocks noGrp="1"/>
          </p:cNvSpPr>
          <p:nvPr>
            <p:ph type="sldNum" sz="quarter" idx="12"/>
          </p:nvPr>
        </p:nvSpPr>
        <p:spPr/>
        <p:txBody>
          <a:bodyPr/>
          <a:lstStyle/>
          <a:p>
            <a:fld id="{BFE43E44-E2A7-49DA-9CA6-8353E3EC4199}" type="slidenum">
              <a:rPr lang="en-US" smtClean="0"/>
              <a:t>17</a:t>
            </a:fld>
            <a:endParaRPr lang="en-US"/>
          </a:p>
        </p:txBody>
      </p:sp>
    </p:spTree>
    <p:extLst>
      <p:ext uri="{BB962C8B-B14F-4D97-AF65-F5344CB8AC3E}">
        <p14:creationId xmlns:p14="http://schemas.microsoft.com/office/powerpoint/2010/main" val="393385326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b="1" dirty="0"/>
              <a:t>چند مثال نوآوری در صنعت ساخت و ساز</a:t>
            </a:r>
            <a:endParaRPr lang="en-US" dirty="0"/>
          </a:p>
        </p:txBody>
      </p:sp>
      <p:sp>
        <p:nvSpPr>
          <p:cNvPr id="3" name="Content Placeholder 2"/>
          <p:cNvSpPr>
            <a:spLocks noGrp="1"/>
          </p:cNvSpPr>
          <p:nvPr>
            <p:ph idx="1"/>
          </p:nvPr>
        </p:nvSpPr>
        <p:spPr>
          <a:xfrm>
            <a:off x="3472543" y="87085"/>
            <a:ext cx="8316685" cy="6368143"/>
          </a:xfrm>
        </p:spPr>
        <p:txBody>
          <a:bodyPr>
            <a:normAutofit/>
          </a:bodyPr>
          <a:lstStyle/>
          <a:p>
            <a:r>
              <a:rPr lang="fa-IR" dirty="0"/>
              <a:t>تونل های چند منظوره (مانند تونل اسمارت </a:t>
            </a:r>
            <a:r>
              <a:rPr lang="fa-IR" dirty="0" smtClean="0"/>
              <a:t>مالزی)</a:t>
            </a:r>
          </a:p>
          <a:p>
            <a:r>
              <a:rPr lang="fa-IR" dirty="0" smtClean="0"/>
              <a:t>سیستم </a:t>
            </a:r>
            <a:r>
              <a:rPr lang="fa-IR" dirty="0"/>
              <a:t>های کنترل پروژه اتوماتیک با عکس های دیجیتال </a:t>
            </a:r>
            <a:r>
              <a:rPr lang="fa-IR" dirty="0" smtClean="0"/>
              <a:t>کارگاهی</a:t>
            </a:r>
          </a:p>
          <a:p>
            <a:r>
              <a:rPr lang="fa-IR" dirty="0" smtClean="0"/>
              <a:t>شرکت </a:t>
            </a:r>
            <a:r>
              <a:rPr lang="fa-IR" dirty="0"/>
              <a:t>های کوچکی که با تغییر در فرایندها یا زنجیره تأمین غولهای ساختمانی شدند (نمونه: برخی پیمانکاران حوزه </a:t>
            </a:r>
            <a:r>
              <a:rPr lang="fa-IR" dirty="0" smtClean="0"/>
              <a:t>راهسازی)</a:t>
            </a:r>
          </a:p>
          <a:p>
            <a:r>
              <a:rPr lang="fa-IR" dirty="0" smtClean="0"/>
              <a:t>نوآوری </a:t>
            </a:r>
            <a:r>
              <a:rPr lang="fa-IR" dirty="0"/>
              <a:t>های </a:t>
            </a:r>
            <a:r>
              <a:rPr lang="fa-IR" dirty="0" smtClean="0"/>
              <a:t>فرایندی</a:t>
            </a:r>
          </a:p>
          <a:p>
            <a:r>
              <a:rPr lang="fa-IR" dirty="0" smtClean="0"/>
              <a:t>ارائه </a:t>
            </a:r>
            <a:r>
              <a:rPr lang="fa-IR" dirty="0"/>
              <a:t>خدمات خاص در زمان خاص (نمونه: هایپر </a:t>
            </a:r>
            <a:r>
              <a:rPr lang="fa-IR" dirty="0" smtClean="0"/>
              <a:t>استار)</a:t>
            </a:r>
          </a:p>
          <a:p>
            <a:r>
              <a:rPr lang="fa-IR" dirty="0" smtClean="0"/>
              <a:t>ساختمان </a:t>
            </a:r>
            <a:r>
              <a:rPr lang="fa-IR" dirty="0"/>
              <a:t>های هوشمند (نمونه کاربرد: هتل های معروف </a:t>
            </a:r>
            <a:r>
              <a:rPr lang="fa-IR" dirty="0" smtClean="0"/>
              <a:t>دنیا)</a:t>
            </a:r>
          </a:p>
          <a:p>
            <a:r>
              <a:rPr lang="fa-IR" dirty="0" smtClean="0"/>
              <a:t>سیستم </a:t>
            </a:r>
            <a:r>
              <a:rPr lang="fa-IR" dirty="0"/>
              <a:t>های ساختمانی سبز، مدل سازی اطلاعات </a:t>
            </a:r>
            <a:r>
              <a:rPr lang="fa-IR" dirty="0" smtClean="0"/>
              <a:t>ساخت </a:t>
            </a:r>
          </a:p>
          <a:p>
            <a:r>
              <a:rPr lang="fa-IR" dirty="0" smtClean="0"/>
              <a:t>کاربرد </a:t>
            </a:r>
            <a:r>
              <a:rPr lang="fa-IR" dirty="0"/>
              <a:t>مصالح نانو </a:t>
            </a:r>
            <a:r>
              <a:rPr lang="fa-IR" dirty="0" smtClean="0"/>
              <a:t>و بایوتکنولوژی در </a:t>
            </a:r>
            <a:r>
              <a:rPr lang="fa-IR" dirty="0"/>
              <a:t>حوزه های </a:t>
            </a:r>
            <a:r>
              <a:rPr lang="fa-IR" dirty="0" smtClean="0"/>
              <a:t>متعدد</a:t>
            </a:r>
          </a:p>
          <a:p>
            <a:r>
              <a:rPr lang="fa-IR" dirty="0" smtClean="0"/>
              <a:t>فناوری </a:t>
            </a:r>
            <a:r>
              <a:rPr lang="fa-IR" dirty="0"/>
              <a:t>های جدید سازه ای (نمونه: روش ساخت تونلی </a:t>
            </a:r>
            <a:r>
              <a:rPr lang="fa-IR" dirty="0" smtClean="0"/>
              <a:t>ساختمان)</a:t>
            </a:r>
          </a:p>
          <a:p>
            <a:r>
              <a:rPr lang="fa-IR" dirty="0" smtClean="0"/>
              <a:t>ترکیب </a:t>
            </a:r>
            <a:r>
              <a:rPr lang="fa-IR" dirty="0"/>
              <a:t>تأسیسات مکانیکی، برقی و عمرانی </a:t>
            </a:r>
            <a:r>
              <a:rPr lang="fa-IR" dirty="0" smtClean="0"/>
              <a:t>ساختمانها</a:t>
            </a:r>
          </a:p>
          <a:p>
            <a:r>
              <a:rPr lang="fa-IR" dirty="0" smtClean="0"/>
              <a:t>ماشین </a:t>
            </a:r>
            <a:r>
              <a:rPr lang="fa-IR" dirty="0"/>
              <a:t>آلات جدید هیبریدی، ماشین آلات خاص، </a:t>
            </a:r>
            <a:endParaRPr lang="fa-IR" dirty="0" smtClean="0"/>
          </a:p>
          <a:p>
            <a:r>
              <a:rPr lang="fa-IR" dirty="0" smtClean="0"/>
              <a:t>روش </a:t>
            </a:r>
            <a:r>
              <a:rPr lang="fa-IR" dirty="0"/>
              <a:t>های نوین روسازی راهها، راه آهن های سریع </a:t>
            </a:r>
            <a:r>
              <a:rPr lang="fa-IR" dirty="0" smtClean="0"/>
              <a:t>السیر</a:t>
            </a:r>
          </a:p>
          <a:p>
            <a:r>
              <a:rPr lang="fa-IR" dirty="0" smtClean="0"/>
              <a:t>خطوط </a:t>
            </a:r>
            <a:r>
              <a:rPr lang="fa-IR" dirty="0"/>
              <a:t>هوایی ارزان قیمت (مانند رایان ایر</a:t>
            </a:r>
            <a:r>
              <a:rPr lang="fa-IR" dirty="0" smtClean="0"/>
              <a:t>) </a:t>
            </a:r>
            <a:endParaRPr lang="en-US" dirty="0"/>
          </a:p>
        </p:txBody>
      </p:sp>
      <p:sp>
        <p:nvSpPr>
          <p:cNvPr id="4" name="Footer Placeholder 3"/>
          <p:cNvSpPr>
            <a:spLocks noGrp="1"/>
          </p:cNvSpPr>
          <p:nvPr>
            <p:ph type="ftr" sz="quarter" idx="11"/>
          </p:nvPr>
        </p:nvSpPr>
        <p:spPr/>
        <p:txBody>
          <a:bodyPr/>
          <a:lstStyle/>
          <a:p>
            <a:r>
              <a:rPr lang="fa-IR" smtClean="0"/>
              <a:t>مدیریت و مهندسی ارزش-معرفی - </a:t>
            </a:r>
            <a:r>
              <a:rPr lang="en-US" smtClean="0"/>
              <a:t>www.ravanshadnia.com</a:t>
            </a:r>
            <a:endParaRPr lang="en-US"/>
          </a:p>
        </p:txBody>
      </p:sp>
      <p:sp>
        <p:nvSpPr>
          <p:cNvPr id="5" name="Slide Number Placeholder 4"/>
          <p:cNvSpPr>
            <a:spLocks noGrp="1"/>
          </p:cNvSpPr>
          <p:nvPr>
            <p:ph type="sldNum" sz="quarter" idx="12"/>
          </p:nvPr>
        </p:nvSpPr>
        <p:spPr/>
        <p:txBody>
          <a:bodyPr/>
          <a:lstStyle/>
          <a:p>
            <a:fld id="{213EB469-FA57-4492-BD5C-FC8A1D371359}" type="slidenum">
              <a:rPr lang="en-US" smtClean="0"/>
              <a:t>18</a:t>
            </a:fld>
            <a:endParaRPr lang="en-US"/>
          </a:p>
        </p:txBody>
      </p:sp>
    </p:spTree>
    <p:extLst>
      <p:ext uri="{BB962C8B-B14F-4D97-AF65-F5344CB8AC3E}">
        <p14:creationId xmlns:p14="http://schemas.microsoft.com/office/powerpoint/2010/main" val="309540585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b="1" dirty="0"/>
              <a:t>چند مثال نوآوری در صنعت ساخت و </a:t>
            </a:r>
            <a:r>
              <a:rPr lang="fa-IR" b="1" dirty="0" smtClean="0"/>
              <a:t>ساز</a:t>
            </a:r>
            <a:br>
              <a:rPr lang="fa-IR" b="1" dirty="0" smtClean="0"/>
            </a:br>
            <a:r>
              <a:rPr lang="fa-IR" b="1" dirty="0" smtClean="0"/>
              <a:t>(2)</a:t>
            </a:r>
            <a:endParaRPr lang="en-US" dirty="0"/>
          </a:p>
        </p:txBody>
      </p:sp>
      <p:sp>
        <p:nvSpPr>
          <p:cNvPr id="3" name="Content Placeholder 2"/>
          <p:cNvSpPr>
            <a:spLocks noGrp="1"/>
          </p:cNvSpPr>
          <p:nvPr>
            <p:ph idx="1"/>
          </p:nvPr>
        </p:nvSpPr>
        <p:spPr>
          <a:xfrm>
            <a:off x="3472543" y="130629"/>
            <a:ext cx="8251371" cy="6225721"/>
          </a:xfrm>
        </p:spPr>
        <p:txBody>
          <a:bodyPr>
            <a:normAutofit/>
          </a:bodyPr>
          <a:lstStyle/>
          <a:p>
            <a:r>
              <a:rPr lang="fa-IR" dirty="0"/>
              <a:t>قالب های نوین بتنی، تجاری کردن انواع بتنها و سیمانهای جدید(مثل خاکستر بادی، پوسته برنج، پلیمری و</a:t>
            </a:r>
            <a:r>
              <a:rPr lang="fa-IR" dirty="0" smtClean="0"/>
              <a:t>...)</a:t>
            </a:r>
          </a:p>
          <a:p>
            <a:r>
              <a:rPr lang="fa-IR" dirty="0" smtClean="0"/>
              <a:t>تنوع </a:t>
            </a:r>
            <a:r>
              <a:rPr lang="fa-IR" dirty="0"/>
              <a:t>کاربریها، نوآوری در روش تأمین مالی (بساز بفروش های موفق، برخی شرکتهایی که وارد بورس شدند و... </a:t>
            </a:r>
            <a:r>
              <a:rPr lang="fa-IR" dirty="0" smtClean="0"/>
              <a:t>)</a:t>
            </a:r>
          </a:p>
          <a:p>
            <a:r>
              <a:rPr lang="fa-IR" dirty="0" smtClean="0"/>
              <a:t>سیستم </a:t>
            </a:r>
            <a:r>
              <a:rPr lang="fa-IR" dirty="0"/>
              <a:t>های عایق کاری سقف ساختمان (نمونه: </a:t>
            </a:r>
            <a:r>
              <a:rPr lang="fa-IR" dirty="0" smtClean="0"/>
              <a:t>ایزوگام)</a:t>
            </a:r>
          </a:p>
          <a:p>
            <a:r>
              <a:rPr lang="fa-IR" dirty="0" smtClean="0"/>
              <a:t>سقف </a:t>
            </a:r>
            <a:r>
              <a:rPr lang="fa-IR" dirty="0"/>
              <a:t>های جدید (نمونه: سقف </a:t>
            </a:r>
            <a:r>
              <a:rPr lang="fa-IR" dirty="0" smtClean="0"/>
              <a:t>کرمی)</a:t>
            </a:r>
          </a:p>
          <a:p>
            <a:r>
              <a:rPr lang="fa-IR" dirty="0" smtClean="0"/>
              <a:t>خدمات </a:t>
            </a:r>
            <a:r>
              <a:rPr lang="fa-IR" dirty="0"/>
              <a:t>الکترونیک صدور مجوزهای </a:t>
            </a:r>
            <a:r>
              <a:rPr lang="fa-IR" dirty="0" smtClean="0"/>
              <a:t>ساختمانی</a:t>
            </a:r>
          </a:p>
          <a:p>
            <a:r>
              <a:rPr lang="fa-IR" dirty="0" smtClean="0"/>
              <a:t>سیستم </a:t>
            </a:r>
            <a:r>
              <a:rPr lang="fa-IR" dirty="0"/>
              <a:t>های تدارکاتی نوین برای پروژه های </a:t>
            </a:r>
            <a:r>
              <a:rPr lang="fa-IR" dirty="0" smtClean="0"/>
              <a:t>عمرانی</a:t>
            </a:r>
          </a:p>
          <a:p>
            <a:r>
              <a:rPr lang="fa-IR" dirty="0" smtClean="0"/>
              <a:t>تغییر </a:t>
            </a:r>
            <a:r>
              <a:rPr lang="fa-IR" dirty="0"/>
              <a:t>زمینه کاری (نمونه: شرکت انرون از پیمانکار خط لوله گاز به غول صنعت </a:t>
            </a:r>
            <a:r>
              <a:rPr lang="fa-IR" dirty="0" smtClean="0"/>
              <a:t>انرژی)</a:t>
            </a:r>
          </a:p>
          <a:p>
            <a:r>
              <a:rPr lang="fa-IR" dirty="0" smtClean="0"/>
              <a:t>تسری </a:t>
            </a:r>
            <a:r>
              <a:rPr lang="fa-IR" dirty="0"/>
              <a:t>انرژی های خورشیدی در صنعت </a:t>
            </a:r>
            <a:r>
              <a:rPr lang="fa-IR" dirty="0" smtClean="0"/>
              <a:t>ساختمان</a:t>
            </a:r>
          </a:p>
          <a:p>
            <a:r>
              <a:rPr lang="fa-IR" dirty="0" smtClean="0"/>
              <a:t>ادغام </a:t>
            </a:r>
            <a:r>
              <a:rPr lang="fa-IR" dirty="0"/>
              <a:t>فناوری های نوین ساختمانی و اجرای پروژه های </a:t>
            </a:r>
            <a:r>
              <a:rPr lang="fa-IR" dirty="0" smtClean="0"/>
              <a:t>کارآمدتر</a:t>
            </a:r>
          </a:p>
          <a:p>
            <a:r>
              <a:rPr lang="fa-IR" dirty="0" smtClean="0"/>
              <a:t>ارائه </a:t>
            </a:r>
            <a:r>
              <a:rPr lang="fa-IR" dirty="0"/>
              <a:t>خدمات آموزشی تخصصی (نمونه: خانه </a:t>
            </a:r>
            <a:r>
              <a:rPr lang="fa-IR" dirty="0" smtClean="0"/>
              <a:t>عمران)</a:t>
            </a:r>
          </a:p>
          <a:p>
            <a:r>
              <a:rPr lang="fa-IR" dirty="0" smtClean="0"/>
              <a:t>بازیافت </a:t>
            </a:r>
            <a:r>
              <a:rPr lang="fa-IR" dirty="0"/>
              <a:t>نخاله های ساختمانی، بازیافت فاضلاب های </a:t>
            </a:r>
            <a:r>
              <a:rPr lang="fa-IR" dirty="0" smtClean="0"/>
              <a:t>خانگی</a:t>
            </a:r>
          </a:p>
          <a:p>
            <a:r>
              <a:rPr lang="fa-IR" dirty="0" smtClean="0"/>
              <a:t>صنعت تخریب</a:t>
            </a:r>
          </a:p>
          <a:p>
            <a:r>
              <a:rPr lang="fa-IR" dirty="0" smtClean="0"/>
              <a:t>مصالح </a:t>
            </a:r>
            <a:r>
              <a:rPr lang="fa-IR" dirty="0"/>
              <a:t>زنده و بایو</a:t>
            </a:r>
            <a:endParaRPr lang="en-US" dirty="0"/>
          </a:p>
          <a:p>
            <a:pPr marL="0" indent="0">
              <a:buNone/>
            </a:pPr>
            <a:endParaRPr lang="en-US" dirty="0"/>
          </a:p>
        </p:txBody>
      </p:sp>
      <p:sp>
        <p:nvSpPr>
          <p:cNvPr id="4" name="Footer Placeholder 3"/>
          <p:cNvSpPr>
            <a:spLocks noGrp="1"/>
          </p:cNvSpPr>
          <p:nvPr>
            <p:ph type="ftr" sz="quarter" idx="11"/>
          </p:nvPr>
        </p:nvSpPr>
        <p:spPr/>
        <p:txBody>
          <a:bodyPr/>
          <a:lstStyle/>
          <a:p>
            <a:r>
              <a:rPr lang="fa-IR" smtClean="0"/>
              <a:t>مدیریت و مهندسی ارزش-معرفی - </a:t>
            </a:r>
            <a:r>
              <a:rPr lang="en-US" smtClean="0"/>
              <a:t>www.ravanshadnia.com</a:t>
            </a:r>
            <a:endParaRPr lang="en-US"/>
          </a:p>
        </p:txBody>
      </p:sp>
      <p:sp>
        <p:nvSpPr>
          <p:cNvPr id="5" name="Slide Number Placeholder 4"/>
          <p:cNvSpPr>
            <a:spLocks noGrp="1"/>
          </p:cNvSpPr>
          <p:nvPr>
            <p:ph type="sldNum" sz="quarter" idx="12"/>
          </p:nvPr>
        </p:nvSpPr>
        <p:spPr/>
        <p:txBody>
          <a:bodyPr/>
          <a:lstStyle/>
          <a:p>
            <a:fld id="{213EB469-FA57-4492-BD5C-FC8A1D371359}" type="slidenum">
              <a:rPr lang="en-US" smtClean="0"/>
              <a:t>19</a:t>
            </a:fld>
            <a:endParaRPr lang="en-US"/>
          </a:p>
        </p:txBody>
      </p:sp>
    </p:spTree>
    <p:extLst>
      <p:ext uri="{BB962C8B-B14F-4D97-AF65-F5344CB8AC3E}">
        <p14:creationId xmlns:p14="http://schemas.microsoft.com/office/powerpoint/2010/main" val="124855040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33202" y="-72792"/>
            <a:ext cx="9720072" cy="1499616"/>
          </a:xfrm>
        </p:spPr>
        <p:txBody>
          <a:bodyPr/>
          <a:lstStyle/>
          <a:p>
            <a:r>
              <a:rPr lang="fa-IR" dirty="0" smtClean="0"/>
              <a:t>سرفصل های خلاقیت و نوآوری</a:t>
            </a:r>
            <a:endParaRPr lang="en-US" dirty="0"/>
          </a:p>
        </p:txBody>
      </p:sp>
      <p:sp>
        <p:nvSpPr>
          <p:cNvPr id="3" name="Content Placeholder 2"/>
          <p:cNvSpPr>
            <a:spLocks noGrp="1"/>
          </p:cNvSpPr>
          <p:nvPr>
            <p:ph idx="1"/>
          </p:nvPr>
        </p:nvSpPr>
        <p:spPr>
          <a:xfrm>
            <a:off x="1024128" y="1588168"/>
            <a:ext cx="10786872" cy="4721192"/>
          </a:xfrm>
        </p:spPr>
        <p:txBody>
          <a:bodyPr>
            <a:normAutofit/>
          </a:bodyPr>
          <a:lstStyle/>
          <a:p>
            <a:r>
              <a:rPr lang="fa-IR" sz="2000" b="1" dirty="0"/>
              <a:t>انقلاب های صنعتی </a:t>
            </a:r>
            <a:r>
              <a:rPr lang="fa-IR" sz="2000" b="1" dirty="0" smtClean="0"/>
              <a:t>دنیا</a:t>
            </a:r>
            <a:endParaRPr lang="en-US" sz="2000" b="1" dirty="0" smtClean="0"/>
          </a:p>
          <a:p>
            <a:r>
              <a:rPr lang="fa-IR" sz="2000" b="1" dirty="0"/>
              <a:t>روندهای صنعت </a:t>
            </a:r>
            <a:r>
              <a:rPr lang="fa-IR" sz="2000" b="1" dirty="0" smtClean="0"/>
              <a:t>ساخت</a:t>
            </a:r>
            <a:endParaRPr lang="en-US" sz="2000" b="1" dirty="0" smtClean="0"/>
          </a:p>
          <a:p>
            <a:r>
              <a:rPr lang="fa-IR" sz="2000" b="1" dirty="0"/>
              <a:t>آینده مهندسی</a:t>
            </a:r>
            <a:endParaRPr lang="en-US" sz="2000" b="1" dirty="0" smtClean="0"/>
          </a:p>
          <a:p>
            <a:r>
              <a:rPr lang="fa-IR" sz="2000" b="1" dirty="0"/>
              <a:t>مفاهیم خلاقیت و </a:t>
            </a:r>
            <a:r>
              <a:rPr lang="fa-IR" sz="2000" b="1" dirty="0" smtClean="0"/>
              <a:t>نوآوری</a:t>
            </a:r>
          </a:p>
          <a:p>
            <a:r>
              <a:rPr lang="fa-IR" sz="2000" b="1" dirty="0" smtClean="0"/>
              <a:t>فرایند خلاقیت و نوآوری</a:t>
            </a:r>
          </a:p>
          <a:p>
            <a:r>
              <a:rPr lang="fa-IR" sz="2000" b="1" dirty="0" smtClean="0"/>
              <a:t>روش </a:t>
            </a:r>
            <a:r>
              <a:rPr lang="fa-IR" sz="2000" b="1" dirty="0"/>
              <a:t>های حل خلاق مسأله کدامند</a:t>
            </a:r>
            <a:r>
              <a:rPr lang="fa-IR" sz="2000" b="1" dirty="0" smtClean="0"/>
              <a:t>؟</a:t>
            </a:r>
          </a:p>
          <a:p>
            <a:r>
              <a:rPr lang="fa-IR" sz="2000" b="1" dirty="0" smtClean="0"/>
              <a:t>معرفی برخی تکنیک های خلاقیت</a:t>
            </a:r>
          </a:p>
          <a:p>
            <a:r>
              <a:rPr lang="fa-IR" sz="2000" b="1" dirty="0" smtClean="0"/>
              <a:t>تمرین خلاقیت </a:t>
            </a:r>
          </a:p>
          <a:p>
            <a:r>
              <a:rPr lang="fa-IR" sz="2000" b="1" dirty="0" smtClean="0"/>
              <a:t>مدیریت نوآوری </a:t>
            </a:r>
          </a:p>
          <a:p>
            <a:r>
              <a:rPr lang="fa-IR" sz="2000" b="1" dirty="0" smtClean="0"/>
              <a:t>خلاقیت در مهندسی ارزش</a:t>
            </a:r>
            <a:endParaRPr lang="fa-IR" sz="2000" b="1" dirty="0"/>
          </a:p>
        </p:txBody>
      </p:sp>
      <p:sp>
        <p:nvSpPr>
          <p:cNvPr id="4" name="Footer Placeholder 3"/>
          <p:cNvSpPr>
            <a:spLocks noGrp="1"/>
          </p:cNvSpPr>
          <p:nvPr>
            <p:ph type="ftr" sz="quarter" idx="11"/>
          </p:nvPr>
        </p:nvSpPr>
        <p:spPr/>
        <p:txBody>
          <a:bodyPr/>
          <a:lstStyle/>
          <a:p>
            <a:r>
              <a:rPr lang="fa-IR" smtClean="0"/>
              <a:t>مهندسی ارزش-خلاقیت- </a:t>
            </a:r>
            <a:r>
              <a:rPr lang="en-US" smtClean="0"/>
              <a:t>www.ravanshadnia.com</a:t>
            </a:r>
            <a:endParaRPr lang="en-US" dirty="0"/>
          </a:p>
        </p:txBody>
      </p:sp>
      <p:sp>
        <p:nvSpPr>
          <p:cNvPr id="5" name="Slide Number Placeholder 4"/>
          <p:cNvSpPr>
            <a:spLocks noGrp="1"/>
          </p:cNvSpPr>
          <p:nvPr>
            <p:ph type="sldNum" sz="quarter" idx="12"/>
          </p:nvPr>
        </p:nvSpPr>
        <p:spPr/>
        <p:txBody>
          <a:bodyPr/>
          <a:lstStyle/>
          <a:p>
            <a:fld id="{8BF94E1D-B273-4FD6-A7DD-B11FAD1D191C}" type="slidenum">
              <a:rPr lang="en-US" smtClean="0"/>
              <a:t>2</a:t>
            </a:fld>
            <a:endParaRPr lang="en-US"/>
          </a:p>
        </p:txBody>
      </p:sp>
    </p:spTree>
    <p:extLst>
      <p:ext uri="{BB962C8B-B14F-4D97-AF65-F5344CB8AC3E}">
        <p14:creationId xmlns:p14="http://schemas.microsoft.com/office/powerpoint/2010/main" val="211531008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445933" y="0"/>
            <a:ext cx="8746067" cy="1325563"/>
          </a:xfrm>
        </p:spPr>
        <p:txBody>
          <a:bodyPr/>
          <a:lstStyle/>
          <a:p>
            <a:r>
              <a:rPr lang="fa-IR" dirty="0" smtClean="0"/>
              <a:t>آینده فضای کار مهندسی</a:t>
            </a:r>
            <a:endParaRPr lang="en-US" dirty="0"/>
          </a:p>
        </p:txBody>
      </p:sp>
      <p:sp>
        <p:nvSpPr>
          <p:cNvPr id="3" name="Content Placeholder 2"/>
          <p:cNvSpPr>
            <a:spLocks noGrp="1"/>
          </p:cNvSpPr>
          <p:nvPr>
            <p:ph idx="1"/>
          </p:nvPr>
        </p:nvSpPr>
        <p:spPr>
          <a:xfrm>
            <a:off x="4504266" y="1513390"/>
            <a:ext cx="7583655" cy="4842959"/>
          </a:xfrm>
        </p:spPr>
        <p:txBody>
          <a:bodyPr/>
          <a:lstStyle/>
          <a:p>
            <a:r>
              <a:rPr lang="fa-IR" b="1" dirty="0" smtClean="0"/>
              <a:t>تغییرات: </a:t>
            </a:r>
            <a:r>
              <a:rPr lang="fa-IR" dirty="0"/>
              <a:t>تغییر در ابزار </a:t>
            </a:r>
            <a:r>
              <a:rPr lang="fa-IR" dirty="0" smtClean="0"/>
              <a:t>کار، </a:t>
            </a:r>
            <a:r>
              <a:rPr lang="fa-IR" dirty="0"/>
              <a:t>تغییر در شیوه انجام </a:t>
            </a:r>
            <a:r>
              <a:rPr lang="fa-IR" dirty="0" smtClean="0"/>
              <a:t>خدمات، </a:t>
            </a:r>
            <a:r>
              <a:rPr lang="fa-IR" dirty="0"/>
              <a:t>تغییر در گستره </a:t>
            </a:r>
            <a:r>
              <a:rPr lang="fa-IR" dirty="0" smtClean="0"/>
              <a:t>جغرافیایی، </a:t>
            </a:r>
            <a:r>
              <a:rPr lang="fa-IR" dirty="0"/>
              <a:t>تغییر در </a:t>
            </a:r>
            <a:r>
              <a:rPr lang="fa-IR" dirty="0" smtClean="0"/>
              <a:t>ابعاد </a:t>
            </a:r>
          </a:p>
          <a:p>
            <a:r>
              <a:rPr lang="fa-IR" b="1" dirty="0" smtClean="0"/>
              <a:t>تحولات تکنولوژیک: </a:t>
            </a:r>
            <a:r>
              <a:rPr lang="fa-IR" dirty="0"/>
              <a:t>ابزار </a:t>
            </a:r>
            <a:r>
              <a:rPr lang="fa-IR" dirty="0" smtClean="0"/>
              <a:t>محاسباتی، </a:t>
            </a:r>
            <a:r>
              <a:rPr lang="fa-IR" dirty="0"/>
              <a:t>ظرفیت </a:t>
            </a:r>
            <a:r>
              <a:rPr lang="fa-IR" dirty="0" smtClean="0"/>
              <a:t>ذخیره، </a:t>
            </a:r>
            <a:r>
              <a:rPr lang="fa-IR" dirty="0"/>
              <a:t>دسترسی به اطلاعات و </a:t>
            </a:r>
            <a:r>
              <a:rPr lang="fa-IR" dirty="0" smtClean="0"/>
              <a:t>منابع، </a:t>
            </a:r>
            <a:r>
              <a:rPr lang="fa-IR" dirty="0"/>
              <a:t>دسترسی به </a:t>
            </a:r>
            <a:r>
              <a:rPr lang="fa-IR" dirty="0" smtClean="0"/>
              <a:t>نفرات،،</a:t>
            </a:r>
            <a:r>
              <a:rPr lang="en-US" dirty="0" smtClean="0"/>
              <a:t>Cloud</a:t>
            </a:r>
            <a:r>
              <a:rPr lang="fa-IR" dirty="0" smtClean="0"/>
              <a:t>، </a:t>
            </a:r>
            <a:r>
              <a:rPr lang="fa-IR" dirty="0"/>
              <a:t>هوش مصنوعی و رباتهای </a:t>
            </a:r>
            <a:r>
              <a:rPr lang="fa-IR" dirty="0" smtClean="0"/>
              <a:t>هوشمند</a:t>
            </a:r>
          </a:p>
          <a:p>
            <a:r>
              <a:rPr lang="fa-IR" b="1" dirty="0" smtClean="0"/>
              <a:t>آینده شرکت های مهندسی: </a:t>
            </a:r>
            <a:r>
              <a:rPr lang="fa-IR" dirty="0"/>
              <a:t>خیلی بزرگ و بین </a:t>
            </a:r>
            <a:r>
              <a:rPr lang="fa-IR" dirty="0" smtClean="0"/>
              <a:t>المللی، </a:t>
            </a:r>
            <a:r>
              <a:rPr lang="fa-IR" dirty="0"/>
              <a:t>کوچک و بسیار </a:t>
            </a:r>
            <a:r>
              <a:rPr lang="fa-IR" dirty="0" smtClean="0"/>
              <a:t>تخصصی، </a:t>
            </a:r>
            <a:r>
              <a:rPr lang="fa-IR" dirty="0"/>
              <a:t>وابستگی کامل به </a:t>
            </a:r>
            <a:r>
              <a:rPr lang="fa-IR" dirty="0" smtClean="0"/>
              <a:t>تکنولوژی، </a:t>
            </a:r>
            <a:r>
              <a:rPr lang="fa-IR" dirty="0"/>
              <a:t>مدیریت نوین منابع </a:t>
            </a:r>
            <a:r>
              <a:rPr lang="fa-IR" dirty="0" smtClean="0"/>
              <a:t>انسانی، مدیریت دانش، نوآوری در خدمات، خدمات چندوجهی</a:t>
            </a:r>
          </a:p>
          <a:p>
            <a:endParaRPr lang="en-US" dirty="0"/>
          </a:p>
        </p:txBody>
      </p:sp>
      <p:sp>
        <p:nvSpPr>
          <p:cNvPr id="4" name="Footer Placeholder 3"/>
          <p:cNvSpPr>
            <a:spLocks noGrp="1"/>
          </p:cNvSpPr>
          <p:nvPr>
            <p:ph type="ftr" sz="quarter" idx="11"/>
          </p:nvPr>
        </p:nvSpPr>
        <p:spPr/>
        <p:txBody>
          <a:bodyPr/>
          <a:lstStyle/>
          <a:p>
            <a:r>
              <a:rPr lang="fa-IR" smtClean="0"/>
              <a:t>مهندسی ارزش-خلاقیت- </a:t>
            </a:r>
            <a:r>
              <a:rPr lang="en-US" smtClean="0"/>
              <a:t>www.ravanshadnia.com</a:t>
            </a:r>
            <a:endParaRPr lang="en-US" dirty="0"/>
          </a:p>
        </p:txBody>
      </p:sp>
      <p:sp>
        <p:nvSpPr>
          <p:cNvPr id="5" name="Slide Number Placeholder 4"/>
          <p:cNvSpPr>
            <a:spLocks noGrp="1"/>
          </p:cNvSpPr>
          <p:nvPr>
            <p:ph type="sldNum" sz="quarter" idx="12"/>
          </p:nvPr>
        </p:nvSpPr>
        <p:spPr/>
        <p:txBody>
          <a:bodyPr/>
          <a:lstStyle/>
          <a:p>
            <a:fld id="{BFE43E44-E2A7-49DA-9CA6-8353E3EC4199}" type="slidenum">
              <a:rPr lang="en-US" smtClean="0"/>
              <a:t>20</a:t>
            </a:fld>
            <a:endParaRPr lang="en-US"/>
          </a:p>
        </p:txBody>
      </p:sp>
      <p:pic>
        <p:nvPicPr>
          <p:cNvPr id="6" name="Picture 5"/>
          <p:cNvPicPr>
            <a:picLocks noChangeAspect="1"/>
          </p:cNvPicPr>
          <p:nvPr/>
        </p:nvPicPr>
        <p:blipFill>
          <a:blip r:embed="rId2"/>
          <a:stretch>
            <a:fillRect/>
          </a:stretch>
        </p:blipFill>
        <p:spPr>
          <a:xfrm>
            <a:off x="11288" y="673261"/>
            <a:ext cx="4631268" cy="3077290"/>
          </a:xfrm>
          <a:prstGeom prst="rect">
            <a:avLst/>
          </a:prstGeom>
        </p:spPr>
      </p:pic>
      <p:pic>
        <p:nvPicPr>
          <p:cNvPr id="7" name="Picture 6"/>
          <p:cNvPicPr>
            <a:picLocks noChangeAspect="1"/>
          </p:cNvPicPr>
          <p:nvPr/>
        </p:nvPicPr>
        <p:blipFill>
          <a:blip r:embed="rId3"/>
          <a:stretch>
            <a:fillRect/>
          </a:stretch>
        </p:blipFill>
        <p:spPr>
          <a:xfrm>
            <a:off x="0" y="3750551"/>
            <a:ext cx="4653845" cy="3107449"/>
          </a:xfrm>
          <a:prstGeom prst="rect">
            <a:avLst/>
          </a:prstGeom>
        </p:spPr>
      </p:pic>
    </p:spTree>
    <p:extLst>
      <p:ext uri="{BB962C8B-B14F-4D97-AF65-F5344CB8AC3E}">
        <p14:creationId xmlns:p14="http://schemas.microsoft.com/office/powerpoint/2010/main" val="429353481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23796" y="141515"/>
            <a:ext cx="10018713" cy="1186543"/>
          </a:xfrm>
        </p:spPr>
        <p:txBody>
          <a:bodyPr/>
          <a:lstStyle/>
          <a:p>
            <a:r>
              <a:rPr lang="fa-IR" dirty="0" smtClean="0"/>
              <a:t>فضای حرفه ای مهندسی در آینده</a:t>
            </a:r>
            <a:endParaRPr lang="fa-IR" dirty="0"/>
          </a:p>
        </p:txBody>
      </p:sp>
      <p:sp>
        <p:nvSpPr>
          <p:cNvPr id="3" name="Content Placeholder 2"/>
          <p:cNvSpPr>
            <a:spLocks noGrp="1"/>
          </p:cNvSpPr>
          <p:nvPr>
            <p:ph idx="1"/>
          </p:nvPr>
        </p:nvSpPr>
        <p:spPr>
          <a:xfrm>
            <a:off x="1484310" y="1208314"/>
            <a:ext cx="10018713" cy="5649685"/>
          </a:xfrm>
        </p:spPr>
        <p:txBody>
          <a:bodyPr>
            <a:normAutofit/>
          </a:bodyPr>
          <a:lstStyle/>
          <a:p>
            <a:r>
              <a:rPr lang="fa-IR" sz="3200" dirty="0" smtClean="0"/>
              <a:t>جهانی شدن</a:t>
            </a:r>
          </a:p>
          <a:p>
            <a:r>
              <a:rPr lang="fa-IR" sz="3200" dirty="0" smtClean="0"/>
              <a:t>افزایش نقش ذینفعان کلیدی (سازمانهای مردم نهاد، فعالان محیط زیست، اتحادیه های کارگری و...)</a:t>
            </a:r>
          </a:p>
          <a:p>
            <a:r>
              <a:rPr lang="fa-IR" sz="3200" dirty="0" smtClean="0"/>
              <a:t>بزرگ شدن و خاص شدن پروژه ها (مگا پروژه ها)</a:t>
            </a:r>
          </a:p>
          <a:p>
            <a:r>
              <a:rPr lang="fa-IR" sz="3200" dirty="0" smtClean="0"/>
              <a:t>نزدیک شدن حرفه و علم مهندسی</a:t>
            </a:r>
          </a:p>
          <a:p>
            <a:r>
              <a:rPr lang="fa-IR" sz="3200" dirty="0" smtClean="0"/>
              <a:t>تحول در شرح وظایف کارکنان پروژه های مهندسی</a:t>
            </a:r>
          </a:p>
          <a:p>
            <a:r>
              <a:rPr lang="fa-IR" sz="3200" dirty="0" smtClean="0"/>
              <a:t>افزایش شدید ریسک ها</a:t>
            </a:r>
          </a:p>
        </p:txBody>
      </p:sp>
      <p:pic>
        <p:nvPicPr>
          <p:cNvPr id="5"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3419611"/>
            <a:ext cx="4909457" cy="3438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Slide Number Placeholder 3"/>
          <p:cNvSpPr>
            <a:spLocks noGrp="1"/>
          </p:cNvSpPr>
          <p:nvPr>
            <p:ph type="sldNum" sz="quarter" idx="12"/>
          </p:nvPr>
        </p:nvSpPr>
        <p:spPr/>
        <p:txBody>
          <a:bodyPr/>
          <a:lstStyle/>
          <a:p>
            <a:fld id="{C9B9B748-47C7-4915-B1DC-DDCF4A59B1DB}" type="slidenum">
              <a:rPr lang="fa-IR" smtClean="0"/>
              <a:t>21</a:t>
            </a:fld>
            <a:endParaRPr lang="fa-IR"/>
          </a:p>
        </p:txBody>
      </p:sp>
      <p:sp>
        <p:nvSpPr>
          <p:cNvPr id="6" name="Footer Placeholder 5"/>
          <p:cNvSpPr>
            <a:spLocks noGrp="1"/>
          </p:cNvSpPr>
          <p:nvPr>
            <p:ph type="ftr" sz="quarter" idx="11"/>
          </p:nvPr>
        </p:nvSpPr>
        <p:spPr/>
        <p:txBody>
          <a:bodyPr/>
          <a:lstStyle/>
          <a:p>
            <a:r>
              <a:rPr lang="fa-IR" smtClean="0"/>
              <a:t>مهندسی ارزش-خلاقیت- </a:t>
            </a:r>
            <a:r>
              <a:rPr lang="en-US" smtClean="0"/>
              <a:t>www.ravanshadnia.com</a:t>
            </a:r>
            <a:endParaRPr lang="en-US" dirty="0"/>
          </a:p>
        </p:txBody>
      </p:sp>
    </p:spTree>
    <p:extLst>
      <p:ext uri="{BB962C8B-B14F-4D97-AF65-F5344CB8AC3E}">
        <p14:creationId xmlns:p14="http://schemas.microsoft.com/office/powerpoint/2010/main" val="354054531"/>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84310" y="108859"/>
            <a:ext cx="10018713" cy="1110342"/>
          </a:xfrm>
        </p:spPr>
        <p:txBody>
          <a:bodyPr/>
          <a:lstStyle/>
          <a:p>
            <a:r>
              <a:rPr lang="fa-IR" dirty="0" smtClean="0"/>
              <a:t>رویکردهای مدیریتی آینده</a:t>
            </a:r>
            <a:endParaRPr lang="fa-IR" dirty="0"/>
          </a:p>
        </p:txBody>
      </p:sp>
      <p:sp>
        <p:nvSpPr>
          <p:cNvPr id="3" name="Content Placeholder 2"/>
          <p:cNvSpPr>
            <a:spLocks noGrp="1"/>
          </p:cNvSpPr>
          <p:nvPr>
            <p:ph idx="1"/>
          </p:nvPr>
        </p:nvSpPr>
        <p:spPr>
          <a:xfrm>
            <a:off x="225778" y="1219201"/>
            <a:ext cx="11277245" cy="5638799"/>
          </a:xfrm>
        </p:spPr>
        <p:txBody>
          <a:bodyPr>
            <a:normAutofit/>
          </a:bodyPr>
          <a:lstStyle/>
          <a:p>
            <a:r>
              <a:rPr lang="fa-IR" dirty="0" smtClean="0"/>
              <a:t>تغییر گرایش مدیران از تغییرات سخت افزاری به تحولات نرم افزاری و فرایندی</a:t>
            </a:r>
          </a:p>
          <a:p>
            <a:r>
              <a:rPr lang="fa-IR" dirty="0" smtClean="0"/>
              <a:t>مشارکت بخش خصوصی و عمومی </a:t>
            </a:r>
            <a:r>
              <a:rPr lang="en-US" dirty="0" smtClean="0"/>
              <a:t>PPP</a:t>
            </a:r>
            <a:endParaRPr lang="fa-IR" dirty="0" smtClean="0"/>
          </a:p>
          <a:p>
            <a:r>
              <a:rPr lang="fa-IR" dirty="0" smtClean="0"/>
              <a:t>روش های جدید و ترکیبی تأمین مالی پروژه ها</a:t>
            </a:r>
          </a:p>
          <a:p>
            <a:r>
              <a:rPr lang="fa-IR" dirty="0" smtClean="0"/>
              <a:t>تغییرات بنیادین در اصول قراردادی پروژه ها</a:t>
            </a:r>
          </a:p>
          <a:p>
            <a:r>
              <a:rPr lang="fa-IR" dirty="0" smtClean="0"/>
              <a:t>تحول در یکپارچگی محیط های مهندسی با مدلسازی اطلاعات ساختمان </a:t>
            </a:r>
            <a:r>
              <a:rPr lang="en-US" dirty="0" smtClean="0"/>
              <a:t>BIM</a:t>
            </a:r>
          </a:p>
          <a:p>
            <a:r>
              <a:rPr lang="fa-IR" dirty="0" smtClean="0"/>
              <a:t>نهادینه شدن فرهنگ کار تیمی و فعالیت های چند رشته ای</a:t>
            </a:r>
          </a:p>
          <a:p>
            <a:r>
              <a:rPr lang="fa-IR" dirty="0" smtClean="0"/>
              <a:t>گسترش و کاربرد انواع بانک های اطلاعاتی و سیستم های </a:t>
            </a:r>
            <a:r>
              <a:rPr lang="fa-IR" dirty="0"/>
              <a:t>پشتیبان تصمیم</a:t>
            </a:r>
          </a:p>
          <a:p>
            <a:r>
              <a:rPr lang="fa-IR" dirty="0"/>
              <a:t>توجه روزافزون به ایمنی، بهداشت و محیط زیست</a:t>
            </a:r>
          </a:p>
          <a:p>
            <a:r>
              <a:rPr lang="fa-IR" dirty="0" smtClean="0"/>
              <a:t>کاهش هزینه ها با ارتقا تکنولوژی و کاربرد فرایندهای مدیریتی</a:t>
            </a:r>
          </a:p>
          <a:p>
            <a:r>
              <a:rPr lang="fa-IR" dirty="0" smtClean="0"/>
              <a:t>پر رنگ شدن نقش آموزشهای تخصصی حرفه ای</a:t>
            </a:r>
          </a:p>
          <a:p>
            <a:r>
              <a:rPr lang="fa-IR" dirty="0"/>
              <a:t>تسری دانش مدیریت پروژه</a:t>
            </a:r>
          </a:p>
          <a:p>
            <a:r>
              <a:rPr lang="fa-IR" dirty="0" smtClean="0"/>
              <a:t>توجه </a:t>
            </a:r>
            <a:r>
              <a:rPr lang="fa-IR" dirty="0"/>
              <a:t>به مدیریت زنجیره تأمین و مدیریت سبد پروژه ها به </a:t>
            </a:r>
            <a:r>
              <a:rPr lang="fa-IR" dirty="0" smtClean="0"/>
              <a:t>همراه </a:t>
            </a:r>
            <a:r>
              <a:rPr lang="fa-IR" dirty="0"/>
              <a:t>مدیریت </a:t>
            </a:r>
            <a:r>
              <a:rPr lang="fa-IR" dirty="0" smtClean="0"/>
              <a:t>پروژه</a:t>
            </a:r>
          </a:p>
          <a:p>
            <a:endParaRPr lang="fa-IR" dirty="0"/>
          </a:p>
        </p:txBody>
      </p:sp>
      <p:sp>
        <p:nvSpPr>
          <p:cNvPr id="4" name="Slide Number Placeholder 3"/>
          <p:cNvSpPr>
            <a:spLocks noGrp="1"/>
          </p:cNvSpPr>
          <p:nvPr>
            <p:ph type="sldNum" sz="quarter" idx="12"/>
          </p:nvPr>
        </p:nvSpPr>
        <p:spPr/>
        <p:txBody>
          <a:bodyPr/>
          <a:lstStyle/>
          <a:p>
            <a:fld id="{C9B9B748-47C7-4915-B1DC-DDCF4A59B1DB}" type="slidenum">
              <a:rPr lang="fa-IR" smtClean="0"/>
              <a:t>22</a:t>
            </a:fld>
            <a:endParaRPr lang="fa-IR"/>
          </a:p>
        </p:txBody>
      </p:sp>
      <p:sp>
        <p:nvSpPr>
          <p:cNvPr id="5" name="Footer Placeholder 4"/>
          <p:cNvSpPr>
            <a:spLocks noGrp="1"/>
          </p:cNvSpPr>
          <p:nvPr>
            <p:ph type="ftr" sz="quarter" idx="11"/>
          </p:nvPr>
        </p:nvSpPr>
        <p:spPr/>
        <p:txBody>
          <a:bodyPr/>
          <a:lstStyle/>
          <a:p>
            <a:r>
              <a:rPr lang="fa-IR" smtClean="0"/>
              <a:t>مهندسی ارزش-خلاقیت- </a:t>
            </a:r>
            <a:r>
              <a:rPr lang="en-US" smtClean="0"/>
              <a:t>www.ravanshadnia.com</a:t>
            </a:r>
            <a:endParaRPr lang="en-US" dirty="0"/>
          </a:p>
        </p:txBody>
      </p:sp>
    </p:spTree>
    <p:extLst>
      <p:ext uri="{BB962C8B-B14F-4D97-AF65-F5344CB8AC3E}">
        <p14:creationId xmlns:p14="http://schemas.microsoft.com/office/powerpoint/2010/main" val="162245555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23431" y="85069"/>
            <a:ext cx="10018713" cy="1175657"/>
          </a:xfrm>
        </p:spPr>
        <p:txBody>
          <a:bodyPr/>
          <a:lstStyle/>
          <a:p>
            <a:r>
              <a:rPr lang="fa-IR" dirty="0" smtClean="0"/>
              <a:t>روندهای آتی تکنولوژی مهندسی</a:t>
            </a:r>
            <a:endParaRPr lang="fa-IR" dirty="0"/>
          </a:p>
        </p:txBody>
      </p:sp>
      <p:sp>
        <p:nvSpPr>
          <p:cNvPr id="3" name="Content Placeholder 2"/>
          <p:cNvSpPr>
            <a:spLocks noGrp="1"/>
          </p:cNvSpPr>
          <p:nvPr>
            <p:ph idx="1"/>
          </p:nvPr>
        </p:nvSpPr>
        <p:spPr>
          <a:xfrm>
            <a:off x="101600" y="1117601"/>
            <a:ext cx="12090400" cy="5740400"/>
          </a:xfrm>
        </p:spPr>
        <p:txBody>
          <a:bodyPr>
            <a:normAutofit/>
          </a:bodyPr>
          <a:lstStyle/>
          <a:p>
            <a:r>
              <a:rPr lang="fa-IR" dirty="0" smtClean="0"/>
              <a:t>بهره وری بالای کار با اعمال </a:t>
            </a:r>
            <a:r>
              <a:rPr lang="fa-IR" dirty="0"/>
              <a:t>شبیه </a:t>
            </a:r>
            <a:r>
              <a:rPr lang="fa-IR" dirty="0" smtClean="0"/>
              <a:t>سازیهای مهندسی و بینایی رایانه ای در زمان تدوین برنامه</a:t>
            </a:r>
          </a:p>
          <a:p>
            <a:r>
              <a:rPr lang="fa-IR" dirty="0" smtClean="0"/>
              <a:t>توسعه بیش از پیش سرعت حمل و نقل شهری و بین شهری با تکنولوژیهای جدید</a:t>
            </a:r>
          </a:p>
          <a:p>
            <a:r>
              <a:rPr lang="fa-IR" dirty="0" smtClean="0"/>
              <a:t>هوشمند سازی فرایندهاو تکنولوژیهای ساخت و بهره برداری</a:t>
            </a:r>
          </a:p>
          <a:p>
            <a:r>
              <a:rPr lang="fa-IR" dirty="0"/>
              <a:t>کاربرد تکنولوژیهای اطلاعات و ارتباطات، فضای </a:t>
            </a:r>
            <a:r>
              <a:rPr lang="fa-IR" dirty="0" smtClean="0"/>
              <a:t>مجازی</a:t>
            </a:r>
            <a:endParaRPr lang="fa-IR" dirty="0"/>
          </a:p>
          <a:p>
            <a:r>
              <a:rPr lang="fa-IR" dirty="0"/>
              <a:t>توسعه كاربرد كامپيوتر  و رباتیک در اين صنعت و تأثير آن در كنترل سيستم‌هاي هيدروليكي، ثبت اطلاعات، ناوبري و</a:t>
            </a:r>
            <a:r>
              <a:rPr lang="fa-IR" dirty="0" smtClean="0"/>
              <a:t>...</a:t>
            </a:r>
          </a:p>
          <a:p>
            <a:r>
              <a:rPr lang="fa-IR" dirty="0" smtClean="0"/>
              <a:t>توسعه تکنولوژیهای تعمیر و نگهداری </a:t>
            </a:r>
            <a:endParaRPr lang="fa-IR" dirty="0"/>
          </a:p>
          <a:p>
            <a:r>
              <a:rPr lang="fa-IR" dirty="0"/>
              <a:t>تحول در تکنولوژی ماشین آلات (مانند كاربرد تكنولوژي بيسيم و كنترل از راه دور، كابرد الياژهاي جديد و كم شدن وزن، افزايش راندمان و كاهش مصرف و استهلاك سوخت، توجه بيشتر به مسائل محيط زيستي (هوا، صدا، آب و...) و گرايش به سوخت‌هاي </a:t>
            </a:r>
            <a:r>
              <a:rPr lang="fa-IR" dirty="0" smtClean="0"/>
              <a:t>پاك</a:t>
            </a:r>
            <a:endParaRPr lang="fa-IR" dirty="0"/>
          </a:p>
          <a:p>
            <a:endParaRPr lang="fa-IR" dirty="0"/>
          </a:p>
          <a:p>
            <a:endParaRPr lang="fa-IR" dirty="0"/>
          </a:p>
        </p:txBody>
      </p:sp>
      <p:sp>
        <p:nvSpPr>
          <p:cNvPr id="5" name="Slide Number Placeholder 4"/>
          <p:cNvSpPr>
            <a:spLocks noGrp="1"/>
          </p:cNvSpPr>
          <p:nvPr>
            <p:ph type="sldNum" sz="quarter" idx="12"/>
          </p:nvPr>
        </p:nvSpPr>
        <p:spPr/>
        <p:txBody>
          <a:bodyPr/>
          <a:lstStyle/>
          <a:p>
            <a:fld id="{C9B9B748-47C7-4915-B1DC-DDCF4A59B1DB}" type="slidenum">
              <a:rPr lang="fa-IR" smtClean="0"/>
              <a:t>23</a:t>
            </a:fld>
            <a:endParaRPr lang="fa-IR"/>
          </a:p>
        </p:txBody>
      </p:sp>
      <p:sp>
        <p:nvSpPr>
          <p:cNvPr id="4" name="Footer Placeholder 3"/>
          <p:cNvSpPr>
            <a:spLocks noGrp="1"/>
          </p:cNvSpPr>
          <p:nvPr>
            <p:ph type="ftr" sz="quarter" idx="11"/>
          </p:nvPr>
        </p:nvSpPr>
        <p:spPr/>
        <p:txBody>
          <a:bodyPr/>
          <a:lstStyle/>
          <a:p>
            <a:r>
              <a:rPr lang="fa-IR" smtClean="0"/>
              <a:t>مهندسی ارزش-خلاقیت- </a:t>
            </a:r>
            <a:r>
              <a:rPr lang="en-US" smtClean="0"/>
              <a:t>www.ravanshadnia.com</a:t>
            </a:r>
            <a:endParaRPr lang="en-US" dirty="0"/>
          </a:p>
        </p:txBody>
      </p:sp>
    </p:spTree>
    <p:extLst>
      <p:ext uri="{BB962C8B-B14F-4D97-AF65-F5344CB8AC3E}">
        <p14:creationId xmlns:p14="http://schemas.microsoft.com/office/powerpoint/2010/main" val="177788118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dirty="0" smtClean="0"/>
              <a:t>مفاهیم خلاقیت و نوآوری</a:t>
            </a:r>
            <a:endParaRPr lang="en-US" dirty="0"/>
          </a:p>
        </p:txBody>
      </p:sp>
      <p:sp>
        <p:nvSpPr>
          <p:cNvPr id="3" name="Text Placeholder 2"/>
          <p:cNvSpPr>
            <a:spLocks noGrp="1"/>
          </p:cNvSpPr>
          <p:nvPr>
            <p:ph type="body" idx="1"/>
          </p:nvPr>
        </p:nvSpPr>
        <p:spPr/>
        <p:txBody>
          <a:bodyPr/>
          <a:lstStyle/>
          <a:p>
            <a:endParaRPr lang="en-US"/>
          </a:p>
        </p:txBody>
      </p:sp>
      <p:sp>
        <p:nvSpPr>
          <p:cNvPr id="4" name="Footer Placeholder 3"/>
          <p:cNvSpPr>
            <a:spLocks noGrp="1"/>
          </p:cNvSpPr>
          <p:nvPr>
            <p:ph type="ftr" sz="quarter" idx="11"/>
          </p:nvPr>
        </p:nvSpPr>
        <p:spPr/>
        <p:txBody>
          <a:bodyPr/>
          <a:lstStyle/>
          <a:p>
            <a:r>
              <a:rPr lang="fa-IR" smtClean="0"/>
              <a:t>مهندسی ارزش-خلاقیت- </a:t>
            </a:r>
            <a:r>
              <a:rPr lang="en-US" smtClean="0"/>
              <a:t>www.ravanshadnia.com</a:t>
            </a:r>
            <a:endParaRPr lang="en-US"/>
          </a:p>
        </p:txBody>
      </p:sp>
      <p:sp>
        <p:nvSpPr>
          <p:cNvPr id="5" name="Slide Number Placeholder 4"/>
          <p:cNvSpPr>
            <a:spLocks noGrp="1"/>
          </p:cNvSpPr>
          <p:nvPr>
            <p:ph type="sldNum" sz="quarter" idx="12"/>
          </p:nvPr>
        </p:nvSpPr>
        <p:spPr/>
        <p:txBody>
          <a:bodyPr/>
          <a:lstStyle/>
          <a:p>
            <a:fld id="{8BF94E1D-B273-4FD6-A7DD-B11FAD1D191C}" type="slidenum">
              <a:rPr lang="en-US" smtClean="0"/>
              <a:t>24</a:t>
            </a:fld>
            <a:endParaRPr lang="en-US"/>
          </a:p>
        </p:txBody>
      </p:sp>
    </p:spTree>
    <p:extLst>
      <p:ext uri="{BB962C8B-B14F-4D97-AF65-F5344CB8AC3E}">
        <p14:creationId xmlns:p14="http://schemas.microsoft.com/office/powerpoint/2010/main" val="393375198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ext Box 2"/>
          <p:cNvSpPr txBox="1">
            <a:spLocks noChangeArrowheads="1"/>
          </p:cNvSpPr>
          <p:nvPr/>
        </p:nvSpPr>
        <p:spPr bwMode="auto">
          <a:xfrm>
            <a:off x="1524001" y="692151"/>
            <a:ext cx="8602663" cy="823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r" rtl="1">
              <a:defRPr>
                <a:solidFill>
                  <a:schemeClr val="tx1"/>
                </a:solidFill>
                <a:latin typeface="Constantia" panose="02030602050306030303" pitchFamily="18" charset="0"/>
                <a:cs typeface="Times New Roman" panose="02020603050405020304" pitchFamily="18" charset="0"/>
              </a:defRPr>
            </a:lvl1pPr>
            <a:lvl2pPr marL="742950" indent="-285750" algn="r" rtl="1">
              <a:defRPr>
                <a:solidFill>
                  <a:schemeClr val="tx1"/>
                </a:solidFill>
                <a:latin typeface="Constantia" panose="02030602050306030303" pitchFamily="18" charset="0"/>
                <a:cs typeface="Times New Roman" panose="02020603050405020304" pitchFamily="18" charset="0"/>
              </a:defRPr>
            </a:lvl2pPr>
            <a:lvl3pPr marL="1143000" indent="-228600" algn="r" rtl="1">
              <a:defRPr>
                <a:solidFill>
                  <a:schemeClr val="tx1"/>
                </a:solidFill>
                <a:latin typeface="Constantia" panose="02030602050306030303" pitchFamily="18" charset="0"/>
                <a:cs typeface="Times New Roman" panose="02020603050405020304" pitchFamily="18" charset="0"/>
              </a:defRPr>
            </a:lvl3pPr>
            <a:lvl4pPr marL="1600200" indent="-228600" algn="r" rtl="1">
              <a:defRPr>
                <a:solidFill>
                  <a:schemeClr val="tx1"/>
                </a:solidFill>
                <a:latin typeface="Constantia" panose="02030602050306030303" pitchFamily="18" charset="0"/>
                <a:cs typeface="Times New Roman" panose="02020603050405020304" pitchFamily="18" charset="0"/>
              </a:defRPr>
            </a:lvl4pPr>
            <a:lvl5pPr marL="2057400" indent="-228600" algn="r" rtl="1">
              <a:defRPr>
                <a:solidFill>
                  <a:schemeClr val="tx1"/>
                </a:solidFill>
                <a:latin typeface="Constantia" panose="02030602050306030303" pitchFamily="18" charset="0"/>
                <a:cs typeface="Times New Roman" panose="02020603050405020304" pitchFamily="18" charset="0"/>
              </a:defRPr>
            </a:lvl5pPr>
            <a:lvl6pPr marL="2514600" indent="-228600" algn="r" rtl="1" fontAlgn="base">
              <a:spcBef>
                <a:spcPct val="0"/>
              </a:spcBef>
              <a:spcAft>
                <a:spcPct val="0"/>
              </a:spcAft>
              <a:defRPr>
                <a:solidFill>
                  <a:schemeClr val="tx1"/>
                </a:solidFill>
                <a:latin typeface="Constantia" panose="02030602050306030303" pitchFamily="18" charset="0"/>
                <a:cs typeface="Times New Roman" panose="02020603050405020304" pitchFamily="18" charset="0"/>
              </a:defRPr>
            </a:lvl6pPr>
            <a:lvl7pPr marL="2971800" indent="-228600" algn="r" rtl="1" fontAlgn="base">
              <a:spcBef>
                <a:spcPct val="0"/>
              </a:spcBef>
              <a:spcAft>
                <a:spcPct val="0"/>
              </a:spcAft>
              <a:defRPr>
                <a:solidFill>
                  <a:schemeClr val="tx1"/>
                </a:solidFill>
                <a:latin typeface="Constantia" panose="02030602050306030303" pitchFamily="18" charset="0"/>
                <a:cs typeface="Times New Roman" panose="02020603050405020304" pitchFamily="18" charset="0"/>
              </a:defRPr>
            </a:lvl7pPr>
            <a:lvl8pPr marL="3429000" indent="-228600" algn="r" rtl="1" fontAlgn="base">
              <a:spcBef>
                <a:spcPct val="0"/>
              </a:spcBef>
              <a:spcAft>
                <a:spcPct val="0"/>
              </a:spcAft>
              <a:defRPr>
                <a:solidFill>
                  <a:schemeClr val="tx1"/>
                </a:solidFill>
                <a:latin typeface="Constantia" panose="02030602050306030303" pitchFamily="18" charset="0"/>
                <a:cs typeface="Times New Roman" panose="02020603050405020304" pitchFamily="18" charset="0"/>
              </a:defRPr>
            </a:lvl8pPr>
            <a:lvl9pPr marL="3886200" indent="-228600" algn="r" rtl="1" fontAlgn="base">
              <a:spcBef>
                <a:spcPct val="0"/>
              </a:spcBef>
              <a:spcAft>
                <a:spcPct val="0"/>
              </a:spcAft>
              <a:defRPr>
                <a:solidFill>
                  <a:schemeClr val="tx1"/>
                </a:solidFill>
                <a:latin typeface="Constantia" panose="02030602050306030303" pitchFamily="18" charset="0"/>
                <a:cs typeface="Times New Roman" panose="02020603050405020304" pitchFamily="18" charset="0"/>
              </a:defRPr>
            </a:lvl9pPr>
          </a:lstStyle>
          <a:p>
            <a:r>
              <a:rPr lang="ar-SA" altLang="en-US" sz="4800" b="1">
                <a:solidFill>
                  <a:srgbClr val="990033"/>
                </a:solidFill>
                <a:cs typeface="B Davat" panose="00000400000000000000" pitchFamily="2" charset="-78"/>
              </a:rPr>
              <a:t>اگر نوآوری نبود، انسان هنوز غارنشین بود!</a:t>
            </a:r>
            <a:endParaRPr lang="en-US" altLang="en-US" sz="4800" b="1">
              <a:solidFill>
                <a:srgbClr val="990033"/>
              </a:solidFill>
              <a:cs typeface="B Davat" panose="00000400000000000000" pitchFamily="2" charset="-78"/>
            </a:endParaRPr>
          </a:p>
        </p:txBody>
      </p:sp>
      <p:sp>
        <p:nvSpPr>
          <p:cNvPr id="12291" name="Text Box 3"/>
          <p:cNvSpPr txBox="1">
            <a:spLocks noChangeArrowheads="1"/>
          </p:cNvSpPr>
          <p:nvPr/>
        </p:nvSpPr>
        <p:spPr bwMode="auto">
          <a:xfrm>
            <a:off x="5427663" y="3521076"/>
            <a:ext cx="1841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r" rtl="1">
              <a:defRPr>
                <a:solidFill>
                  <a:schemeClr val="tx1"/>
                </a:solidFill>
                <a:latin typeface="Constantia" panose="02030602050306030303" pitchFamily="18" charset="0"/>
                <a:cs typeface="Times New Roman" panose="02020603050405020304" pitchFamily="18" charset="0"/>
              </a:defRPr>
            </a:lvl1pPr>
            <a:lvl2pPr marL="742950" indent="-285750" algn="r" rtl="1">
              <a:defRPr>
                <a:solidFill>
                  <a:schemeClr val="tx1"/>
                </a:solidFill>
                <a:latin typeface="Constantia" panose="02030602050306030303" pitchFamily="18" charset="0"/>
                <a:cs typeface="Times New Roman" panose="02020603050405020304" pitchFamily="18" charset="0"/>
              </a:defRPr>
            </a:lvl2pPr>
            <a:lvl3pPr marL="1143000" indent="-228600" algn="r" rtl="1">
              <a:defRPr>
                <a:solidFill>
                  <a:schemeClr val="tx1"/>
                </a:solidFill>
                <a:latin typeface="Constantia" panose="02030602050306030303" pitchFamily="18" charset="0"/>
                <a:cs typeface="Times New Roman" panose="02020603050405020304" pitchFamily="18" charset="0"/>
              </a:defRPr>
            </a:lvl3pPr>
            <a:lvl4pPr marL="1600200" indent="-228600" algn="r" rtl="1">
              <a:defRPr>
                <a:solidFill>
                  <a:schemeClr val="tx1"/>
                </a:solidFill>
                <a:latin typeface="Constantia" panose="02030602050306030303" pitchFamily="18" charset="0"/>
                <a:cs typeface="Times New Roman" panose="02020603050405020304" pitchFamily="18" charset="0"/>
              </a:defRPr>
            </a:lvl4pPr>
            <a:lvl5pPr marL="2057400" indent="-228600" algn="r" rtl="1">
              <a:defRPr>
                <a:solidFill>
                  <a:schemeClr val="tx1"/>
                </a:solidFill>
                <a:latin typeface="Constantia" panose="02030602050306030303" pitchFamily="18" charset="0"/>
                <a:cs typeface="Times New Roman" panose="02020603050405020304" pitchFamily="18" charset="0"/>
              </a:defRPr>
            </a:lvl5pPr>
            <a:lvl6pPr marL="2514600" indent="-228600" algn="r" rtl="1" fontAlgn="base">
              <a:spcBef>
                <a:spcPct val="0"/>
              </a:spcBef>
              <a:spcAft>
                <a:spcPct val="0"/>
              </a:spcAft>
              <a:defRPr>
                <a:solidFill>
                  <a:schemeClr val="tx1"/>
                </a:solidFill>
                <a:latin typeface="Constantia" panose="02030602050306030303" pitchFamily="18" charset="0"/>
                <a:cs typeface="Times New Roman" panose="02020603050405020304" pitchFamily="18" charset="0"/>
              </a:defRPr>
            </a:lvl6pPr>
            <a:lvl7pPr marL="2971800" indent="-228600" algn="r" rtl="1" fontAlgn="base">
              <a:spcBef>
                <a:spcPct val="0"/>
              </a:spcBef>
              <a:spcAft>
                <a:spcPct val="0"/>
              </a:spcAft>
              <a:defRPr>
                <a:solidFill>
                  <a:schemeClr val="tx1"/>
                </a:solidFill>
                <a:latin typeface="Constantia" panose="02030602050306030303" pitchFamily="18" charset="0"/>
                <a:cs typeface="Times New Roman" panose="02020603050405020304" pitchFamily="18" charset="0"/>
              </a:defRPr>
            </a:lvl7pPr>
            <a:lvl8pPr marL="3429000" indent="-228600" algn="r" rtl="1" fontAlgn="base">
              <a:spcBef>
                <a:spcPct val="0"/>
              </a:spcBef>
              <a:spcAft>
                <a:spcPct val="0"/>
              </a:spcAft>
              <a:defRPr>
                <a:solidFill>
                  <a:schemeClr val="tx1"/>
                </a:solidFill>
                <a:latin typeface="Constantia" panose="02030602050306030303" pitchFamily="18" charset="0"/>
                <a:cs typeface="Times New Roman" panose="02020603050405020304" pitchFamily="18" charset="0"/>
              </a:defRPr>
            </a:lvl8pPr>
            <a:lvl9pPr marL="3886200" indent="-228600" algn="r" rtl="1" fontAlgn="base">
              <a:spcBef>
                <a:spcPct val="0"/>
              </a:spcBef>
              <a:spcAft>
                <a:spcPct val="0"/>
              </a:spcAft>
              <a:defRPr>
                <a:solidFill>
                  <a:schemeClr val="tx1"/>
                </a:solidFill>
                <a:latin typeface="Constantia" panose="02030602050306030303" pitchFamily="18" charset="0"/>
                <a:cs typeface="Times New Roman" panose="02020603050405020304" pitchFamily="18" charset="0"/>
              </a:defRPr>
            </a:lvl9pPr>
          </a:lstStyle>
          <a:p>
            <a:endParaRPr lang="en-US" altLang="en-US"/>
          </a:p>
        </p:txBody>
      </p:sp>
      <p:pic>
        <p:nvPicPr>
          <p:cNvPr id="12292" name="Picture 4" descr="Cav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75050" y="1844676"/>
            <a:ext cx="4070350" cy="4105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079901372"/>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a:xfrm>
            <a:off x="2346158" y="292769"/>
            <a:ext cx="7864643" cy="762000"/>
          </a:xfrm>
        </p:spPr>
        <p:txBody>
          <a:bodyPr>
            <a:normAutofit/>
          </a:bodyPr>
          <a:lstStyle/>
          <a:p>
            <a:pPr eaLnBrk="1" hangingPunct="1"/>
            <a:r>
              <a:rPr lang="ar-SA" altLang="en-US" b="1" dirty="0" smtClean="0">
                <a:solidFill>
                  <a:schemeClr val="accent2"/>
                </a:solidFill>
              </a:rPr>
              <a:t>ناسا و مشكل خودكار</a:t>
            </a:r>
            <a:r>
              <a:rPr lang="fa-IR" altLang="en-US" b="1" smtClean="0">
                <a:solidFill>
                  <a:schemeClr val="accent2"/>
                </a:solidFill>
              </a:rPr>
              <a:t>!</a:t>
            </a:r>
            <a:r>
              <a:rPr lang="ar-SA" altLang="en-US" smtClean="0"/>
              <a:t> </a:t>
            </a:r>
            <a:endParaRPr lang="en-US" altLang="en-US" dirty="0" smtClean="0"/>
          </a:p>
        </p:txBody>
      </p:sp>
      <p:sp>
        <p:nvSpPr>
          <p:cNvPr id="20483" name="Rectangle 3"/>
          <p:cNvSpPr>
            <a:spLocks noGrp="1" noChangeArrowheads="1"/>
          </p:cNvSpPr>
          <p:nvPr>
            <p:ph type="body" idx="1"/>
          </p:nvPr>
        </p:nvSpPr>
        <p:spPr>
          <a:xfrm>
            <a:off x="830179" y="1588168"/>
            <a:ext cx="10250905" cy="4812632"/>
          </a:xfrm>
        </p:spPr>
        <p:txBody>
          <a:bodyPr/>
          <a:lstStyle/>
          <a:p>
            <a:pPr eaLnBrk="1" hangingPunct="1">
              <a:lnSpc>
                <a:spcPct val="90000"/>
              </a:lnSpc>
            </a:pPr>
            <a:r>
              <a:rPr lang="ar-SA" altLang="en-US" sz="2800" dirty="0">
                <a:solidFill>
                  <a:srgbClr val="800000"/>
                </a:solidFill>
              </a:rPr>
              <a:t>هنگامي ‌كه ناسا برنامه فرستادن فضانوردان به فضا را آغاز كرد، با مشكل كوچكي روبرو شد. آنها دريافتند كه خودكارهاي موجود در فضاي بدون ‌جاذبه كار نمي‌كنند. </a:t>
            </a:r>
            <a:r>
              <a:rPr lang="ar-SA" altLang="en-US" sz="2800" dirty="0">
                <a:solidFill>
                  <a:srgbClr val="FF0066"/>
                </a:solidFill>
              </a:rPr>
              <a:t>(</a:t>
            </a:r>
            <a:r>
              <a:rPr lang="ar-SA" altLang="en-US" sz="2800" i="1" dirty="0">
                <a:solidFill>
                  <a:srgbClr val="FF0066"/>
                </a:solidFill>
              </a:rPr>
              <a:t>جوهر خودكار به سمت پايين جريان نمي‌يابد و روي سطح كاغذ نمي‌ريزد</a:t>
            </a:r>
            <a:r>
              <a:rPr lang="ar-SA" altLang="en-US" sz="2800" dirty="0">
                <a:solidFill>
                  <a:srgbClr val="FF0066"/>
                </a:solidFill>
              </a:rPr>
              <a:t>.)</a:t>
            </a:r>
            <a:r>
              <a:rPr lang="ar-SA" altLang="en-US" sz="2800" dirty="0">
                <a:solidFill>
                  <a:srgbClr val="800000"/>
                </a:solidFill>
              </a:rPr>
              <a:t> براي حل اين مشكل آنها شركت مشاورين اندرسون را انتخاب‌كردند. تحقيقات بيش‌از يك دهه طول‌كشيد، 12ميليون دلار صرف شد و در نهايت آنها خودكاري طراحي كردند كه در محيط بدون جاذبه مي‌نوشت، زير آب كار مي‌كرد، روي هر سطحي حتي كريستال مي‌نوشت و از دماي زيرصفر تا 300 درجه‌ سانتيگراد كار مي‌كرد.</a:t>
            </a:r>
          </a:p>
          <a:p>
            <a:pPr eaLnBrk="1" hangingPunct="1">
              <a:lnSpc>
                <a:spcPct val="90000"/>
              </a:lnSpc>
            </a:pPr>
            <a:r>
              <a:rPr lang="ar-SA" altLang="en-US" sz="2800" dirty="0">
                <a:solidFill>
                  <a:srgbClr val="800000"/>
                </a:solidFill>
              </a:rPr>
              <a:t>روس‌ها راه‌حل ساده‌تري داشتند: </a:t>
            </a:r>
            <a:r>
              <a:rPr lang="ar-SA" altLang="en-US" sz="2800" dirty="0">
                <a:solidFill>
                  <a:srgbClr val="008000"/>
                </a:solidFill>
              </a:rPr>
              <a:t>آنها از مداد استفاده كردند!</a:t>
            </a:r>
            <a:endParaRPr lang="en-US" altLang="en-US" sz="2800" dirty="0">
              <a:solidFill>
                <a:srgbClr val="008000"/>
              </a:solidFill>
            </a:endParaRPr>
          </a:p>
        </p:txBody>
      </p:sp>
    </p:spTree>
    <p:extLst>
      <p:ext uri="{BB962C8B-B14F-4D97-AF65-F5344CB8AC3E}">
        <p14:creationId xmlns:p14="http://schemas.microsoft.com/office/powerpoint/2010/main" val="293524003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Content Placeholder 1"/>
          <p:cNvSpPr>
            <a:spLocks noGrp="1"/>
          </p:cNvSpPr>
          <p:nvPr>
            <p:ph idx="1"/>
          </p:nvPr>
        </p:nvSpPr>
        <p:spPr/>
        <p:txBody>
          <a:bodyPr/>
          <a:lstStyle/>
          <a:p>
            <a:pPr>
              <a:buFont typeface="Wingdings 2" panose="05020102010507070707" pitchFamily="18" charset="2"/>
              <a:buNone/>
            </a:pPr>
            <a:endParaRPr lang="fa-IR" altLang="en-US" smtClean="0"/>
          </a:p>
        </p:txBody>
      </p:sp>
      <p:sp>
        <p:nvSpPr>
          <p:cNvPr id="3" name="Title 2"/>
          <p:cNvSpPr>
            <a:spLocks noGrp="1"/>
          </p:cNvSpPr>
          <p:nvPr>
            <p:ph type="title"/>
          </p:nvPr>
        </p:nvSpPr>
        <p:spPr>
          <a:xfrm>
            <a:off x="6096000" y="152400"/>
            <a:ext cx="4114800" cy="1062022"/>
          </a:xfrm>
        </p:spPr>
        <p:txBody>
          <a:bodyPr>
            <a:normAutofit fontScale="90000"/>
          </a:bodyPr>
          <a:lstStyle/>
          <a:p>
            <a:pPr algn="r">
              <a:defRPr/>
            </a:pPr>
            <a:r>
              <a:rPr lang="fa-IR" sz="6000" b="1">
                <a:solidFill>
                  <a:schemeClr val="accent2"/>
                </a:solidFill>
              </a:rPr>
              <a:t>نیاز به نوآوری  </a:t>
            </a:r>
          </a:p>
        </p:txBody>
      </p:sp>
      <p:sp>
        <p:nvSpPr>
          <p:cNvPr id="5" name="Down Arrow Callout 4"/>
          <p:cNvSpPr/>
          <p:nvPr/>
        </p:nvSpPr>
        <p:spPr>
          <a:xfrm>
            <a:off x="2166938" y="1500189"/>
            <a:ext cx="3357562" cy="1000125"/>
          </a:xfrm>
          <a:prstGeom prst="downArrowCallout">
            <a:avLst/>
          </a:prstGeom>
        </p:spPr>
        <p:style>
          <a:lnRef idx="2">
            <a:schemeClr val="accent3">
              <a:shade val="50000"/>
            </a:schemeClr>
          </a:lnRef>
          <a:fillRef idx="1">
            <a:schemeClr val="accent3"/>
          </a:fillRef>
          <a:effectRef idx="0">
            <a:schemeClr val="accent3"/>
          </a:effectRef>
          <a:fontRef idx="minor">
            <a:schemeClr val="lt1"/>
          </a:fontRef>
        </p:style>
        <p:txBody>
          <a:bodyPr rtlCol="1" anchor="ctr"/>
          <a:lstStyle/>
          <a:p>
            <a:pPr algn="ctr" rtl="1">
              <a:defRPr/>
            </a:pPr>
            <a:r>
              <a:rPr lang="fa-IR" sz="3200" b="1" dirty="0">
                <a:solidFill>
                  <a:srgbClr val="0070C0"/>
                </a:solidFill>
              </a:rPr>
              <a:t>نیازهای سیستمی</a:t>
            </a:r>
          </a:p>
        </p:txBody>
      </p:sp>
      <p:graphicFrame>
        <p:nvGraphicFramePr>
          <p:cNvPr id="8" name="Diagram 7"/>
          <p:cNvGraphicFramePr/>
          <p:nvPr/>
        </p:nvGraphicFramePr>
        <p:xfrm>
          <a:off x="881026" y="2428868"/>
          <a:ext cx="5238744" cy="4064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9" name="Diagram 8"/>
          <p:cNvGraphicFramePr/>
          <p:nvPr/>
        </p:nvGraphicFramePr>
        <p:xfrm>
          <a:off x="4857784" y="2222520"/>
          <a:ext cx="6096000" cy="4064000"/>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
        <p:nvSpPr>
          <p:cNvPr id="10" name="Rectangle 9"/>
          <p:cNvSpPr/>
          <p:nvPr/>
        </p:nvSpPr>
        <p:spPr>
          <a:xfrm>
            <a:off x="7038976" y="1285875"/>
            <a:ext cx="2771775" cy="914400"/>
          </a:xfrm>
          <a:prstGeom prst="rect">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a:defRPr/>
            </a:pPr>
            <a:r>
              <a:rPr lang="fa-IR" sz="4000" b="1" dirty="0">
                <a:solidFill>
                  <a:schemeClr val="accent6">
                    <a:lumMod val="50000"/>
                  </a:schemeClr>
                </a:solidFill>
              </a:rPr>
              <a:t>انقلاب صنعتی</a:t>
            </a:r>
          </a:p>
        </p:txBody>
      </p:sp>
      <p:sp>
        <p:nvSpPr>
          <p:cNvPr id="11" name="Down Arrow 10"/>
          <p:cNvSpPr/>
          <p:nvPr/>
        </p:nvSpPr>
        <p:spPr>
          <a:xfrm rot="17584090">
            <a:off x="6056313" y="427038"/>
            <a:ext cx="336550" cy="1377950"/>
          </a:xfrm>
          <a:prstGeom prst="downArrow">
            <a:avLst/>
          </a:prstGeom>
        </p:spPr>
        <p:style>
          <a:lnRef idx="2">
            <a:schemeClr val="accent5">
              <a:shade val="50000"/>
            </a:schemeClr>
          </a:lnRef>
          <a:fillRef idx="1">
            <a:schemeClr val="accent5"/>
          </a:fillRef>
          <a:effectRef idx="0">
            <a:schemeClr val="accent5"/>
          </a:effectRef>
          <a:fontRef idx="minor">
            <a:schemeClr val="lt1"/>
          </a:fontRef>
        </p:style>
        <p:txBody>
          <a:bodyPr rtlCol="1" anchor="ctr"/>
          <a:lstStyle/>
          <a:p>
            <a:pPr algn="ctr" rtl="1">
              <a:defRPr/>
            </a:pPr>
            <a:endParaRPr lang="fa-IR"/>
          </a:p>
        </p:txBody>
      </p:sp>
      <p:sp>
        <p:nvSpPr>
          <p:cNvPr id="13" name="Left Arrow 12"/>
          <p:cNvSpPr/>
          <p:nvPr/>
        </p:nvSpPr>
        <p:spPr>
          <a:xfrm>
            <a:off x="5953125" y="1643064"/>
            <a:ext cx="857250" cy="357187"/>
          </a:xfrm>
          <a:prstGeom prst="leftArrow">
            <a:avLst/>
          </a:prstGeom>
        </p:spPr>
        <p:style>
          <a:lnRef idx="2">
            <a:schemeClr val="accent2">
              <a:shade val="50000"/>
            </a:schemeClr>
          </a:lnRef>
          <a:fillRef idx="1">
            <a:schemeClr val="accent2"/>
          </a:fillRef>
          <a:effectRef idx="0">
            <a:schemeClr val="accent2"/>
          </a:effectRef>
          <a:fontRef idx="minor">
            <a:schemeClr val="lt1"/>
          </a:fontRef>
        </p:style>
        <p:txBody>
          <a:bodyPr rtlCol="1" anchor="ctr"/>
          <a:lstStyle/>
          <a:p>
            <a:pPr algn="ctr" rtl="1">
              <a:defRPr/>
            </a:pPr>
            <a:endParaRPr lang="fa-IR"/>
          </a:p>
        </p:txBody>
      </p:sp>
      <p:sp>
        <p:nvSpPr>
          <p:cNvPr id="14" name="Horizontal Scroll 13"/>
          <p:cNvSpPr/>
          <p:nvPr/>
        </p:nvSpPr>
        <p:spPr>
          <a:xfrm>
            <a:off x="4381500" y="2143126"/>
            <a:ext cx="2571750" cy="1285875"/>
          </a:xfrm>
          <a:prstGeom prst="horizontalScroll">
            <a:avLst/>
          </a:prstGeom>
          <a:solidFill>
            <a:schemeClr val="accent6">
              <a:lumMod val="40000"/>
              <a:lumOff val="60000"/>
            </a:schemeClr>
          </a:solidFill>
        </p:spPr>
        <p:style>
          <a:lnRef idx="2">
            <a:schemeClr val="accent6">
              <a:shade val="50000"/>
            </a:schemeClr>
          </a:lnRef>
          <a:fillRef idx="1">
            <a:schemeClr val="accent6"/>
          </a:fillRef>
          <a:effectRef idx="0">
            <a:schemeClr val="accent6"/>
          </a:effectRef>
          <a:fontRef idx="minor">
            <a:schemeClr val="lt1"/>
          </a:fontRef>
        </p:style>
        <p:txBody>
          <a:bodyPr rtlCol="1" anchor="ctr"/>
          <a:lstStyle/>
          <a:p>
            <a:pPr algn="ctr" rtl="1">
              <a:defRPr/>
            </a:pPr>
            <a:r>
              <a:rPr lang="fa-IR" sz="3200" b="1" dirty="0">
                <a:solidFill>
                  <a:schemeClr val="accent5">
                    <a:lumMod val="75000"/>
                  </a:schemeClr>
                </a:solidFill>
              </a:rPr>
              <a:t>ضرورت تولید مداوم</a:t>
            </a:r>
          </a:p>
        </p:txBody>
      </p:sp>
      <p:sp>
        <p:nvSpPr>
          <p:cNvPr id="15" name="Left Arrow 14"/>
          <p:cNvSpPr/>
          <p:nvPr/>
        </p:nvSpPr>
        <p:spPr>
          <a:xfrm rot="19329444">
            <a:off x="6851650" y="2130425"/>
            <a:ext cx="342900" cy="215900"/>
          </a:xfrm>
          <a:prstGeom prst="leftArrow">
            <a:avLst/>
          </a:prstGeom>
        </p:spPr>
        <p:style>
          <a:lnRef idx="2">
            <a:schemeClr val="accent3">
              <a:shade val="50000"/>
            </a:schemeClr>
          </a:lnRef>
          <a:fillRef idx="1">
            <a:schemeClr val="accent3"/>
          </a:fillRef>
          <a:effectRef idx="0">
            <a:schemeClr val="accent3"/>
          </a:effectRef>
          <a:fontRef idx="minor">
            <a:schemeClr val="lt1"/>
          </a:fontRef>
        </p:style>
        <p:txBody>
          <a:bodyPr rtlCol="1" anchor="ctr"/>
          <a:lstStyle/>
          <a:p>
            <a:pPr algn="ctr" rtl="1">
              <a:defRPr/>
            </a:pPr>
            <a:endParaRPr lang="fa-IR"/>
          </a:p>
        </p:txBody>
      </p:sp>
      <p:sp>
        <p:nvSpPr>
          <p:cNvPr id="16" name="Rectangle 15"/>
          <p:cNvSpPr/>
          <p:nvPr/>
        </p:nvSpPr>
        <p:spPr>
          <a:xfrm>
            <a:off x="2595538" y="428604"/>
            <a:ext cx="2714644" cy="914400"/>
          </a:xfrm>
          <a:prstGeom prst="rect">
            <a:avLst/>
          </a:prstGeom>
        </p:spPr>
        <p:style>
          <a:lnRef idx="1">
            <a:schemeClr val="accent2"/>
          </a:lnRef>
          <a:fillRef idx="2">
            <a:schemeClr val="accent2"/>
          </a:fillRef>
          <a:effectRef idx="1">
            <a:schemeClr val="accent2"/>
          </a:effectRef>
          <a:fontRef idx="minor">
            <a:schemeClr val="dk1"/>
          </a:fontRef>
        </p:style>
        <p:txBody>
          <a:bodyPr rtlCol="1" anchor="ctr"/>
          <a:lstStyle/>
          <a:p>
            <a:pPr algn="ctr" rtl="1">
              <a:defRPr/>
            </a:pPr>
            <a:r>
              <a:rPr lang="fa-IR" sz="4800" b="1" dirty="0">
                <a:solidFill>
                  <a:schemeClr val="accent5">
                    <a:lumMod val="75000"/>
                  </a:schemeClr>
                </a:solidFill>
              </a:rPr>
              <a:t>عصر جدید</a:t>
            </a:r>
          </a:p>
        </p:txBody>
      </p:sp>
      <p:sp>
        <p:nvSpPr>
          <p:cNvPr id="17" name="Up Arrow 16"/>
          <p:cNvSpPr/>
          <p:nvPr/>
        </p:nvSpPr>
        <p:spPr>
          <a:xfrm>
            <a:off x="4595813" y="2071689"/>
            <a:ext cx="285750" cy="357187"/>
          </a:xfrm>
          <a:prstGeom prst="upArrow">
            <a:avLst/>
          </a:prstGeom>
        </p:spPr>
        <p:style>
          <a:lnRef idx="2">
            <a:schemeClr val="accent6">
              <a:shade val="50000"/>
            </a:schemeClr>
          </a:lnRef>
          <a:fillRef idx="1">
            <a:schemeClr val="accent6"/>
          </a:fillRef>
          <a:effectRef idx="0">
            <a:schemeClr val="accent6"/>
          </a:effectRef>
          <a:fontRef idx="minor">
            <a:schemeClr val="lt1"/>
          </a:fontRef>
        </p:style>
        <p:txBody>
          <a:bodyPr rtlCol="1" anchor="ctr"/>
          <a:lstStyle/>
          <a:p>
            <a:pPr algn="ctr" rtl="1">
              <a:defRPr/>
            </a:pPr>
            <a:endParaRPr lang="fa-IR"/>
          </a:p>
        </p:txBody>
      </p:sp>
    </p:spTree>
    <p:extLst>
      <p:ext uri="{BB962C8B-B14F-4D97-AF65-F5344CB8AC3E}">
        <p14:creationId xmlns:p14="http://schemas.microsoft.com/office/powerpoint/2010/main" val="3225558349"/>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44" name="Picture 4" descr="ESPNBG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0"/>
            <a:ext cx="12192000" cy="6923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2645" name="Text Box 5"/>
          <p:cNvSpPr txBox="1">
            <a:spLocks noChangeArrowheads="1"/>
          </p:cNvSpPr>
          <p:nvPr/>
        </p:nvSpPr>
        <p:spPr bwMode="auto">
          <a:xfrm>
            <a:off x="8077200" y="304801"/>
            <a:ext cx="2133600" cy="625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r" rtl="1">
              <a:spcBef>
                <a:spcPct val="50000"/>
              </a:spcBef>
            </a:pPr>
            <a:r>
              <a:rPr lang="fa-IR" altLang="en-US" sz="3500">
                <a:solidFill>
                  <a:schemeClr val="bg1"/>
                </a:solidFill>
                <a:cs typeface="B Titr" panose="00000700000000000000" pitchFamily="2" charset="-78"/>
              </a:rPr>
              <a:t>مقدمه ...</a:t>
            </a:r>
            <a:endParaRPr lang="en-US" altLang="en-US" sz="3500">
              <a:solidFill>
                <a:schemeClr val="bg1"/>
              </a:solidFill>
              <a:cs typeface="B Titr" panose="00000700000000000000" pitchFamily="2" charset="-78"/>
            </a:endParaRPr>
          </a:p>
        </p:txBody>
      </p:sp>
      <p:sp>
        <p:nvSpPr>
          <p:cNvPr id="112646" name="Text Box 6"/>
          <p:cNvSpPr txBox="1">
            <a:spLocks noChangeArrowheads="1"/>
          </p:cNvSpPr>
          <p:nvPr/>
        </p:nvSpPr>
        <p:spPr bwMode="auto">
          <a:xfrm>
            <a:off x="2133600" y="1295401"/>
            <a:ext cx="8077200" cy="48053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justLow" rtl="1"/>
            <a:r>
              <a:rPr lang="fa-IR" altLang="en-US" sz="2300" b="1" dirty="0">
                <a:solidFill>
                  <a:schemeClr val="bg1"/>
                </a:solidFill>
                <a:cs typeface="B Nazanin" panose="00000400000000000000" pitchFamily="2" charset="-78"/>
              </a:rPr>
              <a:t>متخصصین علوم </a:t>
            </a:r>
            <a:r>
              <a:rPr lang="fa-IR" altLang="en-US" sz="2300" b="1" dirty="0">
                <a:solidFill>
                  <a:srgbClr val="00FFFF"/>
                </a:solidFill>
                <a:cs typeface="B Nazanin" panose="00000400000000000000" pitchFamily="2" charset="-78"/>
              </a:rPr>
              <a:t>خلاقیت شناسی</a:t>
            </a:r>
            <a:r>
              <a:rPr lang="fa-IR" altLang="en-US" sz="2300" b="1" dirty="0">
                <a:solidFill>
                  <a:schemeClr val="bg1"/>
                </a:solidFill>
                <a:cs typeface="B Nazanin" panose="00000400000000000000" pitchFamily="2" charset="-78"/>
              </a:rPr>
              <a:t> (</a:t>
            </a:r>
            <a:r>
              <a:rPr lang="en-US" altLang="en-US" sz="2300" b="1" dirty="0" err="1">
                <a:solidFill>
                  <a:schemeClr val="bg1"/>
                </a:solidFill>
                <a:latin typeface="Times New Roman" panose="02020603050405020304" pitchFamily="18" charset="0"/>
                <a:cs typeface="Times New Roman" panose="02020603050405020304" pitchFamily="18" charset="0"/>
              </a:rPr>
              <a:t>creatology</a:t>
            </a:r>
            <a:r>
              <a:rPr lang="fa-IR" altLang="en-US" sz="2300" b="1" dirty="0">
                <a:solidFill>
                  <a:schemeClr val="bg1"/>
                </a:solidFill>
                <a:cs typeface="B Nazanin" panose="00000400000000000000" pitchFamily="2" charset="-78"/>
              </a:rPr>
              <a:t>) </a:t>
            </a:r>
          </a:p>
          <a:p>
            <a:pPr algn="justLow" rtl="1"/>
            <a:endParaRPr lang="fa-IR" altLang="en-US" sz="2300" b="1" dirty="0">
              <a:solidFill>
                <a:schemeClr val="bg1"/>
              </a:solidFill>
              <a:cs typeface="B Nazanin" panose="00000400000000000000" pitchFamily="2" charset="-78"/>
            </a:endParaRPr>
          </a:p>
          <a:p>
            <a:pPr algn="justLow" rtl="1">
              <a:buFontTx/>
              <a:buBlip>
                <a:blip r:embed="rId3"/>
              </a:buBlip>
            </a:pPr>
            <a:r>
              <a:rPr lang="fa-IR" altLang="en-US" sz="2300" dirty="0">
                <a:solidFill>
                  <a:schemeClr val="bg1"/>
                </a:solidFill>
                <a:cs typeface="B Nazanin" panose="00000400000000000000" pitchFamily="2" charset="-78"/>
              </a:rPr>
              <a:t> دهه 1960-1970  عصر کارایی</a:t>
            </a:r>
          </a:p>
          <a:p>
            <a:pPr algn="justLow" rtl="1">
              <a:buFontTx/>
              <a:buBlip>
                <a:blip r:embed="rId3"/>
              </a:buBlip>
            </a:pPr>
            <a:r>
              <a:rPr lang="fa-IR" altLang="en-US" sz="2300" dirty="0">
                <a:solidFill>
                  <a:schemeClr val="bg1"/>
                </a:solidFill>
                <a:cs typeface="B Nazanin" panose="00000400000000000000" pitchFamily="2" charset="-78"/>
              </a:rPr>
              <a:t> دهه 1970-1980  عصر کیفیت</a:t>
            </a:r>
          </a:p>
          <a:p>
            <a:pPr algn="justLow" rtl="1">
              <a:buFontTx/>
              <a:buBlip>
                <a:blip r:embed="rId3"/>
              </a:buBlip>
            </a:pPr>
            <a:r>
              <a:rPr lang="fa-IR" altLang="en-US" sz="2300" dirty="0">
                <a:solidFill>
                  <a:schemeClr val="bg1"/>
                </a:solidFill>
                <a:cs typeface="B Nazanin" panose="00000400000000000000" pitchFamily="2" charset="-78"/>
              </a:rPr>
              <a:t> دهه 1980-1990  عصر انعطاف پذیری</a:t>
            </a:r>
          </a:p>
          <a:p>
            <a:pPr algn="justLow" rtl="1">
              <a:buFontTx/>
              <a:buBlip>
                <a:blip r:embed="rId3"/>
              </a:buBlip>
            </a:pPr>
            <a:r>
              <a:rPr lang="fa-IR" altLang="en-US" sz="2300" dirty="0">
                <a:solidFill>
                  <a:schemeClr val="bg1"/>
                </a:solidFill>
                <a:cs typeface="B Nazanin" panose="00000400000000000000" pitchFamily="2" charset="-78"/>
              </a:rPr>
              <a:t> عصر حاضر           </a:t>
            </a:r>
            <a:r>
              <a:rPr lang="fa-IR" altLang="en-US" sz="2300" dirty="0">
                <a:solidFill>
                  <a:srgbClr val="00FFFF"/>
                </a:solidFill>
                <a:cs typeface="B Nazanin" panose="00000400000000000000" pitchFamily="2" charset="-78"/>
              </a:rPr>
              <a:t>عصر خلاقیت و نوآوری</a:t>
            </a:r>
          </a:p>
          <a:p>
            <a:pPr algn="justLow" rtl="1"/>
            <a:endParaRPr lang="fa-IR" altLang="en-US" sz="2300" dirty="0">
              <a:solidFill>
                <a:srgbClr val="FF0000"/>
              </a:solidFill>
              <a:cs typeface="B Nazanin" panose="00000400000000000000" pitchFamily="2" charset="-78"/>
            </a:endParaRPr>
          </a:p>
          <a:p>
            <a:pPr algn="justLow" rtl="1"/>
            <a:endParaRPr lang="fa-IR" altLang="en-US" sz="1000" dirty="0">
              <a:solidFill>
                <a:schemeClr val="bg1"/>
              </a:solidFill>
              <a:cs typeface="B Nazanin" panose="00000400000000000000" pitchFamily="2" charset="-78"/>
            </a:endParaRPr>
          </a:p>
          <a:p>
            <a:pPr algn="justLow" rtl="1"/>
            <a:r>
              <a:rPr lang="fa-IR" altLang="en-US" sz="2300" b="1" dirty="0">
                <a:solidFill>
                  <a:schemeClr val="bg1"/>
                </a:solidFill>
                <a:cs typeface="B Nazanin" panose="00000400000000000000" pitchFamily="2" charset="-78"/>
              </a:rPr>
              <a:t>نیاز فزاینده برای کسب شناخت و دانش بیشتر درباره خلاقیت ها و نوآوری ها و ضرورت حیاتی رشد و توسعه آن ها </a:t>
            </a:r>
            <a:r>
              <a:rPr lang="fa-IR" altLang="en-US" sz="2300" b="1" dirty="0">
                <a:solidFill>
                  <a:srgbClr val="00FFFF"/>
                </a:solidFill>
                <a:cs typeface="B Nazanin" panose="00000400000000000000" pitchFamily="2" charset="-78"/>
              </a:rPr>
              <a:t>پژوهش های علمی</a:t>
            </a:r>
            <a:r>
              <a:rPr lang="fa-IR" altLang="en-US" sz="2300" b="1" dirty="0">
                <a:solidFill>
                  <a:schemeClr val="bg1"/>
                </a:solidFill>
                <a:cs typeface="B Nazanin" panose="00000400000000000000" pitchFamily="2" charset="-78"/>
              </a:rPr>
              <a:t> بسیاری را در دانشگاه ها و مراکز علمی جهان توسط دانشمندان رشته های مختلف علمی برانگیخته است.</a:t>
            </a:r>
          </a:p>
          <a:p>
            <a:pPr algn="justLow" rtl="1"/>
            <a:endParaRPr lang="fa-IR" altLang="en-US" sz="2300" b="1" dirty="0">
              <a:solidFill>
                <a:schemeClr val="bg1"/>
              </a:solidFill>
              <a:cs typeface="B Nazanin" panose="00000400000000000000" pitchFamily="2" charset="-78"/>
            </a:endParaRPr>
          </a:p>
          <a:p>
            <a:pPr algn="justLow" rtl="1"/>
            <a:r>
              <a:rPr lang="fa-IR" altLang="en-US" sz="2300" b="1" dirty="0">
                <a:solidFill>
                  <a:schemeClr val="bg1"/>
                </a:solidFill>
                <a:cs typeface="B Nazanin" panose="00000400000000000000" pitchFamily="2" charset="-78"/>
              </a:rPr>
              <a:t>از سال 1960 تا کنون بیش از 10000 (ده هزار) پژوهش علمی درباره خلاقیت به چاپ رسیده است.</a:t>
            </a:r>
            <a:endParaRPr lang="en-US" altLang="en-US" sz="2300" b="1" dirty="0">
              <a:solidFill>
                <a:schemeClr val="bg1"/>
              </a:solidFill>
              <a:cs typeface="B Nazanin" panose="00000400000000000000" pitchFamily="2" charset="-78"/>
            </a:endParaRPr>
          </a:p>
        </p:txBody>
      </p:sp>
      <p:sp>
        <p:nvSpPr>
          <p:cNvPr id="112647" name="Line 7"/>
          <p:cNvSpPr>
            <a:spLocks noChangeShapeType="1"/>
          </p:cNvSpPr>
          <p:nvPr/>
        </p:nvSpPr>
        <p:spPr bwMode="auto">
          <a:xfrm>
            <a:off x="2209800" y="3757613"/>
            <a:ext cx="7848600" cy="0"/>
          </a:xfrm>
          <a:prstGeom prst="line">
            <a:avLst/>
          </a:prstGeom>
          <a:noFill/>
          <a:ln w="38100">
            <a:solidFill>
              <a:srgbClr val="00FF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 name="Footer Placeholder 1"/>
          <p:cNvSpPr>
            <a:spLocks noGrp="1"/>
          </p:cNvSpPr>
          <p:nvPr>
            <p:ph type="ftr" sz="quarter" idx="11"/>
          </p:nvPr>
        </p:nvSpPr>
        <p:spPr/>
        <p:txBody>
          <a:bodyPr/>
          <a:lstStyle/>
          <a:p>
            <a:r>
              <a:rPr lang="fa-IR" smtClean="0"/>
              <a:t>مهندسی ارزش-خلاقیت- </a:t>
            </a:r>
            <a:r>
              <a:rPr lang="en-US" smtClean="0"/>
              <a:t>www.ravanshadnia.com</a:t>
            </a:r>
            <a:endParaRPr lang="en-US" dirty="0"/>
          </a:p>
        </p:txBody>
      </p:sp>
      <p:sp>
        <p:nvSpPr>
          <p:cNvPr id="3" name="Slide Number Placeholder 2"/>
          <p:cNvSpPr>
            <a:spLocks noGrp="1"/>
          </p:cNvSpPr>
          <p:nvPr>
            <p:ph type="sldNum" sz="quarter" idx="12"/>
          </p:nvPr>
        </p:nvSpPr>
        <p:spPr/>
        <p:txBody>
          <a:bodyPr/>
          <a:lstStyle/>
          <a:p>
            <a:fld id="{8BF94E1D-B273-4FD6-A7DD-B11FAD1D191C}" type="slidenum">
              <a:rPr lang="en-US" smtClean="0"/>
              <a:t>28</a:t>
            </a:fld>
            <a:endParaRPr lang="en-US"/>
          </a:p>
        </p:txBody>
      </p:sp>
    </p:spTree>
    <p:extLst>
      <p:ext uri="{BB962C8B-B14F-4D97-AF65-F5344CB8AC3E}">
        <p14:creationId xmlns:p14="http://schemas.microsoft.com/office/powerpoint/2010/main" val="187010213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2645"/>
                                        </p:tgtEl>
                                        <p:attrNameLst>
                                          <p:attrName>style.visibility</p:attrName>
                                        </p:attrNameLst>
                                      </p:cBhvr>
                                      <p:to>
                                        <p:strVal val="visible"/>
                                      </p:to>
                                    </p:set>
                                    <p:anim calcmode="lin" valueType="num">
                                      <p:cBhvr>
                                        <p:cTn id="7" dur="500" fill="hold"/>
                                        <p:tgtEl>
                                          <p:spTgt spid="112645"/>
                                        </p:tgtEl>
                                        <p:attrNameLst>
                                          <p:attrName>ppt_w</p:attrName>
                                        </p:attrNameLst>
                                      </p:cBhvr>
                                      <p:tavLst>
                                        <p:tav tm="0">
                                          <p:val>
                                            <p:fltVal val="0"/>
                                          </p:val>
                                        </p:tav>
                                        <p:tav tm="100000">
                                          <p:val>
                                            <p:strVal val="#ppt_w"/>
                                          </p:val>
                                        </p:tav>
                                      </p:tavLst>
                                    </p:anim>
                                    <p:anim calcmode="lin" valueType="num">
                                      <p:cBhvr>
                                        <p:cTn id="8" dur="500" fill="hold"/>
                                        <p:tgtEl>
                                          <p:spTgt spid="112645"/>
                                        </p:tgtEl>
                                        <p:attrNameLst>
                                          <p:attrName>ppt_h</p:attrName>
                                        </p:attrNameLst>
                                      </p:cBhvr>
                                      <p:tavLst>
                                        <p:tav tm="0">
                                          <p:val>
                                            <p:fltVal val="0"/>
                                          </p:val>
                                        </p:tav>
                                        <p:tav tm="100000">
                                          <p:val>
                                            <p:strVal val="#ppt_h"/>
                                          </p:val>
                                        </p:tav>
                                      </p:tavLst>
                                    </p:anim>
                                  </p:childTnLst>
                                </p:cTn>
                              </p:par>
                            </p:childTnLst>
                          </p:cTn>
                        </p:par>
                        <p:par>
                          <p:cTn id="9" fill="hold" nodeType="afterGroup">
                            <p:stCondLst>
                              <p:cond delay="500"/>
                            </p:stCondLst>
                            <p:childTnLst>
                              <p:par>
                                <p:cTn id="10" presetID="14" presetClass="entr" presetSubtype="10" fill="hold" nodeType="afterEffect">
                                  <p:stCondLst>
                                    <p:cond delay="0"/>
                                  </p:stCondLst>
                                  <p:childTnLst>
                                    <p:set>
                                      <p:cBhvr>
                                        <p:cTn id="11" dur="1" fill="hold">
                                          <p:stCondLst>
                                            <p:cond delay="0"/>
                                          </p:stCondLst>
                                        </p:cTn>
                                        <p:tgtEl>
                                          <p:spTgt spid="112646">
                                            <p:txEl>
                                              <p:pRg st="0" end="0"/>
                                            </p:txEl>
                                          </p:spTgt>
                                        </p:tgtEl>
                                        <p:attrNameLst>
                                          <p:attrName>style.visibility</p:attrName>
                                        </p:attrNameLst>
                                      </p:cBhvr>
                                      <p:to>
                                        <p:strVal val="visible"/>
                                      </p:to>
                                    </p:set>
                                    <p:animEffect transition="in" filter="randombar(horizontal)">
                                      <p:cBhvr>
                                        <p:cTn id="12" dur="500"/>
                                        <p:tgtEl>
                                          <p:spTgt spid="112646">
                                            <p:txEl>
                                              <p:pRg st="0" end="0"/>
                                            </p:txEl>
                                          </p:spTgt>
                                        </p:tgtEl>
                                      </p:cBhvr>
                                    </p:animEffect>
                                  </p:childTnLst>
                                </p:cTn>
                              </p:par>
                              <p:par>
                                <p:cTn id="13" presetID="14" presetClass="entr" presetSubtype="10" fill="hold" nodeType="withEffect">
                                  <p:stCondLst>
                                    <p:cond delay="0"/>
                                  </p:stCondLst>
                                  <p:childTnLst>
                                    <p:set>
                                      <p:cBhvr>
                                        <p:cTn id="14" dur="1" fill="hold">
                                          <p:stCondLst>
                                            <p:cond delay="0"/>
                                          </p:stCondLst>
                                        </p:cTn>
                                        <p:tgtEl>
                                          <p:spTgt spid="112646">
                                            <p:txEl>
                                              <p:pRg st="2" end="2"/>
                                            </p:txEl>
                                          </p:spTgt>
                                        </p:tgtEl>
                                        <p:attrNameLst>
                                          <p:attrName>style.visibility</p:attrName>
                                        </p:attrNameLst>
                                      </p:cBhvr>
                                      <p:to>
                                        <p:strVal val="visible"/>
                                      </p:to>
                                    </p:set>
                                    <p:animEffect transition="in" filter="randombar(horizontal)">
                                      <p:cBhvr>
                                        <p:cTn id="15" dur="500"/>
                                        <p:tgtEl>
                                          <p:spTgt spid="112646">
                                            <p:txEl>
                                              <p:pRg st="2" end="2"/>
                                            </p:txEl>
                                          </p:spTgt>
                                        </p:tgtEl>
                                      </p:cBhvr>
                                    </p:animEffect>
                                  </p:childTnLst>
                                </p:cTn>
                              </p:par>
                              <p:par>
                                <p:cTn id="16" presetID="14" presetClass="entr" presetSubtype="10" fill="hold" nodeType="withEffect">
                                  <p:stCondLst>
                                    <p:cond delay="0"/>
                                  </p:stCondLst>
                                  <p:childTnLst>
                                    <p:set>
                                      <p:cBhvr>
                                        <p:cTn id="17" dur="1" fill="hold">
                                          <p:stCondLst>
                                            <p:cond delay="0"/>
                                          </p:stCondLst>
                                        </p:cTn>
                                        <p:tgtEl>
                                          <p:spTgt spid="112646">
                                            <p:txEl>
                                              <p:pRg st="3" end="3"/>
                                            </p:txEl>
                                          </p:spTgt>
                                        </p:tgtEl>
                                        <p:attrNameLst>
                                          <p:attrName>style.visibility</p:attrName>
                                        </p:attrNameLst>
                                      </p:cBhvr>
                                      <p:to>
                                        <p:strVal val="visible"/>
                                      </p:to>
                                    </p:set>
                                    <p:animEffect transition="in" filter="randombar(horizontal)">
                                      <p:cBhvr>
                                        <p:cTn id="18" dur="500"/>
                                        <p:tgtEl>
                                          <p:spTgt spid="112646">
                                            <p:txEl>
                                              <p:pRg st="3" end="3"/>
                                            </p:txEl>
                                          </p:spTgt>
                                        </p:tgtEl>
                                      </p:cBhvr>
                                    </p:animEffect>
                                  </p:childTnLst>
                                </p:cTn>
                              </p:par>
                              <p:par>
                                <p:cTn id="19" presetID="14" presetClass="entr" presetSubtype="10" fill="hold" nodeType="withEffect">
                                  <p:stCondLst>
                                    <p:cond delay="0"/>
                                  </p:stCondLst>
                                  <p:childTnLst>
                                    <p:set>
                                      <p:cBhvr>
                                        <p:cTn id="20" dur="1" fill="hold">
                                          <p:stCondLst>
                                            <p:cond delay="0"/>
                                          </p:stCondLst>
                                        </p:cTn>
                                        <p:tgtEl>
                                          <p:spTgt spid="112646">
                                            <p:txEl>
                                              <p:pRg st="4" end="4"/>
                                            </p:txEl>
                                          </p:spTgt>
                                        </p:tgtEl>
                                        <p:attrNameLst>
                                          <p:attrName>style.visibility</p:attrName>
                                        </p:attrNameLst>
                                      </p:cBhvr>
                                      <p:to>
                                        <p:strVal val="visible"/>
                                      </p:to>
                                    </p:set>
                                    <p:animEffect transition="in" filter="randombar(horizontal)">
                                      <p:cBhvr>
                                        <p:cTn id="21" dur="500"/>
                                        <p:tgtEl>
                                          <p:spTgt spid="112646">
                                            <p:txEl>
                                              <p:pRg st="4" end="4"/>
                                            </p:txEl>
                                          </p:spTgt>
                                        </p:tgtEl>
                                      </p:cBhvr>
                                    </p:animEffect>
                                  </p:childTnLst>
                                </p:cTn>
                              </p:par>
                              <p:par>
                                <p:cTn id="22" presetID="14" presetClass="entr" presetSubtype="10" fill="hold" nodeType="withEffect">
                                  <p:stCondLst>
                                    <p:cond delay="0"/>
                                  </p:stCondLst>
                                  <p:childTnLst>
                                    <p:set>
                                      <p:cBhvr>
                                        <p:cTn id="23" dur="1" fill="hold">
                                          <p:stCondLst>
                                            <p:cond delay="0"/>
                                          </p:stCondLst>
                                        </p:cTn>
                                        <p:tgtEl>
                                          <p:spTgt spid="112646">
                                            <p:txEl>
                                              <p:pRg st="5" end="5"/>
                                            </p:txEl>
                                          </p:spTgt>
                                        </p:tgtEl>
                                        <p:attrNameLst>
                                          <p:attrName>style.visibility</p:attrName>
                                        </p:attrNameLst>
                                      </p:cBhvr>
                                      <p:to>
                                        <p:strVal val="visible"/>
                                      </p:to>
                                    </p:set>
                                    <p:animEffect transition="in" filter="randombar(horizontal)">
                                      <p:cBhvr>
                                        <p:cTn id="24" dur="500"/>
                                        <p:tgtEl>
                                          <p:spTgt spid="112646">
                                            <p:txEl>
                                              <p:pRg st="5" end="5"/>
                                            </p:txEl>
                                          </p:spTgt>
                                        </p:tgtEl>
                                      </p:cBhvr>
                                    </p:animEffect>
                                  </p:childTnLst>
                                </p:cTn>
                              </p:par>
                            </p:childTnLst>
                          </p:cTn>
                        </p:par>
                        <p:par>
                          <p:cTn id="25" fill="hold" nodeType="afterGroup">
                            <p:stCondLst>
                              <p:cond delay="1000"/>
                            </p:stCondLst>
                            <p:childTnLst>
                              <p:par>
                                <p:cTn id="26" presetID="13" presetClass="entr" presetSubtype="16" fill="hold" nodeType="afterEffect">
                                  <p:stCondLst>
                                    <p:cond delay="0"/>
                                  </p:stCondLst>
                                  <p:childTnLst>
                                    <p:set>
                                      <p:cBhvr>
                                        <p:cTn id="27" dur="1" fill="hold">
                                          <p:stCondLst>
                                            <p:cond delay="0"/>
                                          </p:stCondLst>
                                        </p:cTn>
                                        <p:tgtEl>
                                          <p:spTgt spid="112647"/>
                                        </p:tgtEl>
                                        <p:attrNameLst>
                                          <p:attrName>style.visibility</p:attrName>
                                        </p:attrNameLst>
                                      </p:cBhvr>
                                      <p:to>
                                        <p:strVal val="visible"/>
                                      </p:to>
                                    </p:set>
                                    <p:animEffect transition="in" filter="plus(in)">
                                      <p:cBhvr>
                                        <p:cTn id="28" dur="2000"/>
                                        <p:tgtEl>
                                          <p:spTgt spid="112647"/>
                                        </p:tgtEl>
                                      </p:cBhvr>
                                    </p:animEffect>
                                  </p:childTnLst>
                                </p:cTn>
                              </p:par>
                            </p:childTnLst>
                          </p:cTn>
                        </p:par>
                      </p:childTnLst>
                    </p:cTn>
                  </p:par>
                  <p:par>
                    <p:cTn id="29" fill="hold" nodeType="clickPar">
                      <p:stCondLst>
                        <p:cond delay="indefinite"/>
                      </p:stCondLst>
                      <p:childTnLst>
                        <p:par>
                          <p:cTn id="30" fill="hold" nodeType="withGroup">
                            <p:stCondLst>
                              <p:cond delay="0"/>
                            </p:stCondLst>
                            <p:childTnLst>
                              <p:par>
                                <p:cTn id="31" presetID="14" presetClass="entr" presetSubtype="10" fill="hold" nodeType="clickEffect">
                                  <p:stCondLst>
                                    <p:cond delay="0"/>
                                  </p:stCondLst>
                                  <p:childTnLst>
                                    <p:set>
                                      <p:cBhvr>
                                        <p:cTn id="32" dur="1" fill="hold">
                                          <p:stCondLst>
                                            <p:cond delay="0"/>
                                          </p:stCondLst>
                                        </p:cTn>
                                        <p:tgtEl>
                                          <p:spTgt spid="112646">
                                            <p:txEl>
                                              <p:pRg st="8" end="8"/>
                                            </p:txEl>
                                          </p:spTgt>
                                        </p:tgtEl>
                                        <p:attrNameLst>
                                          <p:attrName>style.visibility</p:attrName>
                                        </p:attrNameLst>
                                      </p:cBhvr>
                                      <p:to>
                                        <p:strVal val="visible"/>
                                      </p:to>
                                    </p:set>
                                    <p:animEffect transition="in" filter="randombar(horizontal)">
                                      <p:cBhvr>
                                        <p:cTn id="33" dur="500"/>
                                        <p:tgtEl>
                                          <p:spTgt spid="112646">
                                            <p:txEl>
                                              <p:pRg st="8" end="8"/>
                                            </p:txEl>
                                          </p:spTgt>
                                        </p:tgtEl>
                                      </p:cBhvr>
                                    </p:animEffect>
                                  </p:childTnLst>
                                </p:cTn>
                              </p:par>
                              <p:par>
                                <p:cTn id="34" presetID="14" presetClass="entr" presetSubtype="10" fill="hold" nodeType="withEffect">
                                  <p:stCondLst>
                                    <p:cond delay="0"/>
                                  </p:stCondLst>
                                  <p:childTnLst>
                                    <p:set>
                                      <p:cBhvr>
                                        <p:cTn id="35" dur="1" fill="hold">
                                          <p:stCondLst>
                                            <p:cond delay="0"/>
                                          </p:stCondLst>
                                        </p:cTn>
                                        <p:tgtEl>
                                          <p:spTgt spid="112646">
                                            <p:txEl>
                                              <p:pRg st="10" end="10"/>
                                            </p:txEl>
                                          </p:spTgt>
                                        </p:tgtEl>
                                        <p:attrNameLst>
                                          <p:attrName>style.visibility</p:attrName>
                                        </p:attrNameLst>
                                      </p:cBhvr>
                                      <p:to>
                                        <p:strVal val="visible"/>
                                      </p:to>
                                    </p:set>
                                    <p:animEffect transition="in" filter="randombar(horizontal)">
                                      <p:cBhvr>
                                        <p:cTn id="36" dur="500"/>
                                        <p:tgtEl>
                                          <p:spTgt spid="112646">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645"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3490" name="Picture 2" descr="ESPNBG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3492" name="Text Box 4"/>
          <p:cNvSpPr txBox="1">
            <a:spLocks noChangeArrowheads="1"/>
          </p:cNvSpPr>
          <p:nvPr/>
        </p:nvSpPr>
        <p:spPr bwMode="auto">
          <a:xfrm>
            <a:off x="6791325" y="304800"/>
            <a:ext cx="32766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rtl="1">
              <a:spcBef>
                <a:spcPct val="50000"/>
              </a:spcBef>
            </a:pPr>
            <a:r>
              <a:rPr lang="fa-IR" altLang="en-US" sz="3600">
                <a:solidFill>
                  <a:schemeClr val="bg1"/>
                </a:solidFill>
                <a:cs typeface="B Titr" panose="00000700000000000000" pitchFamily="2" charset="-78"/>
              </a:rPr>
              <a:t>اهمیت خلاقیت ...</a:t>
            </a:r>
            <a:endParaRPr lang="en-US" altLang="en-US" sz="3600">
              <a:solidFill>
                <a:schemeClr val="bg1"/>
              </a:solidFill>
              <a:cs typeface="B Titr" panose="00000700000000000000" pitchFamily="2" charset="-78"/>
            </a:endParaRPr>
          </a:p>
        </p:txBody>
      </p:sp>
      <p:sp>
        <p:nvSpPr>
          <p:cNvPr id="63493" name="Text Box 5"/>
          <p:cNvSpPr txBox="1">
            <a:spLocks noChangeArrowheads="1"/>
          </p:cNvSpPr>
          <p:nvPr/>
        </p:nvSpPr>
        <p:spPr bwMode="auto">
          <a:xfrm>
            <a:off x="7010400" y="1600200"/>
            <a:ext cx="3048000" cy="400110"/>
          </a:xfrm>
          <a:prstGeom prst="rect">
            <a:avLst/>
          </a:prstGeom>
          <a:noFill/>
          <a:ln w="38100">
            <a:solidFill>
              <a:srgbClr val="00FF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rtl="1">
              <a:spcBef>
                <a:spcPct val="50000"/>
              </a:spcBef>
            </a:pPr>
            <a:r>
              <a:rPr lang="fa-IR" altLang="en-US" sz="2000" b="1">
                <a:solidFill>
                  <a:schemeClr val="bg1"/>
                </a:solidFill>
                <a:cs typeface="B Nazanin" panose="00000400000000000000" pitchFamily="2" charset="-78"/>
              </a:rPr>
              <a:t>یک شمش آهن (به صورت اولیه)</a:t>
            </a:r>
            <a:endParaRPr lang="en-US" altLang="en-US" sz="2000" b="1">
              <a:solidFill>
                <a:schemeClr val="bg1"/>
              </a:solidFill>
              <a:cs typeface="B Nazanin" panose="00000400000000000000" pitchFamily="2" charset="-78"/>
            </a:endParaRPr>
          </a:p>
        </p:txBody>
      </p:sp>
      <p:sp>
        <p:nvSpPr>
          <p:cNvPr id="63494" name="Text Box 6"/>
          <p:cNvSpPr txBox="1">
            <a:spLocks noChangeArrowheads="1"/>
          </p:cNvSpPr>
          <p:nvPr/>
        </p:nvSpPr>
        <p:spPr bwMode="auto">
          <a:xfrm>
            <a:off x="7667625" y="2609851"/>
            <a:ext cx="17526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rtl="1">
              <a:spcBef>
                <a:spcPct val="50000"/>
              </a:spcBef>
            </a:pPr>
            <a:r>
              <a:rPr lang="fa-IR" altLang="en-US" sz="2000" b="1">
                <a:solidFill>
                  <a:schemeClr val="bg1"/>
                </a:solidFill>
                <a:cs typeface="B Nazanin" panose="00000400000000000000" pitchFamily="2" charset="-78"/>
              </a:rPr>
              <a:t>42 هزار ریال</a:t>
            </a:r>
            <a:endParaRPr lang="en-US" altLang="en-US" sz="2000" b="1">
              <a:solidFill>
                <a:schemeClr val="bg1"/>
              </a:solidFill>
              <a:cs typeface="B Nazanin" panose="00000400000000000000" pitchFamily="2" charset="-78"/>
            </a:endParaRPr>
          </a:p>
        </p:txBody>
      </p:sp>
      <p:sp>
        <p:nvSpPr>
          <p:cNvPr id="63495" name="Text Box 7"/>
          <p:cNvSpPr txBox="1">
            <a:spLocks noChangeArrowheads="1"/>
          </p:cNvSpPr>
          <p:nvPr/>
        </p:nvSpPr>
        <p:spPr bwMode="auto">
          <a:xfrm>
            <a:off x="7720013" y="3146425"/>
            <a:ext cx="1676400" cy="400110"/>
          </a:xfrm>
          <a:prstGeom prst="rect">
            <a:avLst/>
          </a:prstGeom>
          <a:noFill/>
          <a:ln w="38100">
            <a:solidFill>
              <a:srgbClr val="00FF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rtl="1">
              <a:spcBef>
                <a:spcPct val="50000"/>
              </a:spcBef>
            </a:pPr>
            <a:r>
              <a:rPr lang="fa-IR" altLang="en-US" sz="2000" b="1">
                <a:solidFill>
                  <a:schemeClr val="bg1"/>
                </a:solidFill>
                <a:cs typeface="B Nazanin" panose="00000400000000000000" pitchFamily="2" charset="-78"/>
              </a:rPr>
              <a:t>نعل اسب</a:t>
            </a:r>
            <a:endParaRPr lang="en-US" altLang="en-US" sz="2000" b="1">
              <a:solidFill>
                <a:schemeClr val="bg1"/>
              </a:solidFill>
              <a:cs typeface="B Nazanin" panose="00000400000000000000" pitchFamily="2" charset="-78"/>
            </a:endParaRPr>
          </a:p>
        </p:txBody>
      </p:sp>
      <p:sp>
        <p:nvSpPr>
          <p:cNvPr id="63497" name="Text Box 9"/>
          <p:cNvSpPr txBox="1">
            <a:spLocks noChangeArrowheads="1"/>
          </p:cNvSpPr>
          <p:nvPr/>
        </p:nvSpPr>
        <p:spPr bwMode="auto">
          <a:xfrm>
            <a:off x="7667625" y="4090989"/>
            <a:ext cx="17526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rtl="1">
              <a:spcBef>
                <a:spcPct val="50000"/>
              </a:spcBef>
            </a:pPr>
            <a:r>
              <a:rPr lang="fa-IR" altLang="en-US" sz="2000" b="1">
                <a:solidFill>
                  <a:schemeClr val="bg1"/>
                </a:solidFill>
                <a:cs typeface="B Nazanin" panose="00000400000000000000" pitchFamily="2" charset="-78"/>
              </a:rPr>
              <a:t>88200 ریال</a:t>
            </a:r>
            <a:endParaRPr lang="en-US" altLang="en-US" sz="2000" b="1">
              <a:solidFill>
                <a:schemeClr val="bg1"/>
              </a:solidFill>
              <a:cs typeface="B Nazanin" panose="00000400000000000000" pitchFamily="2" charset="-78"/>
            </a:endParaRPr>
          </a:p>
        </p:txBody>
      </p:sp>
      <p:sp>
        <p:nvSpPr>
          <p:cNvPr id="63498" name="Text Box 10"/>
          <p:cNvSpPr txBox="1">
            <a:spLocks noChangeArrowheads="1"/>
          </p:cNvSpPr>
          <p:nvPr/>
        </p:nvSpPr>
        <p:spPr bwMode="auto">
          <a:xfrm>
            <a:off x="7720014" y="4560888"/>
            <a:ext cx="1684337" cy="400110"/>
          </a:xfrm>
          <a:prstGeom prst="rect">
            <a:avLst/>
          </a:prstGeom>
          <a:noFill/>
          <a:ln w="38100">
            <a:solidFill>
              <a:srgbClr val="00FF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rtl="1">
              <a:spcBef>
                <a:spcPct val="50000"/>
              </a:spcBef>
            </a:pPr>
            <a:r>
              <a:rPr lang="fa-IR" altLang="en-US" sz="2000" b="1">
                <a:solidFill>
                  <a:schemeClr val="bg1"/>
                </a:solidFill>
                <a:cs typeface="B Nazanin" panose="00000400000000000000" pitchFamily="2" charset="-78"/>
              </a:rPr>
              <a:t>سوزن خیاطی</a:t>
            </a:r>
            <a:endParaRPr lang="en-US" altLang="en-US" sz="2000" b="1">
              <a:solidFill>
                <a:schemeClr val="bg1"/>
              </a:solidFill>
              <a:cs typeface="B Nazanin" panose="00000400000000000000" pitchFamily="2" charset="-78"/>
            </a:endParaRPr>
          </a:p>
        </p:txBody>
      </p:sp>
      <p:sp>
        <p:nvSpPr>
          <p:cNvPr id="63499" name="Text Box 11"/>
          <p:cNvSpPr txBox="1">
            <a:spLocks noChangeArrowheads="1"/>
          </p:cNvSpPr>
          <p:nvPr/>
        </p:nvSpPr>
        <p:spPr bwMode="auto">
          <a:xfrm>
            <a:off x="7681913" y="5524501"/>
            <a:ext cx="17526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rtl="1">
              <a:spcBef>
                <a:spcPct val="50000"/>
              </a:spcBef>
            </a:pPr>
            <a:r>
              <a:rPr lang="fa-IR" altLang="en-US" sz="2000" b="1">
                <a:solidFill>
                  <a:schemeClr val="bg1"/>
                </a:solidFill>
                <a:cs typeface="B Nazanin" panose="00000400000000000000" pitchFamily="2" charset="-78"/>
              </a:rPr>
              <a:t>27594000 ریال</a:t>
            </a:r>
            <a:endParaRPr lang="en-US" altLang="en-US" sz="2000" b="1">
              <a:solidFill>
                <a:schemeClr val="bg1"/>
              </a:solidFill>
              <a:cs typeface="B Nazanin" panose="00000400000000000000" pitchFamily="2" charset="-78"/>
            </a:endParaRPr>
          </a:p>
        </p:txBody>
      </p:sp>
      <p:sp>
        <p:nvSpPr>
          <p:cNvPr id="63502" name="Text Box 14"/>
          <p:cNvSpPr txBox="1">
            <a:spLocks noChangeArrowheads="1"/>
          </p:cNvSpPr>
          <p:nvPr/>
        </p:nvSpPr>
        <p:spPr bwMode="auto">
          <a:xfrm>
            <a:off x="7724775" y="5989638"/>
            <a:ext cx="1684338" cy="400110"/>
          </a:xfrm>
          <a:prstGeom prst="rect">
            <a:avLst/>
          </a:prstGeom>
          <a:noFill/>
          <a:ln w="38100">
            <a:solidFill>
              <a:srgbClr val="00FF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rtl="1">
              <a:spcBef>
                <a:spcPct val="50000"/>
              </a:spcBef>
            </a:pPr>
            <a:r>
              <a:rPr lang="fa-IR" altLang="en-US" sz="2000" b="1">
                <a:solidFill>
                  <a:schemeClr val="bg1"/>
                </a:solidFill>
                <a:cs typeface="B Nazanin" panose="00000400000000000000" pitchFamily="2" charset="-78"/>
              </a:rPr>
              <a:t>فنر ساعت</a:t>
            </a:r>
            <a:endParaRPr lang="en-US" altLang="en-US" sz="2000" b="1">
              <a:solidFill>
                <a:schemeClr val="bg1"/>
              </a:solidFill>
              <a:cs typeface="B Nazanin" panose="00000400000000000000" pitchFamily="2" charset="-78"/>
            </a:endParaRPr>
          </a:p>
        </p:txBody>
      </p:sp>
      <p:sp>
        <p:nvSpPr>
          <p:cNvPr id="63503" name="Text Box 15"/>
          <p:cNvSpPr txBox="1">
            <a:spLocks noChangeArrowheads="1"/>
          </p:cNvSpPr>
          <p:nvPr/>
        </p:nvSpPr>
        <p:spPr bwMode="auto">
          <a:xfrm>
            <a:off x="2743200" y="5943601"/>
            <a:ext cx="3505200" cy="549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rtl="1">
              <a:spcBef>
                <a:spcPct val="50000"/>
              </a:spcBef>
            </a:pPr>
            <a:r>
              <a:rPr lang="fa-IR" altLang="en-US" sz="3000" b="1">
                <a:solidFill>
                  <a:srgbClr val="66FF33"/>
                </a:solidFill>
                <a:cs typeface="B Titr" panose="00000700000000000000" pitchFamily="2" charset="-78"/>
              </a:rPr>
              <a:t>1/2میلیارد ریال</a:t>
            </a:r>
            <a:endParaRPr lang="en-US" altLang="en-US" sz="3000" b="1">
              <a:solidFill>
                <a:srgbClr val="66FF33"/>
              </a:solidFill>
              <a:cs typeface="B Titr" panose="00000700000000000000" pitchFamily="2" charset="-78"/>
            </a:endParaRPr>
          </a:p>
        </p:txBody>
      </p:sp>
      <p:sp>
        <p:nvSpPr>
          <p:cNvPr id="63504" name="Line 16"/>
          <p:cNvSpPr>
            <a:spLocks noChangeShapeType="1"/>
          </p:cNvSpPr>
          <p:nvPr/>
        </p:nvSpPr>
        <p:spPr bwMode="auto">
          <a:xfrm>
            <a:off x="8582025" y="2057400"/>
            <a:ext cx="0" cy="533400"/>
          </a:xfrm>
          <a:prstGeom prst="line">
            <a:avLst/>
          </a:prstGeom>
          <a:noFill/>
          <a:ln w="38100">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3505" name="Line 17"/>
          <p:cNvSpPr>
            <a:spLocks noChangeShapeType="1"/>
          </p:cNvSpPr>
          <p:nvPr/>
        </p:nvSpPr>
        <p:spPr bwMode="auto">
          <a:xfrm>
            <a:off x="8596313" y="3595688"/>
            <a:ext cx="0" cy="533400"/>
          </a:xfrm>
          <a:prstGeom prst="line">
            <a:avLst/>
          </a:prstGeom>
          <a:noFill/>
          <a:ln w="38100">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3506" name="Line 18"/>
          <p:cNvSpPr>
            <a:spLocks noChangeShapeType="1"/>
          </p:cNvSpPr>
          <p:nvPr/>
        </p:nvSpPr>
        <p:spPr bwMode="auto">
          <a:xfrm>
            <a:off x="8610600" y="5010150"/>
            <a:ext cx="0" cy="533400"/>
          </a:xfrm>
          <a:prstGeom prst="line">
            <a:avLst/>
          </a:prstGeom>
          <a:noFill/>
          <a:ln w="38100">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3507" name="Line 19"/>
          <p:cNvSpPr>
            <a:spLocks noChangeShapeType="1"/>
          </p:cNvSpPr>
          <p:nvPr/>
        </p:nvSpPr>
        <p:spPr bwMode="auto">
          <a:xfrm flipH="1">
            <a:off x="5791200" y="6200775"/>
            <a:ext cx="1905000" cy="0"/>
          </a:xfrm>
          <a:prstGeom prst="line">
            <a:avLst/>
          </a:prstGeom>
          <a:noFill/>
          <a:ln w="38100">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pic>
        <p:nvPicPr>
          <p:cNvPr id="63509" name="Picture 21" descr="280x200_coaching_essential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81200" y="228600"/>
            <a:ext cx="4495800" cy="5334000"/>
          </a:xfrm>
          <a:prstGeom prst="rect">
            <a:avLst/>
          </a:prstGeom>
          <a:noFill/>
          <a:extLst>
            <a:ext uri="{909E8E84-426E-40DD-AFC4-6F175D3DCCD1}">
              <a14:hiddenFill xmlns:a14="http://schemas.microsoft.com/office/drawing/2010/main">
                <a:solidFill>
                  <a:srgbClr val="FFFFFF"/>
                </a:solidFill>
              </a14:hiddenFill>
            </a:ext>
          </a:extLst>
        </p:spPr>
      </p:pic>
      <p:sp>
        <p:nvSpPr>
          <p:cNvPr id="2" name="Footer Placeholder 1"/>
          <p:cNvSpPr>
            <a:spLocks noGrp="1"/>
          </p:cNvSpPr>
          <p:nvPr>
            <p:ph type="ftr" sz="quarter" idx="11"/>
          </p:nvPr>
        </p:nvSpPr>
        <p:spPr/>
        <p:txBody>
          <a:bodyPr/>
          <a:lstStyle/>
          <a:p>
            <a:r>
              <a:rPr lang="fa-IR" altLang="en-US" smtClean="0"/>
              <a:t>مهندسی ارزش-خلاقیت- </a:t>
            </a:r>
            <a:r>
              <a:rPr lang="en-US" altLang="en-US" smtClean="0"/>
              <a:t>www.ravanshadnia.com</a:t>
            </a:r>
            <a:endParaRPr lang="en-US" altLang="en-US"/>
          </a:p>
        </p:txBody>
      </p:sp>
      <p:sp>
        <p:nvSpPr>
          <p:cNvPr id="3" name="Slide Number Placeholder 2"/>
          <p:cNvSpPr>
            <a:spLocks noGrp="1"/>
          </p:cNvSpPr>
          <p:nvPr>
            <p:ph type="sldNum" sz="quarter" idx="12"/>
          </p:nvPr>
        </p:nvSpPr>
        <p:spPr/>
        <p:txBody>
          <a:bodyPr/>
          <a:lstStyle/>
          <a:p>
            <a:fld id="{C08FC30A-389E-414F-95A1-8600DDF79095}" type="slidenum">
              <a:rPr lang="ar-SA" altLang="en-US" smtClean="0"/>
              <a:pPr/>
              <a:t>29</a:t>
            </a:fld>
            <a:endParaRPr lang="en-US" altLang="en-US"/>
          </a:p>
        </p:txBody>
      </p:sp>
    </p:spTree>
    <p:extLst>
      <p:ext uri="{BB962C8B-B14F-4D97-AF65-F5344CB8AC3E}">
        <p14:creationId xmlns:p14="http://schemas.microsoft.com/office/powerpoint/2010/main" val="312748833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4" presetClass="entr" presetSubtype="0" fill="hold" grpId="0" nodeType="afterEffect">
                                  <p:stCondLst>
                                    <p:cond delay="0"/>
                                  </p:stCondLst>
                                  <p:childTnLst>
                                    <p:set>
                                      <p:cBhvr>
                                        <p:cTn id="6" dur="1" fill="hold">
                                          <p:stCondLst>
                                            <p:cond delay="0"/>
                                          </p:stCondLst>
                                        </p:cTn>
                                        <p:tgtEl>
                                          <p:spTgt spid="63492"/>
                                        </p:tgtEl>
                                        <p:attrNameLst>
                                          <p:attrName>style.visibility</p:attrName>
                                        </p:attrNameLst>
                                      </p:cBhvr>
                                      <p:to>
                                        <p:strVal val="visible"/>
                                      </p:to>
                                    </p:set>
                                    <p:anim to="" calcmode="lin" valueType="num">
                                      <p:cBhvr>
                                        <p:cTn id="7" dur="1" fill="hold"/>
                                        <p:tgtEl>
                                          <p:spTgt spid="63492"/>
                                        </p:tgtEl>
                                        <p:attrNameLst>
                                          <p:attrName/>
                                        </p:attrNameLst>
                                      </p:cBhvr>
                                    </p:anim>
                                  </p:childTnLst>
                                </p:cTn>
                              </p:par>
                            </p:childTnLst>
                          </p:cTn>
                        </p:par>
                        <p:par>
                          <p:cTn id="8" fill="hold" nodeType="afterGroup">
                            <p:stCondLst>
                              <p:cond delay="0"/>
                            </p:stCondLst>
                            <p:childTnLst>
                              <p:par>
                                <p:cTn id="9" presetID="24" presetClass="entr" presetSubtype="0" fill="hold" nodeType="afterEffect">
                                  <p:stCondLst>
                                    <p:cond delay="0"/>
                                  </p:stCondLst>
                                  <p:childTnLst>
                                    <p:set>
                                      <p:cBhvr>
                                        <p:cTn id="10" dur="1" fill="hold">
                                          <p:stCondLst>
                                            <p:cond delay="0"/>
                                          </p:stCondLst>
                                        </p:cTn>
                                        <p:tgtEl>
                                          <p:spTgt spid="63509"/>
                                        </p:tgtEl>
                                        <p:attrNameLst>
                                          <p:attrName>style.visibility</p:attrName>
                                        </p:attrNameLst>
                                      </p:cBhvr>
                                      <p:to>
                                        <p:strVal val="visible"/>
                                      </p:to>
                                    </p:set>
                                    <p:anim to="" calcmode="lin" valueType="num">
                                      <p:cBhvr>
                                        <p:cTn id="11" dur="1" fill="hold"/>
                                        <p:tgtEl>
                                          <p:spTgt spid="63509"/>
                                        </p:tgtEl>
                                        <p:attrNameLst>
                                          <p:attrName/>
                                        </p:attrNameLst>
                                      </p:cBhvr>
                                    </p:anim>
                                  </p:childTnLst>
                                </p:cTn>
                              </p:par>
                            </p:childTnLst>
                          </p:cTn>
                        </p:par>
                      </p:childTnLst>
                    </p:cTn>
                  </p:par>
                  <p:par>
                    <p:cTn id="12" fill="hold" nodeType="clickPar">
                      <p:stCondLst>
                        <p:cond delay="indefinite"/>
                      </p:stCondLst>
                      <p:childTnLst>
                        <p:par>
                          <p:cTn id="13" fill="hold" nodeType="withGroup">
                            <p:stCondLst>
                              <p:cond delay="0"/>
                            </p:stCondLst>
                            <p:childTnLst>
                              <p:par>
                                <p:cTn id="14" presetID="23" presetClass="entr" presetSubtype="16" fill="hold" grpId="0" nodeType="clickEffect">
                                  <p:stCondLst>
                                    <p:cond delay="0"/>
                                  </p:stCondLst>
                                  <p:childTnLst>
                                    <p:set>
                                      <p:cBhvr>
                                        <p:cTn id="15" dur="1" fill="hold">
                                          <p:stCondLst>
                                            <p:cond delay="0"/>
                                          </p:stCondLst>
                                        </p:cTn>
                                        <p:tgtEl>
                                          <p:spTgt spid="63493"/>
                                        </p:tgtEl>
                                        <p:attrNameLst>
                                          <p:attrName>style.visibility</p:attrName>
                                        </p:attrNameLst>
                                      </p:cBhvr>
                                      <p:to>
                                        <p:strVal val="visible"/>
                                      </p:to>
                                    </p:set>
                                    <p:anim calcmode="lin" valueType="num">
                                      <p:cBhvr>
                                        <p:cTn id="16" dur="500" fill="hold"/>
                                        <p:tgtEl>
                                          <p:spTgt spid="63493"/>
                                        </p:tgtEl>
                                        <p:attrNameLst>
                                          <p:attrName>ppt_w</p:attrName>
                                        </p:attrNameLst>
                                      </p:cBhvr>
                                      <p:tavLst>
                                        <p:tav tm="0">
                                          <p:val>
                                            <p:fltVal val="0"/>
                                          </p:val>
                                        </p:tav>
                                        <p:tav tm="100000">
                                          <p:val>
                                            <p:strVal val="#ppt_w"/>
                                          </p:val>
                                        </p:tav>
                                      </p:tavLst>
                                    </p:anim>
                                    <p:anim calcmode="lin" valueType="num">
                                      <p:cBhvr>
                                        <p:cTn id="17" dur="500" fill="hold"/>
                                        <p:tgtEl>
                                          <p:spTgt spid="63493"/>
                                        </p:tgtEl>
                                        <p:attrNameLst>
                                          <p:attrName>ppt_h</p:attrName>
                                        </p:attrNameLst>
                                      </p:cBhvr>
                                      <p:tavLst>
                                        <p:tav tm="0">
                                          <p:val>
                                            <p:fltVal val="0"/>
                                          </p:val>
                                        </p:tav>
                                        <p:tav tm="100000">
                                          <p:val>
                                            <p:strVal val="#ppt_h"/>
                                          </p:val>
                                        </p:tav>
                                      </p:tavLst>
                                    </p:anim>
                                  </p:childTnLst>
                                </p:cTn>
                              </p:par>
                            </p:childTnLst>
                          </p:cTn>
                        </p:par>
                      </p:childTnLst>
                    </p:cTn>
                  </p:par>
                  <p:par>
                    <p:cTn id="18" fill="hold" nodeType="clickPar">
                      <p:stCondLst>
                        <p:cond delay="indefinite"/>
                      </p:stCondLst>
                      <p:childTnLst>
                        <p:par>
                          <p:cTn id="19" fill="hold" nodeType="withGroup">
                            <p:stCondLst>
                              <p:cond delay="0"/>
                            </p:stCondLst>
                            <p:childTnLst>
                              <p:par>
                                <p:cTn id="20" presetID="14" presetClass="entr" presetSubtype="10" fill="hold" nodeType="clickEffect">
                                  <p:stCondLst>
                                    <p:cond delay="0"/>
                                  </p:stCondLst>
                                  <p:childTnLst>
                                    <p:set>
                                      <p:cBhvr>
                                        <p:cTn id="21" dur="1" fill="hold">
                                          <p:stCondLst>
                                            <p:cond delay="0"/>
                                          </p:stCondLst>
                                        </p:cTn>
                                        <p:tgtEl>
                                          <p:spTgt spid="63504"/>
                                        </p:tgtEl>
                                        <p:attrNameLst>
                                          <p:attrName>style.visibility</p:attrName>
                                        </p:attrNameLst>
                                      </p:cBhvr>
                                      <p:to>
                                        <p:strVal val="visible"/>
                                      </p:to>
                                    </p:set>
                                    <p:animEffect transition="in" filter="randombar(horizontal)">
                                      <p:cBhvr>
                                        <p:cTn id="22" dur="500"/>
                                        <p:tgtEl>
                                          <p:spTgt spid="63504"/>
                                        </p:tgtEl>
                                      </p:cBhvr>
                                    </p:animEffect>
                                  </p:childTnLst>
                                </p:cTn>
                              </p:par>
                              <p:par>
                                <p:cTn id="23" presetID="14" presetClass="entr" presetSubtype="10" fill="hold" grpId="0" nodeType="withEffect">
                                  <p:stCondLst>
                                    <p:cond delay="0"/>
                                  </p:stCondLst>
                                  <p:childTnLst>
                                    <p:set>
                                      <p:cBhvr>
                                        <p:cTn id="24" dur="1" fill="hold">
                                          <p:stCondLst>
                                            <p:cond delay="0"/>
                                          </p:stCondLst>
                                        </p:cTn>
                                        <p:tgtEl>
                                          <p:spTgt spid="63494"/>
                                        </p:tgtEl>
                                        <p:attrNameLst>
                                          <p:attrName>style.visibility</p:attrName>
                                        </p:attrNameLst>
                                      </p:cBhvr>
                                      <p:to>
                                        <p:strVal val="visible"/>
                                      </p:to>
                                    </p:set>
                                    <p:animEffect transition="in" filter="randombar(horizontal)">
                                      <p:cBhvr>
                                        <p:cTn id="25" dur="500"/>
                                        <p:tgtEl>
                                          <p:spTgt spid="63494"/>
                                        </p:tgtEl>
                                      </p:cBhvr>
                                    </p:animEffect>
                                  </p:childTnLst>
                                </p:cTn>
                              </p:par>
                            </p:childTnLst>
                          </p:cTn>
                        </p:par>
                      </p:childTnLst>
                    </p:cTn>
                  </p:par>
                  <p:par>
                    <p:cTn id="26" fill="hold" nodeType="clickPar">
                      <p:stCondLst>
                        <p:cond delay="indefinite"/>
                      </p:stCondLst>
                      <p:childTnLst>
                        <p:par>
                          <p:cTn id="27" fill="hold" nodeType="withGroup">
                            <p:stCondLst>
                              <p:cond delay="0"/>
                            </p:stCondLst>
                            <p:childTnLst>
                              <p:par>
                                <p:cTn id="28" presetID="23" presetClass="entr" presetSubtype="16" fill="hold" grpId="0" nodeType="clickEffect">
                                  <p:stCondLst>
                                    <p:cond delay="0"/>
                                  </p:stCondLst>
                                  <p:childTnLst>
                                    <p:set>
                                      <p:cBhvr>
                                        <p:cTn id="29" dur="1" fill="hold">
                                          <p:stCondLst>
                                            <p:cond delay="0"/>
                                          </p:stCondLst>
                                        </p:cTn>
                                        <p:tgtEl>
                                          <p:spTgt spid="63495"/>
                                        </p:tgtEl>
                                        <p:attrNameLst>
                                          <p:attrName>style.visibility</p:attrName>
                                        </p:attrNameLst>
                                      </p:cBhvr>
                                      <p:to>
                                        <p:strVal val="visible"/>
                                      </p:to>
                                    </p:set>
                                    <p:anim calcmode="lin" valueType="num">
                                      <p:cBhvr>
                                        <p:cTn id="30" dur="500" fill="hold"/>
                                        <p:tgtEl>
                                          <p:spTgt spid="63495"/>
                                        </p:tgtEl>
                                        <p:attrNameLst>
                                          <p:attrName>ppt_w</p:attrName>
                                        </p:attrNameLst>
                                      </p:cBhvr>
                                      <p:tavLst>
                                        <p:tav tm="0">
                                          <p:val>
                                            <p:fltVal val="0"/>
                                          </p:val>
                                        </p:tav>
                                        <p:tav tm="100000">
                                          <p:val>
                                            <p:strVal val="#ppt_w"/>
                                          </p:val>
                                        </p:tav>
                                      </p:tavLst>
                                    </p:anim>
                                    <p:anim calcmode="lin" valueType="num">
                                      <p:cBhvr>
                                        <p:cTn id="31" dur="500" fill="hold"/>
                                        <p:tgtEl>
                                          <p:spTgt spid="63495"/>
                                        </p:tgtEl>
                                        <p:attrNameLst>
                                          <p:attrName>ppt_h</p:attrName>
                                        </p:attrNameLst>
                                      </p:cBhvr>
                                      <p:tavLst>
                                        <p:tav tm="0">
                                          <p:val>
                                            <p:fltVal val="0"/>
                                          </p:val>
                                        </p:tav>
                                        <p:tav tm="100000">
                                          <p:val>
                                            <p:strVal val="#ppt_h"/>
                                          </p:val>
                                        </p:tav>
                                      </p:tavLst>
                                    </p:anim>
                                  </p:childTnLst>
                                </p:cTn>
                              </p:par>
                              <p:par>
                                <p:cTn id="32" presetID="23" presetClass="entr" presetSubtype="16" fill="hold" nodeType="withEffect">
                                  <p:stCondLst>
                                    <p:cond delay="0"/>
                                  </p:stCondLst>
                                  <p:childTnLst>
                                    <p:set>
                                      <p:cBhvr>
                                        <p:cTn id="33" dur="1" fill="hold">
                                          <p:stCondLst>
                                            <p:cond delay="0"/>
                                          </p:stCondLst>
                                        </p:cTn>
                                        <p:tgtEl>
                                          <p:spTgt spid="63505"/>
                                        </p:tgtEl>
                                        <p:attrNameLst>
                                          <p:attrName>style.visibility</p:attrName>
                                        </p:attrNameLst>
                                      </p:cBhvr>
                                      <p:to>
                                        <p:strVal val="visible"/>
                                      </p:to>
                                    </p:set>
                                    <p:anim calcmode="lin" valueType="num">
                                      <p:cBhvr>
                                        <p:cTn id="34" dur="500" fill="hold"/>
                                        <p:tgtEl>
                                          <p:spTgt spid="63505"/>
                                        </p:tgtEl>
                                        <p:attrNameLst>
                                          <p:attrName>ppt_w</p:attrName>
                                        </p:attrNameLst>
                                      </p:cBhvr>
                                      <p:tavLst>
                                        <p:tav tm="0">
                                          <p:val>
                                            <p:fltVal val="0"/>
                                          </p:val>
                                        </p:tav>
                                        <p:tav tm="100000">
                                          <p:val>
                                            <p:strVal val="#ppt_w"/>
                                          </p:val>
                                        </p:tav>
                                      </p:tavLst>
                                    </p:anim>
                                    <p:anim calcmode="lin" valueType="num">
                                      <p:cBhvr>
                                        <p:cTn id="35" dur="500" fill="hold"/>
                                        <p:tgtEl>
                                          <p:spTgt spid="63505"/>
                                        </p:tgtEl>
                                        <p:attrNameLst>
                                          <p:attrName>ppt_h</p:attrName>
                                        </p:attrNameLst>
                                      </p:cBhvr>
                                      <p:tavLst>
                                        <p:tav tm="0">
                                          <p:val>
                                            <p:fltVal val="0"/>
                                          </p:val>
                                        </p:tav>
                                        <p:tav tm="100000">
                                          <p:val>
                                            <p:strVal val="#ppt_h"/>
                                          </p:val>
                                        </p:tav>
                                      </p:tavLst>
                                    </p:anim>
                                  </p:childTnLst>
                                </p:cTn>
                              </p:par>
                              <p:par>
                                <p:cTn id="36" presetID="23" presetClass="entr" presetSubtype="16" fill="hold" grpId="0" nodeType="withEffect">
                                  <p:stCondLst>
                                    <p:cond delay="0"/>
                                  </p:stCondLst>
                                  <p:childTnLst>
                                    <p:set>
                                      <p:cBhvr>
                                        <p:cTn id="37" dur="1" fill="hold">
                                          <p:stCondLst>
                                            <p:cond delay="0"/>
                                          </p:stCondLst>
                                        </p:cTn>
                                        <p:tgtEl>
                                          <p:spTgt spid="63497"/>
                                        </p:tgtEl>
                                        <p:attrNameLst>
                                          <p:attrName>style.visibility</p:attrName>
                                        </p:attrNameLst>
                                      </p:cBhvr>
                                      <p:to>
                                        <p:strVal val="visible"/>
                                      </p:to>
                                    </p:set>
                                    <p:anim calcmode="lin" valueType="num">
                                      <p:cBhvr>
                                        <p:cTn id="38" dur="500" fill="hold"/>
                                        <p:tgtEl>
                                          <p:spTgt spid="63497"/>
                                        </p:tgtEl>
                                        <p:attrNameLst>
                                          <p:attrName>ppt_w</p:attrName>
                                        </p:attrNameLst>
                                      </p:cBhvr>
                                      <p:tavLst>
                                        <p:tav tm="0">
                                          <p:val>
                                            <p:fltVal val="0"/>
                                          </p:val>
                                        </p:tav>
                                        <p:tav tm="100000">
                                          <p:val>
                                            <p:strVal val="#ppt_w"/>
                                          </p:val>
                                        </p:tav>
                                      </p:tavLst>
                                    </p:anim>
                                    <p:anim calcmode="lin" valueType="num">
                                      <p:cBhvr>
                                        <p:cTn id="39" dur="500" fill="hold"/>
                                        <p:tgtEl>
                                          <p:spTgt spid="63497"/>
                                        </p:tgtEl>
                                        <p:attrNameLst>
                                          <p:attrName>ppt_h</p:attrName>
                                        </p:attrNameLst>
                                      </p:cBhvr>
                                      <p:tavLst>
                                        <p:tav tm="0">
                                          <p:val>
                                            <p:fltVal val="0"/>
                                          </p:val>
                                        </p:tav>
                                        <p:tav tm="100000">
                                          <p:val>
                                            <p:strVal val="#ppt_h"/>
                                          </p:val>
                                        </p:tav>
                                      </p:tavLst>
                                    </p:anim>
                                  </p:childTnLst>
                                </p:cTn>
                              </p:par>
                            </p:childTnLst>
                          </p:cTn>
                        </p:par>
                      </p:childTnLst>
                    </p:cTn>
                  </p:par>
                  <p:par>
                    <p:cTn id="40" fill="hold" nodeType="clickPar">
                      <p:stCondLst>
                        <p:cond delay="indefinite"/>
                      </p:stCondLst>
                      <p:childTnLst>
                        <p:par>
                          <p:cTn id="41" fill="hold" nodeType="withGroup">
                            <p:stCondLst>
                              <p:cond delay="0"/>
                            </p:stCondLst>
                            <p:childTnLst>
                              <p:par>
                                <p:cTn id="42" presetID="23" presetClass="entr" presetSubtype="16" fill="hold" grpId="0" nodeType="clickEffect">
                                  <p:stCondLst>
                                    <p:cond delay="0"/>
                                  </p:stCondLst>
                                  <p:childTnLst>
                                    <p:set>
                                      <p:cBhvr>
                                        <p:cTn id="43" dur="1" fill="hold">
                                          <p:stCondLst>
                                            <p:cond delay="0"/>
                                          </p:stCondLst>
                                        </p:cTn>
                                        <p:tgtEl>
                                          <p:spTgt spid="63498"/>
                                        </p:tgtEl>
                                        <p:attrNameLst>
                                          <p:attrName>style.visibility</p:attrName>
                                        </p:attrNameLst>
                                      </p:cBhvr>
                                      <p:to>
                                        <p:strVal val="visible"/>
                                      </p:to>
                                    </p:set>
                                    <p:anim calcmode="lin" valueType="num">
                                      <p:cBhvr>
                                        <p:cTn id="44" dur="500" fill="hold"/>
                                        <p:tgtEl>
                                          <p:spTgt spid="63498"/>
                                        </p:tgtEl>
                                        <p:attrNameLst>
                                          <p:attrName>ppt_w</p:attrName>
                                        </p:attrNameLst>
                                      </p:cBhvr>
                                      <p:tavLst>
                                        <p:tav tm="0">
                                          <p:val>
                                            <p:fltVal val="0"/>
                                          </p:val>
                                        </p:tav>
                                        <p:tav tm="100000">
                                          <p:val>
                                            <p:strVal val="#ppt_w"/>
                                          </p:val>
                                        </p:tav>
                                      </p:tavLst>
                                    </p:anim>
                                    <p:anim calcmode="lin" valueType="num">
                                      <p:cBhvr>
                                        <p:cTn id="45" dur="500" fill="hold"/>
                                        <p:tgtEl>
                                          <p:spTgt spid="63498"/>
                                        </p:tgtEl>
                                        <p:attrNameLst>
                                          <p:attrName>ppt_h</p:attrName>
                                        </p:attrNameLst>
                                      </p:cBhvr>
                                      <p:tavLst>
                                        <p:tav tm="0">
                                          <p:val>
                                            <p:fltVal val="0"/>
                                          </p:val>
                                        </p:tav>
                                        <p:tav tm="100000">
                                          <p:val>
                                            <p:strVal val="#ppt_h"/>
                                          </p:val>
                                        </p:tav>
                                      </p:tavLst>
                                    </p:anim>
                                  </p:childTnLst>
                                </p:cTn>
                              </p:par>
                              <p:par>
                                <p:cTn id="46" presetID="23" presetClass="entr" presetSubtype="16" fill="hold" nodeType="withEffect">
                                  <p:stCondLst>
                                    <p:cond delay="0"/>
                                  </p:stCondLst>
                                  <p:childTnLst>
                                    <p:set>
                                      <p:cBhvr>
                                        <p:cTn id="47" dur="1" fill="hold">
                                          <p:stCondLst>
                                            <p:cond delay="0"/>
                                          </p:stCondLst>
                                        </p:cTn>
                                        <p:tgtEl>
                                          <p:spTgt spid="63506"/>
                                        </p:tgtEl>
                                        <p:attrNameLst>
                                          <p:attrName>style.visibility</p:attrName>
                                        </p:attrNameLst>
                                      </p:cBhvr>
                                      <p:to>
                                        <p:strVal val="visible"/>
                                      </p:to>
                                    </p:set>
                                    <p:anim calcmode="lin" valueType="num">
                                      <p:cBhvr>
                                        <p:cTn id="48" dur="500" fill="hold"/>
                                        <p:tgtEl>
                                          <p:spTgt spid="63506"/>
                                        </p:tgtEl>
                                        <p:attrNameLst>
                                          <p:attrName>ppt_w</p:attrName>
                                        </p:attrNameLst>
                                      </p:cBhvr>
                                      <p:tavLst>
                                        <p:tav tm="0">
                                          <p:val>
                                            <p:fltVal val="0"/>
                                          </p:val>
                                        </p:tav>
                                        <p:tav tm="100000">
                                          <p:val>
                                            <p:strVal val="#ppt_w"/>
                                          </p:val>
                                        </p:tav>
                                      </p:tavLst>
                                    </p:anim>
                                    <p:anim calcmode="lin" valueType="num">
                                      <p:cBhvr>
                                        <p:cTn id="49" dur="500" fill="hold"/>
                                        <p:tgtEl>
                                          <p:spTgt spid="63506"/>
                                        </p:tgtEl>
                                        <p:attrNameLst>
                                          <p:attrName>ppt_h</p:attrName>
                                        </p:attrNameLst>
                                      </p:cBhvr>
                                      <p:tavLst>
                                        <p:tav tm="0">
                                          <p:val>
                                            <p:fltVal val="0"/>
                                          </p:val>
                                        </p:tav>
                                        <p:tav tm="100000">
                                          <p:val>
                                            <p:strVal val="#ppt_h"/>
                                          </p:val>
                                        </p:tav>
                                      </p:tavLst>
                                    </p:anim>
                                  </p:childTnLst>
                                </p:cTn>
                              </p:par>
                              <p:par>
                                <p:cTn id="50" presetID="23" presetClass="entr" presetSubtype="16" fill="hold" grpId="0" nodeType="withEffect">
                                  <p:stCondLst>
                                    <p:cond delay="0"/>
                                  </p:stCondLst>
                                  <p:childTnLst>
                                    <p:set>
                                      <p:cBhvr>
                                        <p:cTn id="51" dur="1" fill="hold">
                                          <p:stCondLst>
                                            <p:cond delay="0"/>
                                          </p:stCondLst>
                                        </p:cTn>
                                        <p:tgtEl>
                                          <p:spTgt spid="63499"/>
                                        </p:tgtEl>
                                        <p:attrNameLst>
                                          <p:attrName>style.visibility</p:attrName>
                                        </p:attrNameLst>
                                      </p:cBhvr>
                                      <p:to>
                                        <p:strVal val="visible"/>
                                      </p:to>
                                    </p:set>
                                    <p:anim calcmode="lin" valueType="num">
                                      <p:cBhvr>
                                        <p:cTn id="52" dur="500" fill="hold"/>
                                        <p:tgtEl>
                                          <p:spTgt spid="63499"/>
                                        </p:tgtEl>
                                        <p:attrNameLst>
                                          <p:attrName>ppt_w</p:attrName>
                                        </p:attrNameLst>
                                      </p:cBhvr>
                                      <p:tavLst>
                                        <p:tav tm="0">
                                          <p:val>
                                            <p:fltVal val="0"/>
                                          </p:val>
                                        </p:tav>
                                        <p:tav tm="100000">
                                          <p:val>
                                            <p:strVal val="#ppt_w"/>
                                          </p:val>
                                        </p:tav>
                                      </p:tavLst>
                                    </p:anim>
                                    <p:anim calcmode="lin" valueType="num">
                                      <p:cBhvr>
                                        <p:cTn id="53" dur="500" fill="hold"/>
                                        <p:tgtEl>
                                          <p:spTgt spid="63499"/>
                                        </p:tgtEl>
                                        <p:attrNameLst>
                                          <p:attrName>ppt_h</p:attrName>
                                        </p:attrNameLst>
                                      </p:cBhvr>
                                      <p:tavLst>
                                        <p:tav tm="0">
                                          <p:val>
                                            <p:fltVal val="0"/>
                                          </p:val>
                                        </p:tav>
                                        <p:tav tm="100000">
                                          <p:val>
                                            <p:strVal val="#ppt_h"/>
                                          </p:val>
                                        </p:tav>
                                      </p:tavLst>
                                    </p:anim>
                                  </p:childTnLst>
                                </p:cTn>
                              </p:par>
                            </p:childTnLst>
                          </p:cTn>
                        </p:par>
                      </p:childTnLst>
                    </p:cTn>
                  </p:par>
                  <p:par>
                    <p:cTn id="54" fill="hold" nodeType="clickPar">
                      <p:stCondLst>
                        <p:cond delay="indefinite"/>
                      </p:stCondLst>
                      <p:childTnLst>
                        <p:par>
                          <p:cTn id="55" fill="hold" nodeType="withGroup">
                            <p:stCondLst>
                              <p:cond delay="0"/>
                            </p:stCondLst>
                            <p:childTnLst>
                              <p:par>
                                <p:cTn id="56" presetID="23" presetClass="entr" presetSubtype="16" fill="hold" grpId="0" nodeType="clickEffect">
                                  <p:stCondLst>
                                    <p:cond delay="0"/>
                                  </p:stCondLst>
                                  <p:childTnLst>
                                    <p:set>
                                      <p:cBhvr>
                                        <p:cTn id="57" dur="1" fill="hold">
                                          <p:stCondLst>
                                            <p:cond delay="0"/>
                                          </p:stCondLst>
                                        </p:cTn>
                                        <p:tgtEl>
                                          <p:spTgt spid="63502"/>
                                        </p:tgtEl>
                                        <p:attrNameLst>
                                          <p:attrName>style.visibility</p:attrName>
                                        </p:attrNameLst>
                                      </p:cBhvr>
                                      <p:to>
                                        <p:strVal val="visible"/>
                                      </p:to>
                                    </p:set>
                                    <p:anim calcmode="lin" valueType="num">
                                      <p:cBhvr>
                                        <p:cTn id="58" dur="500" fill="hold"/>
                                        <p:tgtEl>
                                          <p:spTgt spid="63502"/>
                                        </p:tgtEl>
                                        <p:attrNameLst>
                                          <p:attrName>ppt_w</p:attrName>
                                        </p:attrNameLst>
                                      </p:cBhvr>
                                      <p:tavLst>
                                        <p:tav tm="0">
                                          <p:val>
                                            <p:fltVal val="0"/>
                                          </p:val>
                                        </p:tav>
                                        <p:tav tm="100000">
                                          <p:val>
                                            <p:strVal val="#ppt_w"/>
                                          </p:val>
                                        </p:tav>
                                      </p:tavLst>
                                    </p:anim>
                                    <p:anim calcmode="lin" valueType="num">
                                      <p:cBhvr>
                                        <p:cTn id="59" dur="500" fill="hold"/>
                                        <p:tgtEl>
                                          <p:spTgt spid="63502"/>
                                        </p:tgtEl>
                                        <p:attrNameLst>
                                          <p:attrName>ppt_h</p:attrName>
                                        </p:attrNameLst>
                                      </p:cBhvr>
                                      <p:tavLst>
                                        <p:tav tm="0">
                                          <p:val>
                                            <p:fltVal val="0"/>
                                          </p:val>
                                        </p:tav>
                                        <p:tav tm="100000">
                                          <p:val>
                                            <p:strVal val="#ppt_h"/>
                                          </p:val>
                                        </p:tav>
                                      </p:tavLst>
                                    </p:anim>
                                  </p:childTnLst>
                                </p:cTn>
                              </p:par>
                              <p:par>
                                <p:cTn id="60" presetID="23" presetClass="entr" presetSubtype="16" fill="hold" nodeType="withEffect">
                                  <p:stCondLst>
                                    <p:cond delay="0"/>
                                  </p:stCondLst>
                                  <p:childTnLst>
                                    <p:set>
                                      <p:cBhvr>
                                        <p:cTn id="61" dur="1" fill="hold">
                                          <p:stCondLst>
                                            <p:cond delay="0"/>
                                          </p:stCondLst>
                                        </p:cTn>
                                        <p:tgtEl>
                                          <p:spTgt spid="63507"/>
                                        </p:tgtEl>
                                        <p:attrNameLst>
                                          <p:attrName>style.visibility</p:attrName>
                                        </p:attrNameLst>
                                      </p:cBhvr>
                                      <p:to>
                                        <p:strVal val="visible"/>
                                      </p:to>
                                    </p:set>
                                    <p:anim calcmode="lin" valueType="num">
                                      <p:cBhvr>
                                        <p:cTn id="62" dur="500" fill="hold"/>
                                        <p:tgtEl>
                                          <p:spTgt spid="63507"/>
                                        </p:tgtEl>
                                        <p:attrNameLst>
                                          <p:attrName>ppt_w</p:attrName>
                                        </p:attrNameLst>
                                      </p:cBhvr>
                                      <p:tavLst>
                                        <p:tav tm="0">
                                          <p:val>
                                            <p:fltVal val="0"/>
                                          </p:val>
                                        </p:tav>
                                        <p:tav tm="100000">
                                          <p:val>
                                            <p:strVal val="#ppt_w"/>
                                          </p:val>
                                        </p:tav>
                                      </p:tavLst>
                                    </p:anim>
                                    <p:anim calcmode="lin" valueType="num">
                                      <p:cBhvr>
                                        <p:cTn id="63" dur="500" fill="hold"/>
                                        <p:tgtEl>
                                          <p:spTgt spid="63507"/>
                                        </p:tgtEl>
                                        <p:attrNameLst>
                                          <p:attrName>ppt_h</p:attrName>
                                        </p:attrNameLst>
                                      </p:cBhvr>
                                      <p:tavLst>
                                        <p:tav tm="0">
                                          <p:val>
                                            <p:fltVal val="0"/>
                                          </p:val>
                                        </p:tav>
                                        <p:tav tm="100000">
                                          <p:val>
                                            <p:strVal val="#ppt_h"/>
                                          </p:val>
                                        </p:tav>
                                      </p:tavLst>
                                    </p:anim>
                                  </p:childTnLst>
                                </p:cTn>
                              </p:par>
                              <p:par>
                                <p:cTn id="64" presetID="23" presetClass="entr" presetSubtype="16" fill="hold" grpId="0" nodeType="withEffect">
                                  <p:stCondLst>
                                    <p:cond delay="0"/>
                                  </p:stCondLst>
                                  <p:childTnLst>
                                    <p:set>
                                      <p:cBhvr>
                                        <p:cTn id="65" dur="1" fill="hold">
                                          <p:stCondLst>
                                            <p:cond delay="0"/>
                                          </p:stCondLst>
                                        </p:cTn>
                                        <p:tgtEl>
                                          <p:spTgt spid="63503"/>
                                        </p:tgtEl>
                                        <p:attrNameLst>
                                          <p:attrName>style.visibility</p:attrName>
                                        </p:attrNameLst>
                                      </p:cBhvr>
                                      <p:to>
                                        <p:strVal val="visible"/>
                                      </p:to>
                                    </p:set>
                                    <p:anim calcmode="lin" valueType="num">
                                      <p:cBhvr>
                                        <p:cTn id="66" dur="500" fill="hold"/>
                                        <p:tgtEl>
                                          <p:spTgt spid="63503"/>
                                        </p:tgtEl>
                                        <p:attrNameLst>
                                          <p:attrName>ppt_w</p:attrName>
                                        </p:attrNameLst>
                                      </p:cBhvr>
                                      <p:tavLst>
                                        <p:tav tm="0">
                                          <p:val>
                                            <p:fltVal val="0"/>
                                          </p:val>
                                        </p:tav>
                                        <p:tav tm="100000">
                                          <p:val>
                                            <p:strVal val="#ppt_w"/>
                                          </p:val>
                                        </p:tav>
                                      </p:tavLst>
                                    </p:anim>
                                    <p:anim calcmode="lin" valueType="num">
                                      <p:cBhvr>
                                        <p:cTn id="67" dur="500" fill="hold"/>
                                        <p:tgtEl>
                                          <p:spTgt spid="63503"/>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492" grpId="0"/>
      <p:bldP spid="63493" grpId="0" animBg="1"/>
      <p:bldP spid="63494" grpId="0"/>
      <p:bldP spid="63495" grpId="0" animBg="1"/>
      <p:bldP spid="63497" grpId="0"/>
      <p:bldP spid="63498" grpId="0" animBg="1"/>
      <p:bldP spid="63499" grpId="0"/>
      <p:bldP spid="63502" grpId="0" animBg="1"/>
      <p:bldP spid="63503"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fa-IR" dirty="0" smtClean="0">
                <a:solidFill>
                  <a:schemeClr val="accent1"/>
                </a:solidFill>
                <a:cs typeface="B Titr" panose="00000700000000000000" pitchFamily="2" charset="-78"/>
              </a:rPr>
              <a:t>انقلاب های صنعتی دنیا</a:t>
            </a:r>
            <a:endParaRPr lang="en-US" dirty="0">
              <a:solidFill>
                <a:schemeClr val="accent1"/>
              </a:solidFill>
              <a:cs typeface="B Titr" panose="00000700000000000000" pitchFamily="2" charset="-78"/>
            </a:endParaRPr>
          </a:p>
        </p:txBody>
      </p:sp>
      <p:sp>
        <p:nvSpPr>
          <p:cNvPr id="3" name="Subtitle 2"/>
          <p:cNvSpPr>
            <a:spLocks noGrp="1"/>
          </p:cNvSpPr>
          <p:nvPr>
            <p:ph type="subTitle" idx="1"/>
          </p:nvPr>
        </p:nvSpPr>
        <p:spPr/>
        <p:txBody>
          <a:bodyPr/>
          <a:lstStyle/>
          <a:p>
            <a:endParaRPr lang="en-US"/>
          </a:p>
        </p:txBody>
      </p:sp>
      <p:sp>
        <p:nvSpPr>
          <p:cNvPr id="4" name="Footer Placeholder 3"/>
          <p:cNvSpPr>
            <a:spLocks noGrp="1"/>
          </p:cNvSpPr>
          <p:nvPr>
            <p:ph type="ftr" sz="quarter" idx="11"/>
          </p:nvPr>
        </p:nvSpPr>
        <p:spPr/>
        <p:txBody>
          <a:bodyPr/>
          <a:lstStyle/>
          <a:p>
            <a:r>
              <a:rPr lang="fa-IR" smtClean="0"/>
              <a:t>مهندسی ارزش-خلاقیت- </a:t>
            </a:r>
            <a:r>
              <a:rPr lang="en-US" smtClean="0"/>
              <a:t>www.ravanshadnia.com</a:t>
            </a:r>
            <a:endParaRPr lang="en-US"/>
          </a:p>
        </p:txBody>
      </p:sp>
      <p:sp>
        <p:nvSpPr>
          <p:cNvPr id="5" name="Slide Number Placeholder 4"/>
          <p:cNvSpPr>
            <a:spLocks noGrp="1"/>
          </p:cNvSpPr>
          <p:nvPr>
            <p:ph type="sldNum" sz="quarter" idx="12"/>
          </p:nvPr>
        </p:nvSpPr>
        <p:spPr/>
        <p:txBody>
          <a:bodyPr/>
          <a:lstStyle/>
          <a:p>
            <a:fld id="{BFE43E44-E2A7-49DA-9CA6-8353E3EC4199}" type="slidenum">
              <a:rPr lang="en-US" smtClean="0"/>
              <a:t>3</a:t>
            </a:fld>
            <a:endParaRPr lang="en-US"/>
          </a:p>
        </p:txBody>
      </p:sp>
    </p:spTree>
    <p:extLst>
      <p:ext uri="{BB962C8B-B14F-4D97-AF65-F5344CB8AC3E}">
        <p14:creationId xmlns:p14="http://schemas.microsoft.com/office/powerpoint/2010/main" val="342547703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7586" name="Picture 2" descr="ESPNBG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7588" name="Text Box 4"/>
          <p:cNvSpPr txBox="1">
            <a:spLocks noChangeArrowheads="1"/>
          </p:cNvSpPr>
          <p:nvPr/>
        </p:nvSpPr>
        <p:spPr bwMode="auto">
          <a:xfrm>
            <a:off x="1905000" y="457201"/>
            <a:ext cx="3962400" cy="3890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justLow" rtl="1"/>
            <a:r>
              <a:rPr lang="fa-IR" altLang="en-US" sz="2300" b="1">
                <a:solidFill>
                  <a:schemeClr val="bg1"/>
                </a:solidFill>
                <a:cs typeface="B Nazanin" panose="00000400000000000000" pitchFamily="2" charset="-78"/>
              </a:rPr>
              <a:t>واژه خلاقیت معادل واژه </a:t>
            </a:r>
            <a:r>
              <a:rPr lang="en-US" altLang="en-US" sz="2300" b="1">
                <a:solidFill>
                  <a:schemeClr val="bg1"/>
                </a:solidFill>
                <a:latin typeface="Times New Roman" panose="02020603050405020304" pitchFamily="18" charset="0"/>
                <a:cs typeface="Times New Roman" panose="02020603050405020304" pitchFamily="18" charset="0"/>
              </a:rPr>
              <a:t>Creativity</a:t>
            </a:r>
            <a:r>
              <a:rPr lang="fa-IR" altLang="en-US" sz="2300" b="1">
                <a:solidFill>
                  <a:schemeClr val="bg1"/>
                </a:solidFill>
                <a:cs typeface="B Nazanin" panose="00000400000000000000" pitchFamily="2" charset="-78"/>
              </a:rPr>
              <a:t> و نوآوری برابر با واژه </a:t>
            </a:r>
            <a:r>
              <a:rPr lang="en-US" altLang="en-US" sz="2300" b="1">
                <a:solidFill>
                  <a:schemeClr val="bg1"/>
                </a:solidFill>
                <a:latin typeface="Times New Roman" panose="02020603050405020304" pitchFamily="18" charset="0"/>
                <a:cs typeface="Times New Roman" panose="02020603050405020304" pitchFamily="18" charset="0"/>
              </a:rPr>
              <a:t>Innovation</a:t>
            </a:r>
            <a:r>
              <a:rPr lang="fa-IR" altLang="en-US" sz="2300" b="1">
                <a:solidFill>
                  <a:schemeClr val="bg1"/>
                </a:solidFill>
                <a:cs typeface="B Nazanin" panose="00000400000000000000" pitchFamily="2" charset="-78"/>
              </a:rPr>
              <a:t> می باشد.</a:t>
            </a:r>
          </a:p>
          <a:p>
            <a:pPr algn="justLow" rtl="1"/>
            <a:endParaRPr lang="fa-IR" altLang="en-US" sz="2300" b="1">
              <a:solidFill>
                <a:schemeClr val="bg1"/>
              </a:solidFill>
              <a:cs typeface="B Nazanin" panose="00000400000000000000" pitchFamily="2" charset="-78"/>
            </a:endParaRPr>
          </a:p>
          <a:p>
            <a:pPr algn="ctr" rtl="1"/>
            <a:r>
              <a:rPr lang="fa-IR" altLang="en-US" sz="2100" b="1">
                <a:solidFill>
                  <a:srgbClr val="66FF33"/>
                </a:solidFill>
                <a:cs typeface="B Titr" panose="00000700000000000000" pitchFamily="2" charset="-78"/>
              </a:rPr>
              <a:t>ویژگی های تعاریف خلاقیت و نوآوری</a:t>
            </a:r>
          </a:p>
          <a:p>
            <a:pPr algn="ctr" rtl="1"/>
            <a:endParaRPr lang="fa-IR" altLang="en-US" sz="2100" b="1">
              <a:solidFill>
                <a:srgbClr val="66FF33"/>
              </a:solidFill>
              <a:cs typeface="B Titr" panose="00000700000000000000" pitchFamily="2" charset="-78"/>
            </a:endParaRPr>
          </a:p>
          <a:p>
            <a:pPr algn="r" rtl="1">
              <a:buFontTx/>
              <a:buBlip>
                <a:blip r:embed="rId3"/>
              </a:buBlip>
            </a:pPr>
            <a:r>
              <a:rPr lang="fa-IR" altLang="en-US" sz="2300" b="1">
                <a:solidFill>
                  <a:schemeClr val="bg1"/>
                </a:solidFill>
                <a:cs typeface="B Nazanin" panose="00000400000000000000" pitchFamily="2" charset="-78"/>
              </a:rPr>
              <a:t> تازگی </a:t>
            </a:r>
            <a:r>
              <a:rPr lang="en-US" altLang="en-US" sz="2300" b="1">
                <a:solidFill>
                  <a:schemeClr val="bg1"/>
                </a:solidFill>
                <a:latin typeface="Times New Roman" panose="02020603050405020304" pitchFamily="18" charset="0"/>
                <a:cs typeface="Times New Roman" panose="02020603050405020304" pitchFamily="18" charset="0"/>
              </a:rPr>
              <a:t>Newness</a:t>
            </a:r>
            <a:endParaRPr lang="fa-IR" altLang="en-US" sz="2300" b="1">
              <a:solidFill>
                <a:schemeClr val="bg1"/>
              </a:solidFill>
              <a:latin typeface="Times New Roman" panose="02020603050405020304" pitchFamily="18" charset="0"/>
              <a:cs typeface="Times New Roman" panose="02020603050405020304" pitchFamily="18" charset="0"/>
            </a:endParaRPr>
          </a:p>
          <a:p>
            <a:pPr algn="justLow" rtl="1">
              <a:buFontTx/>
              <a:buBlip>
                <a:blip r:embed="rId3"/>
              </a:buBlip>
            </a:pPr>
            <a:r>
              <a:rPr lang="fa-IR" altLang="en-US" sz="2300" b="1">
                <a:solidFill>
                  <a:schemeClr val="bg1"/>
                </a:solidFill>
                <a:cs typeface="B Nazanin" panose="00000400000000000000" pitchFamily="2" charset="-78"/>
              </a:rPr>
              <a:t> جدیدی و نويی  </a:t>
            </a:r>
            <a:r>
              <a:rPr lang="en-US" altLang="en-US" sz="2300" b="1">
                <a:solidFill>
                  <a:schemeClr val="bg1"/>
                </a:solidFill>
                <a:latin typeface="Times New Roman" panose="02020603050405020304" pitchFamily="18" charset="0"/>
                <a:cs typeface="Times New Roman" panose="02020603050405020304" pitchFamily="18" charset="0"/>
              </a:rPr>
              <a:t>Novelty</a:t>
            </a:r>
            <a:endParaRPr lang="fa-IR" altLang="en-US" sz="2300" b="1">
              <a:solidFill>
                <a:schemeClr val="bg1"/>
              </a:solidFill>
              <a:latin typeface="Times New Roman" panose="02020603050405020304" pitchFamily="18" charset="0"/>
              <a:cs typeface="Times New Roman" panose="02020603050405020304" pitchFamily="18" charset="0"/>
            </a:endParaRPr>
          </a:p>
          <a:p>
            <a:pPr algn="justLow" rtl="1">
              <a:buFontTx/>
              <a:buBlip>
                <a:blip r:embed="rId3"/>
              </a:buBlip>
            </a:pPr>
            <a:r>
              <a:rPr lang="fa-IR" altLang="en-US" sz="2300" b="1">
                <a:solidFill>
                  <a:schemeClr val="bg1"/>
                </a:solidFill>
                <a:cs typeface="B Nazanin" panose="00000400000000000000" pitchFamily="2" charset="-78"/>
              </a:rPr>
              <a:t> سرآغاز بودن  </a:t>
            </a:r>
            <a:r>
              <a:rPr lang="en-US" altLang="en-US" sz="2300" b="1">
                <a:solidFill>
                  <a:schemeClr val="bg1"/>
                </a:solidFill>
                <a:latin typeface="Times New Roman" panose="02020603050405020304" pitchFamily="18" charset="0"/>
                <a:cs typeface="Times New Roman" panose="02020603050405020304" pitchFamily="18" charset="0"/>
              </a:rPr>
              <a:t>Originality</a:t>
            </a:r>
            <a:endParaRPr lang="fa-IR" altLang="en-US" sz="2300" b="1">
              <a:solidFill>
                <a:schemeClr val="bg1"/>
              </a:solidFill>
              <a:latin typeface="Times New Roman" panose="02020603050405020304" pitchFamily="18" charset="0"/>
              <a:cs typeface="Times New Roman" panose="02020603050405020304" pitchFamily="18" charset="0"/>
            </a:endParaRPr>
          </a:p>
          <a:p>
            <a:pPr algn="justLow" rtl="1">
              <a:buFontTx/>
              <a:buBlip>
                <a:blip r:embed="rId3"/>
              </a:buBlip>
            </a:pPr>
            <a:r>
              <a:rPr lang="fa-IR" altLang="en-US" sz="2300" b="1">
                <a:solidFill>
                  <a:schemeClr val="bg1"/>
                </a:solidFill>
                <a:cs typeface="B Nazanin" panose="00000400000000000000" pitchFamily="2" charset="-78"/>
              </a:rPr>
              <a:t> اول بار بودن </a:t>
            </a:r>
            <a:r>
              <a:rPr lang="en-US" altLang="en-US" sz="2300" b="1">
                <a:solidFill>
                  <a:schemeClr val="bg1"/>
                </a:solidFill>
                <a:latin typeface="Times New Roman" panose="02020603050405020304" pitchFamily="18" charset="0"/>
                <a:cs typeface="Times New Roman" panose="02020603050405020304" pitchFamily="18" charset="0"/>
              </a:rPr>
              <a:t>Initiative</a:t>
            </a:r>
            <a:r>
              <a:rPr lang="fa-IR" altLang="en-US" sz="2300" b="1">
                <a:solidFill>
                  <a:schemeClr val="bg1"/>
                </a:solidFill>
                <a:cs typeface="B Nazanin" panose="00000400000000000000" pitchFamily="2" charset="-78"/>
              </a:rPr>
              <a:t> </a:t>
            </a:r>
          </a:p>
          <a:p>
            <a:pPr algn="justLow" rtl="1">
              <a:buFontTx/>
              <a:buBlip>
                <a:blip r:embed="rId3"/>
              </a:buBlip>
            </a:pPr>
            <a:r>
              <a:rPr lang="fa-IR" altLang="en-US" sz="2300" b="1">
                <a:solidFill>
                  <a:schemeClr val="bg1"/>
                </a:solidFill>
                <a:cs typeface="B Nazanin" panose="00000400000000000000" pitchFamily="2" charset="-78"/>
              </a:rPr>
              <a:t> مفید بودن  </a:t>
            </a:r>
            <a:r>
              <a:rPr lang="en-US" altLang="en-US" sz="2300" b="1">
                <a:solidFill>
                  <a:schemeClr val="bg1"/>
                </a:solidFill>
                <a:latin typeface="Times New Roman" panose="02020603050405020304" pitchFamily="18" charset="0"/>
                <a:cs typeface="Times New Roman" panose="02020603050405020304" pitchFamily="18" charset="0"/>
              </a:rPr>
              <a:t>Usefulness</a:t>
            </a:r>
            <a:endParaRPr lang="en-US" altLang="ko-KR" sz="2300" b="1">
              <a:solidFill>
                <a:schemeClr val="bg1"/>
              </a:solidFill>
              <a:latin typeface="Times New Roman" panose="02020603050405020304" pitchFamily="18" charset="0"/>
              <a:ea typeface="굴림" panose="020B0600000101010101" pitchFamily="34" charset="-127"/>
            </a:endParaRPr>
          </a:p>
        </p:txBody>
      </p:sp>
      <p:pic>
        <p:nvPicPr>
          <p:cNvPr id="67589" name="Picture 5" descr="logo"/>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019426" y="4648200"/>
            <a:ext cx="1719263" cy="1905000"/>
          </a:xfrm>
          <a:prstGeom prst="rect">
            <a:avLst/>
          </a:prstGeom>
          <a:solidFill>
            <a:schemeClr val="bg1"/>
          </a:solidFill>
          <a:ln>
            <a:noFill/>
          </a:ln>
          <a:extLst>
            <a:ext uri="{91240B29-F687-4F45-9708-019B960494DF}">
              <a14:hiddenLine xmlns:a14="http://schemas.microsoft.com/office/drawing/2010/main" w="9525">
                <a:solidFill>
                  <a:schemeClr val="tx1"/>
                </a:solidFill>
                <a:miter lim="800000"/>
                <a:headEnd/>
                <a:tailEnd/>
              </a14:hiddenLine>
            </a:ext>
          </a:extLst>
        </p:spPr>
      </p:pic>
      <p:pic>
        <p:nvPicPr>
          <p:cNvPr id="67590" name="Picture 6" descr="10500_w"/>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172200" y="0"/>
            <a:ext cx="4495800"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Footer Placeholder 1"/>
          <p:cNvSpPr>
            <a:spLocks noGrp="1"/>
          </p:cNvSpPr>
          <p:nvPr>
            <p:ph type="ftr" sz="quarter" idx="11"/>
          </p:nvPr>
        </p:nvSpPr>
        <p:spPr/>
        <p:txBody>
          <a:bodyPr/>
          <a:lstStyle/>
          <a:p>
            <a:r>
              <a:rPr lang="fa-IR" altLang="en-US" smtClean="0"/>
              <a:t>مهندسی ارزش-خلاقیت- </a:t>
            </a:r>
            <a:r>
              <a:rPr lang="en-US" altLang="en-US" smtClean="0"/>
              <a:t>www.ravanshadnia.com</a:t>
            </a:r>
            <a:endParaRPr lang="en-US" altLang="en-US"/>
          </a:p>
        </p:txBody>
      </p:sp>
      <p:sp>
        <p:nvSpPr>
          <p:cNvPr id="3" name="Slide Number Placeholder 2"/>
          <p:cNvSpPr>
            <a:spLocks noGrp="1"/>
          </p:cNvSpPr>
          <p:nvPr>
            <p:ph type="sldNum" sz="quarter" idx="12"/>
          </p:nvPr>
        </p:nvSpPr>
        <p:spPr/>
        <p:txBody>
          <a:bodyPr/>
          <a:lstStyle/>
          <a:p>
            <a:fld id="{C08FC30A-389E-414F-95A1-8600DDF79095}" type="slidenum">
              <a:rPr lang="ar-SA" altLang="en-US" smtClean="0"/>
              <a:pPr/>
              <a:t>30</a:t>
            </a:fld>
            <a:endParaRPr lang="en-US" altLang="en-US"/>
          </a:p>
        </p:txBody>
      </p:sp>
    </p:spTree>
    <p:extLst>
      <p:ext uri="{BB962C8B-B14F-4D97-AF65-F5344CB8AC3E}">
        <p14:creationId xmlns:p14="http://schemas.microsoft.com/office/powerpoint/2010/main" val="180794438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4" presetClass="entr" presetSubtype="10" fill="hold" nodeType="afterEffect">
                                  <p:stCondLst>
                                    <p:cond delay="0"/>
                                  </p:stCondLst>
                                  <p:childTnLst>
                                    <p:set>
                                      <p:cBhvr>
                                        <p:cTn id="6" dur="1" fill="hold">
                                          <p:stCondLst>
                                            <p:cond delay="0"/>
                                          </p:stCondLst>
                                        </p:cTn>
                                        <p:tgtEl>
                                          <p:spTgt spid="67588">
                                            <p:txEl>
                                              <p:pRg st="0" end="0"/>
                                            </p:txEl>
                                          </p:spTgt>
                                        </p:tgtEl>
                                        <p:attrNameLst>
                                          <p:attrName>style.visibility</p:attrName>
                                        </p:attrNameLst>
                                      </p:cBhvr>
                                      <p:to>
                                        <p:strVal val="visible"/>
                                      </p:to>
                                    </p:set>
                                    <p:animEffect transition="in" filter="randombar(horizontal)">
                                      <p:cBhvr>
                                        <p:cTn id="7" dur="500"/>
                                        <p:tgtEl>
                                          <p:spTgt spid="67588">
                                            <p:txEl>
                                              <p:pRg st="0" end="0"/>
                                            </p:txEl>
                                          </p:spTgt>
                                        </p:tgtEl>
                                      </p:cBhvr>
                                    </p:animEffect>
                                  </p:childTnLst>
                                </p:cTn>
                              </p:par>
                            </p:childTnLst>
                          </p:cTn>
                        </p:par>
                        <p:par>
                          <p:cTn id="8" fill="hold" nodeType="afterGroup">
                            <p:stCondLst>
                              <p:cond delay="500"/>
                            </p:stCondLst>
                            <p:childTnLst>
                              <p:par>
                                <p:cTn id="9" presetID="14" presetClass="entr" presetSubtype="10" fill="hold" nodeType="afterEffect">
                                  <p:stCondLst>
                                    <p:cond delay="0"/>
                                  </p:stCondLst>
                                  <p:childTnLst>
                                    <p:set>
                                      <p:cBhvr>
                                        <p:cTn id="10" dur="1" fill="hold">
                                          <p:stCondLst>
                                            <p:cond delay="0"/>
                                          </p:stCondLst>
                                        </p:cTn>
                                        <p:tgtEl>
                                          <p:spTgt spid="67588">
                                            <p:txEl>
                                              <p:pRg st="2" end="2"/>
                                            </p:txEl>
                                          </p:spTgt>
                                        </p:tgtEl>
                                        <p:attrNameLst>
                                          <p:attrName>style.visibility</p:attrName>
                                        </p:attrNameLst>
                                      </p:cBhvr>
                                      <p:to>
                                        <p:strVal val="visible"/>
                                      </p:to>
                                    </p:set>
                                    <p:animEffect transition="in" filter="randombar(horizontal)">
                                      <p:cBhvr>
                                        <p:cTn id="11" dur="500"/>
                                        <p:tgtEl>
                                          <p:spTgt spid="67588">
                                            <p:txEl>
                                              <p:pRg st="2" end="2"/>
                                            </p:txEl>
                                          </p:spTgt>
                                        </p:tgtEl>
                                      </p:cBhvr>
                                    </p:animEffect>
                                  </p:childTnLst>
                                </p:cTn>
                              </p:par>
                            </p:childTnLst>
                          </p:cTn>
                        </p:par>
                        <p:par>
                          <p:cTn id="12" fill="hold" nodeType="afterGroup">
                            <p:stCondLst>
                              <p:cond delay="1000"/>
                            </p:stCondLst>
                            <p:childTnLst>
                              <p:par>
                                <p:cTn id="13" presetID="14" presetClass="entr" presetSubtype="10" fill="hold" nodeType="afterEffect">
                                  <p:stCondLst>
                                    <p:cond delay="0"/>
                                  </p:stCondLst>
                                  <p:childTnLst>
                                    <p:set>
                                      <p:cBhvr>
                                        <p:cTn id="14" dur="1" fill="hold">
                                          <p:stCondLst>
                                            <p:cond delay="0"/>
                                          </p:stCondLst>
                                        </p:cTn>
                                        <p:tgtEl>
                                          <p:spTgt spid="67588">
                                            <p:txEl>
                                              <p:pRg st="4" end="4"/>
                                            </p:txEl>
                                          </p:spTgt>
                                        </p:tgtEl>
                                        <p:attrNameLst>
                                          <p:attrName>style.visibility</p:attrName>
                                        </p:attrNameLst>
                                      </p:cBhvr>
                                      <p:to>
                                        <p:strVal val="visible"/>
                                      </p:to>
                                    </p:set>
                                    <p:animEffect transition="in" filter="randombar(horizontal)">
                                      <p:cBhvr>
                                        <p:cTn id="15" dur="500"/>
                                        <p:tgtEl>
                                          <p:spTgt spid="67588">
                                            <p:txEl>
                                              <p:pRg st="4" end="4"/>
                                            </p:txEl>
                                          </p:spTgt>
                                        </p:tgtEl>
                                      </p:cBhvr>
                                    </p:animEffect>
                                  </p:childTnLst>
                                </p:cTn>
                              </p:par>
                            </p:childTnLst>
                          </p:cTn>
                        </p:par>
                        <p:par>
                          <p:cTn id="16" fill="hold" nodeType="afterGroup">
                            <p:stCondLst>
                              <p:cond delay="1500"/>
                            </p:stCondLst>
                            <p:childTnLst>
                              <p:par>
                                <p:cTn id="17" presetID="14" presetClass="entr" presetSubtype="10" fill="hold" nodeType="afterEffect">
                                  <p:stCondLst>
                                    <p:cond delay="0"/>
                                  </p:stCondLst>
                                  <p:childTnLst>
                                    <p:set>
                                      <p:cBhvr>
                                        <p:cTn id="18" dur="1" fill="hold">
                                          <p:stCondLst>
                                            <p:cond delay="0"/>
                                          </p:stCondLst>
                                        </p:cTn>
                                        <p:tgtEl>
                                          <p:spTgt spid="67588">
                                            <p:txEl>
                                              <p:pRg st="5" end="5"/>
                                            </p:txEl>
                                          </p:spTgt>
                                        </p:tgtEl>
                                        <p:attrNameLst>
                                          <p:attrName>style.visibility</p:attrName>
                                        </p:attrNameLst>
                                      </p:cBhvr>
                                      <p:to>
                                        <p:strVal val="visible"/>
                                      </p:to>
                                    </p:set>
                                    <p:animEffect transition="in" filter="randombar(horizontal)">
                                      <p:cBhvr>
                                        <p:cTn id="19" dur="500"/>
                                        <p:tgtEl>
                                          <p:spTgt spid="67588">
                                            <p:txEl>
                                              <p:pRg st="5" end="5"/>
                                            </p:txEl>
                                          </p:spTgt>
                                        </p:tgtEl>
                                      </p:cBhvr>
                                    </p:animEffect>
                                  </p:childTnLst>
                                </p:cTn>
                              </p:par>
                            </p:childTnLst>
                          </p:cTn>
                        </p:par>
                        <p:par>
                          <p:cTn id="20" fill="hold" nodeType="afterGroup">
                            <p:stCondLst>
                              <p:cond delay="2000"/>
                            </p:stCondLst>
                            <p:childTnLst>
                              <p:par>
                                <p:cTn id="21" presetID="14" presetClass="entr" presetSubtype="10" fill="hold" nodeType="afterEffect">
                                  <p:stCondLst>
                                    <p:cond delay="0"/>
                                  </p:stCondLst>
                                  <p:childTnLst>
                                    <p:set>
                                      <p:cBhvr>
                                        <p:cTn id="22" dur="1" fill="hold">
                                          <p:stCondLst>
                                            <p:cond delay="0"/>
                                          </p:stCondLst>
                                        </p:cTn>
                                        <p:tgtEl>
                                          <p:spTgt spid="67588">
                                            <p:txEl>
                                              <p:pRg st="6" end="6"/>
                                            </p:txEl>
                                          </p:spTgt>
                                        </p:tgtEl>
                                        <p:attrNameLst>
                                          <p:attrName>style.visibility</p:attrName>
                                        </p:attrNameLst>
                                      </p:cBhvr>
                                      <p:to>
                                        <p:strVal val="visible"/>
                                      </p:to>
                                    </p:set>
                                    <p:animEffect transition="in" filter="randombar(horizontal)">
                                      <p:cBhvr>
                                        <p:cTn id="23" dur="500"/>
                                        <p:tgtEl>
                                          <p:spTgt spid="67588">
                                            <p:txEl>
                                              <p:pRg st="6" end="6"/>
                                            </p:txEl>
                                          </p:spTgt>
                                        </p:tgtEl>
                                      </p:cBhvr>
                                    </p:animEffect>
                                  </p:childTnLst>
                                </p:cTn>
                              </p:par>
                            </p:childTnLst>
                          </p:cTn>
                        </p:par>
                        <p:par>
                          <p:cTn id="24" fill="hold" nodeType="afterGroup">
                            <p:stCondLst>
                              <p:cond delay="2500"/>
                            </p:stCondLst>
                            <p:childTnLst>
                              <p:par>
                                <p:cTn id="25" presetID="14" presetClass="entr" presetSubtype="10" fill="hold" nodeType="afterEffect">
                                  <p:stCondLst>
                                    <p:cond delay="0"/>
                                  </p:stCondLst>
                                  <p:childTnLst>
                                    <p:set>
                                      <p:cBhvr>
                                        <p:cTn id="26" dur="1" fill="hold">
                                          <p:stCondLst>
                                            <p:cond delay="0"/>
                                          </p:stCondLst>
                                        </p:cTn>
                                        <p:tgtEl>
                                          <p:spTgt spid="67588">
                                            <p:txEl>
                                              <p:pRg st="7" end="7"/>
                                            </p:txEl>
                                          </p:spTgt>
                                        </p:tgtEl>
                                        <p:attrNameLst>
                                          <p:attrName>style.visibility</p:attrName>
                                        </p:attrNameLst>
                                      </p:cBhvr>
                                      <p:to>
                                        <p:strVal val="visible"/>
                                      </p:to>
                                    </p:set>
                                    <p:animEffect transition="in" filter="randombar(horizontal)">
                                      <p:cBhvr>
                                        <p:cTn id="27" dur="500"/>
                                        <p:tgtEl>
                                          <p:spTgt spid="67588">
                                            <p:txEl>
                                              <p:pRg st="7" end="7"/>
                                            </p:txEl>
                                          </p:spTgt>
                                        </p:tgtEl>
                                      </p:cBhvr>
                                    </p:animEffect>
                                  </p:childTnLst>
                                </p:cTn>
                              </p:par>
                            </p:childTnLst>
                          </p:cTn>
                        </p:par>
                        <p:par>
                          <p:cTn id="28" fill="hold" nodeType="afterGroup">
                            <p:stCondLst>
                              <p:cond delay="3000"/>
                            </p:stCondLst>
                            <p:childTnLst>
                              <p:par>
                                <p:cTn id="29" presetID="14" presetClass="entr" presetSubtype="10" fill="hold" nodeType="afterEffect">
                                  <p:stCondLst>
                                    <p:cond delay="0"/>
                                  </p:stCondLst>
                                  <p:childTnLst>
                                    <p:set>
                                      <p:cBhvr>
                                        <p:cTn id="30" dur="1" fill="hold">
                                          <p:stCondLst>
                                            <p:cond delay="0"/>
                                          </p:stCondLst>
                                        </p:cTn>
                                        <p:tgtEl>
                                          <p:spTgt spid="67588">
                                            <p:txEl>
                                              <p:pRg st="8" end="8"/>
                                            </p:txEl>
                                          </p:spTgt>
                                        </p:tgtEl>
                                        <p:attrNameLst>
                                          <p:attrName>style.visibility</p:attrName>
                                        </p:attrNameLst>
                                      </p:cBhvr>
                                      <p:to>
                                        <p:strVal val="visible"/>
                                      </p:to>
                                    </p:set>
                                    <p:animEffect transition="in" filter="randombar(horizontal)">
                                      <p:cBhvr>
                                        <p:cTn id="31" dur="500"/>
                                        <p:tgtEl>
                                          <p:spTgt spid="67588">
                                            <p:txEl>
                                              <p:pRg st="8" end="8"/>
                                            </p:txEl>
                                          </p:spTgt>
                                        </p:tgtEl>
                                      </p:cBhvr>
                                    </p:animEffect>
                                  </p:childTnLst>
                                </p:cTn>
                              </p:par>
                            </p:childTnLst>
                          </p:cTn>
                        </p:par>
                        <p:par>
                          <p:cTn id="32" fill="hold" nodeType="afterGroup">
                            <p:stCondLst>
                              <p:cond delay="3500"/>
                            </p:stCondLst>
                            <p:childTnLst>
                              <p:par>
                                <p:cTn id="33" presetID="23" presetClass="entr" presetSubtype="16" fill="hold" nodeType="afterEffect">
                                  <p:stCondLst>
                                    <p:cond delay="0"/>
                                  </p:stCondLst>
                                  <p:childTnLst>
                                    <p:set>
                                      <p:cBhvr>
                                        <p:cTn id="34" dur="1" fill="hold">
                                          <p:stCondLst>
                                            <p:cond delay="0"/>
                                          </p:stCondLst>
                                        </p:cTn>
                                        <p:tgtEl>
                                          <p:spTgt spid="67589"/>
                                        </p:tgtEl>
                                        <p:attrNameLst>
                                          <p:attrName>style.visibility</p:attrName>
                                        </p:attrNameLst>
                                      </p:cBhvr>
                                      <p:to>
                                        <p:strVal val="visible"/>
                                      </p:to>
                                    </p:set>
                                    <p:anim calcmode="lin" valueType="num">
                                      <p:cBhvr>
                                        <p:cTn id="35" dur="500" fill="hold"/>
                                        <p:tgtEl>
                                          <p:spTgt spid="67589"/>
                                        </p:tgtEl>
                                        <p:attrNameLst>
                                          <p:attrName>ppt_w</p:attrName>
                                        </p:attrNameLst>
                                      </p:cBhvr>
                                      <p:tavLst>
                                        <p:tav tm="0">
                                          <p:val>
                                            <p:fltVal val="0"/>
                                          </p:val>
                                        </p:tav>
                                        <p:tav tm="100000">
                                          <p:val>
                                            <p:strVal val="#ppt_w"/>
                                          </p:val>
                                        </p:tav>
                                      </p:tavLst>
                                    </p:anim>
                                    <p:anim calcmode="lin" valueType="num">
                                      <p:cBhvr>
                                        <p:cTn id="36" dur="500" fill="hold"/>
                                        <p:tgtEl>
                                          <p:spTgt spid="67589"/>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a:xfrm>
            <a:off x="2063750" y="1"/>
            <a:ext cx="8001000" cy="1216025"/>
          </a:xfrm>
        </p:spPr>
        <p:txBody>
          <a:bodyPr/>
          <a:lstStyle/>
          <a:p>
            <a:r>
              <a:rPr lang="fa-IR" altLang="en-US" b="1">
                <a:solidFill>
                  <a:schemeClr val="hlink"/>
                </a:solidFill>
              </a:rPr>
              <a:t>نوآوري و خلاقيت</a:t>
            </a:r>
            <a:endParaRPr lang="en-US" altLang="en-US" b="1">
              <a:solidFill>
                <a:schemeClr val="hlink"/>
              </a:solidFill>
            </a:endParaRPr>
          </a:p>
        </p:txBody>
      </p:sp>
      <p:sp>
        <p:nvSpPr>
          <p:cNvPr id="9219" name="Rectangle 3"/>
          <p:cNvSpPr>
            <a:spLocks noGrp="1" noChangeArrowheads="1"/>
          </p:cNvSpPr>
          <p:nvPr>
            <p:ph type="body" idx="1"/>
          </p:nvPr>
        </p:nvSpPr>
        <p:spPr>
          <a:xfrm>
            <a:off x="84221" y="1216026"/>
            <a:ext cx="11863137" cy="5557753"/>
          </a:xfrm>
        </p:spPr>
        <p:txBody>
          <a:bodyPr>
            <a:normAutofit/>
          </a:bodyPr>
          <a:lstStyle/>
          <a:p>
            <a:pPr algn="r">
              <a:lnSpc>
                <a:spcPct val="90000"/>
              </a:lnSpc>
              <a:buFont typeface="Wingdings" panose="05000000000000000000" pitchFamily="2" charset="2"/>
              <a:buNone/>
            </a:pPr>
            <a:r>
              <a:rPr lang="fa-IR" altLang="en-US" sz="2300" b="1" dirty="0" smtClean="0"/>
              <a:t>يك </a:t>
            </a:r>
            <a:r>
              <a:rPr lang="fa-IR" altLang="en-US" sz="2300" b="1" dirty="0"/>
              <a:t>چيز بديع و اصيل</a:t>
            </a:r>
            <a:r>
              <a:rPr lang="fa-IR" altLang="en-US" sz="2300" b="1" dirty="0">
                <a:hlinkClick r:id="" action="ppaction://noaction"/>
              </a:rPr>
              <a:t>[1]</a:t>
            </a:r>
            <a:r>
              <a:rPr lang="fa-IR" altLang="en-US" sz="2300" b="1" dirty="0"/>
              <a:t>، چيز جديدي است، چيزي كه قبلاً وجود نداشت.خلاقيت</a:t>
            </a:r>
            <a:r>
              <a:rPr lang="fa-IR" altLang="en-US" sz="2300" b="1" dirty="0">
                <a:hlinkClick r:id="" action="ppaction://noaction"/>
              </a:rPr>
              <a:t>[2]</a:t>
            </a:r>
            <a:r>
              <a:rPr lang="fa-IR" altLang="en-US" sz="2300" b="1" dirty="0"/>
              <a:t>، فرآيند خلق چيز جديدي است كه داراي ارزش است. افكار و انديشه هاي تازه و بديع پسيار زيادي وجود دارد اما بعضي از آنها ممكن است داراي ارزش نباشند و در نتيچه، خلاق و ابتكاري به حساب نيايند. خلق</a:t>
            </a:r>
            <a:r>
              <a:rPr lang="fa-IR" altLang="en-US" sz="2300" b="1" dirty="0">
                <a:hlinkClick r:id="" action="ppaction://noaction"/>
              </a:rPr>
              <a:t>[3]</a:t>
            </a:r>
            <a:r>
              <a:rPr lang="fa-IR" altLang="en-US" sz="2300" b="1" dirty="0"/>
              <a:t>، چيزي است بديع و اصيل كه داراي ارزش است</a:t>
            </a:r>
            <a:r>
              <a:rPr lang="fa-IR" altLang="en-US" sz="2300" b="1" dirty="0" smtClean="0"/>
              <a:t>.</a:t>
            </a:r>
          </a:p>
          <a:p>
            <a:pPr>
              <a:buNone/>
            </a:pPr>
            <a:r>
              <a:rPr lang="fa-IR" altLang="en-US" sz="2400" b="1" dirty="0" smtClean="0"/>
              <a:t>نوآوري</a:t>
            </a:r>
            <a:r>
              <a:rPr lang="fa-IR" altLang="en-US" sz="2400" b="1" dirty="0" smtClean="0">
                <a:hlinkClick r:id="rId2" action="ppaction://hlinksldjump"/>
              </a:rPr>
              <a:t>[4</a:t>
            </a:r>
            <a:r>
              <a:rPr lang="fa-IR" altLang="en-US" sz="2400" b="1" dirty="0">
                <a:hlinkClick r:id="rId2" action="ppaction://hlinksldjump"/>
              </a:rPr>
              <a:t>]</a:t>
            </a:r>
            <a:r>
              <a:rPr lang="fa-IR" altLang="en-US" sz="2400" b="1" dirty="0"/>
              <a:t> فرآيند خلق چيزي جديد است كه ارزش قاب توچهي براي فرد، گروه، سازمان، صنعت يا جامعه دارد. بنابراين، نوآوري عبارت از خلقتي است كه داراي ارزش قابل توچه است.</a:t>
            </a:r>
            <a:endParaRPr lang="en-US" altLang="en-US" sz="2400" b="1" dirty="0"/>
          </a:p>
          <a:p>
            <a:pPr>
              <a:buFont typeface="Wingdings" panose="05000000000000000000" pitchFamily="2" charset="2"/>
              <a:buNone/>
            </a:pPr>
            <a:r>
              <a:rPr lang="en-US" altLang="en-US" sz="2400" b="1" dirty="0">
                <a:hlinkClick r:id="rId2" action="ppaction://hlinksldjump"/>
              </a:rPr>
              <a:t>[4]</a:t>
            </a:r>
            <a:r>
              <a:rPr lang="en-US" altLang="en-US" sz="2400" b="1" dirty="0"/>
              <a:t> </a:t>
            </a:r>
            <a:r>
              <a:rPr lang="en-US" altLang="en-US" sz="2400" b="1" dirty="0">
                <a:solidFill>
                  <a:srgbClr val="FF66CC"/>
                </a:solidFill>
              </a:rPr>
              <a:t>Innovation</a:t>
            </a:r>
            <a:r>
              <a:rPr lang="en-US" altLang="en-US" sz="2400" b="1" dirty="0"/>
              <a:t>.</a:t>
            </a:r>
          </a:p>
          <a:p>
            <a:pPr>
              <a:lnSpc>
                <a:spcPct val="90000"/>
              </a:lnSpc>
              <a:buFont typeface="Wingdings" panose="05000000000000000000" pitchFamily="2" charset="2"/>
              <a:buNone/>
            </a:pPr>
            <a:r>
              <a:rPr lang="en-US" altLang="en-US" sz="2300" b="1" dirty="0" smtClean="0">
                <a:solidFill>
                  <a:srgbClr val="FF66CC"/>
                </a:solidFill>
                <a:hlinkClick r:id="" action="ppaction://noaction"/>
              </a:rPr>
              <a:t>[</a:t>
            </a:r>
            <a:r>
              <a:rPr lang="en-US" altLang="en-US" sz="2300" b="1" dirty="0">
                <a:solidFill>
                  <a:srgbClr val="FF66CC"/>
                </a:solidFill>
                <a:hlinkClick r:id="" action="ppaction://noaction"/>
              </a:rPr>
              <a:t>1]</a:t>
            </a:r>
            <a:r>
              <a:rPr lang="en-US" altLang="en-US" sz="2300" b="1" dirty="0">
                <a:solidFill>
                  <a:srgbClr val="FF66CC"/>
                </a:solidFill>
              </a:rPr>
              <a:t> Original.</a:t>
            </a:r>
            <a:endParaRPr lang="en-US" altLang="en-US" sz="2300" b="1" dirty="0">
              <a:solidFill>
                <a:srgbClr val="FF66CC"/>
              </a:solidFill>
              <a:hlinkClick r:id="" action="ppaction://noaction"/>
            </a:endParaRPr>
          </a:p>
          <a:p>
            <a:pPr>
              <a:lnSpc>
                <a:spcPct val="90000"/>
              </a:lnSpc>
              <a:buFont typeface="Wingdings" panose="05000000000000000000" pitchFamily="2" charset="2"/>
              <a:buNone/>
            </a:pPr>
            <a:r>
              <a:rPr lang="en-US" altLang="en-US" sz="2300" b="1" dirty="0">
                <a:solidFill>
                  <a:srgbClr val="FF66CC"/>
                </a:solidFill>
                <a:hlinkClick r:id="" action="ppaction://noaction"/>
              </a:rPr>
              <a:t>[2]</a:t>
            </a:r>
            <a:r>
              <a:rPr lang="en-US" altLang="en-US" sz="2300" b="1" dirty="0">
                <a:solidFill>
                  <a:srgbClr val="FF66CC"/>
                </a:solidFill>
              </a:rPr>
              <a:t> creativity</a:t>
            </a:r>
            <a:endParaRPr lang="en-US" altLang="en-US" sz="2300" b="1" dirty="0">
              <a:solidFill>
                <a:srgbClr val="FF66CC"/>
              </a:solidFill>
              <a:hlinkClick r:id="" action="ppaction://noaction"/>
            </a:endParaRPr>
          </a:p>
          <a:p>
            <a:pPr>
              <a:lnSpc>
                <a:spcPct val="90000"/>
              </a:lnSpc>
              <a:buFont typeface="Wingdings" panose="05000000000000000000" pitchFamily="2" charset="2"/>
              <a:buNone/>
            </a:pPr>
            <a:r>
              <a:rPr lang="en-US" altLang="en-US" sz="2300" b="1" dirty="0">
                <a:solidFill>
                  <a:srgbClr val="FF66CC"/>
                </a:solidFill>
                <a:hlinkClick r:id="" action="ppaction://noaction"/>
              </a:rPr>
              <a:t>[3]</a:t>
            </a:r>
            <a:r>
              <a:rPr lang="en-US" altLang="en-US" sz="2300" b="1" dirty="0">
                <a:solidFill>
                  <a:srgbClr val="FF66CC"/>
                </a:solidFill>
              </a:rPr>
              <a:t> </a:t>
            </a:r>
            <a:r>
              <a:rPr lang="en-US" altLang="en-US" sz="2300" b="1" dirty="0" smtClean="0">
                <a:solidFill>
                  <a:srgbClr val="FF66CC"/>
                </a:solidFill>
              </a:rPr>
              <a:t>creation</a:t>
            </a:r>
            <a:endParaRPr lang="en-US" altLang="en-US" sz="2300" b="1" dirty="0">
              <a:solidFill>
                <a:srgbClr val="FF66CC"/>
              </a:solidFill>
            </a:endParaRPr>
          </a:p>
        </p:txBody>
      </p:sp>
      <p:sp>
        <p:nvSpPr>
          <p:cNvPr id="2" name="Footer Placeholder 1"/>
          <p:cNvSpPr>
            <a:spLocks noGrp="1"/>
          </p:cNvSpPr>
          <p:nvPr>
            <p:ph type="ftr" sz="quarter" idx="11"/>
          </p:nvPr>
        </p:nvSpPr>
        <p:spPr/>
        <p:txBody>
          <a:bodyPr/>
          <a:lstStyle/>
          <a:p>
            <a:r>
              <a:rPr lang="fa-IR" smtClean="0"/>
              <a:t>مهندسی ارزش-خلاقیت- </a:t>
            </a:r>
            <a:r>
              <a:rPr lang="en-US" smtClean="0"/>
              <a:t>www.ravanshadnia.com</a:t>
            </a:r>
            <a:endParaRPr lang="en-US" dirty="0"/>
          </a:p>
        </p:txBody>
      </p:sp>
      <p:sp>
        <p:nvSpPr>
          <p:cNvPr id="3" name="Slide Number Placeholder 2"/>
          <p:cNvSpPr>
            <a:spLocks noGrp="1"/>
          </p:cNvSpPr>
          <p:nvPr>
            <p:ph type="sldNum" sz="quarter" idx="12"/>
          </p:nvPr>
        </p:nvSpPr>
        <p:spPr/>
        <p:txBody>
          <a:bodyPr/>
          <a:lstStyle/>
          <a:p>
            <a:fld id="{8BF94E1D-B273-4FD6-A7DD-B11FAD1D191C}" type="slidenum">
              <a:rPr lang="en-US" smtClean="0"/>
              <a:t>31</a:t>
            </a:fld>
            <a:endParaRPr lang="en-US"/>
          </a:p>
        </p:txBody>
      </p:sp>
    </p:spTree>
    <p:extLst>
      <p:ext uri="{BB962C8B-B14F-4D97-AF65-F5344CB8AC3E}">
        <p14:creationId xmlns:p14="http://schemas.microsoft.com/office/powerpoint/2010/main" val="3539160603"/>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7090" name="Titre 1"/>
          <p:cNvSpPr>
            <a:spLocks noGrp="1"/>
          </p:cNvSpPr>
          <p:nvPr>
            <p:ph type="title"/>
          </p:nvPr>
        </p:nvSpPr>
        <p:spPr/>
        <p:txBody>
          <a:bodyPr/>
          <a:lstStyle/>
          <a:p>
            <a:pPr algn="ctr" eaLnBrk="1" hangingPunct="1"/>
            <a:r>
              <a:rPr lang="fa-IR" smtClean="0">
                <a:solidFill>
                  <a:srgbClr val="FF0000"/>
                </a:solidFill>
                <a:cs typeface="B Nazanin" panose="00000400000000000000" pitchFamily="2" charset="-78"/>
              </a:rPr>
              <a:t>تعاریف نوآوری</a:t>
            </a:r>
            <a:endParaRPr lang="fr-CA" smtClean="0">
              <a:solidFill>
                <a:srgbClr val="FF0000"/>
              </a:solidFill>
              <a:cs typeface="B Nazanin" panose="00000400000000000000" pitchFamily="2" charset="-78"/>
            </a:endParaRPr>
          </a:p>
        </p:txBody>
      </p:sp>
      <p:sp>
        <p:nvSpPr>
          <p:cNvPr id="217091" name="Espace réservé du contenu 2"/>
          <p:cNvSpPr>
            <a:spLocks noGrp="1"/>
          </p:cNvSpPr>
          <p:nvPr>
            <p:ph idx="1"/>
          </p:nvPr>
        </p:nvSpPr>
        <p:spPr/>
        <p:txBody>
          <a:bodyPr/>
          <a:lstStyle/>
          <a:p>
            <a:pPr algn="just" rtl="1" eaLnBrk="1" hangingPunct="1">
              <a:buFont typeface="Wingdings" panose="05000000000000000000" pitchFamily="2" charset="2"/>
              <a:buChar char="Ø"/>
            </a:pPr>
            <a:r>
              <a:rPr lang="fa-IR" sz="3600"/>
              <a:t>خلق محصول، خدمت یا فرایندی جدید در هر سازمان را نوآوری می نامند. نوآوری به مفهوم ارائه محصول، خدمت یا فرایندی جدید به بازار است، خواه از طریق ایجاد کاربردی جدید یا تجاری کردن آنها. نوآوری ضرورتاً در کل جهان جدید نیست.(طارق خلیل)</a:t>
            </a:r>
          </a:p>
          <a:p>
            <a:pPr algn="just" rtl="1" eaLnBrk="1" hangingPunct="1">
              <a:buFontTx/>
              <a:buNone/>
            </a:pPr>
            <a:endParaRPr lang="en-US" sz="3600"/>
          </a:p>
        </p:txBody>
      </p:sp>
      <p:sp>
        <p:nvSpPr>
          <p:cNvPr id="217092"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0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6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3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19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1900">
                <a:solidFill>
                  <a:schemeClr val="tx1"/>
                </a:solidFill>
                <a:latin typeface="Arial" panose="020B0604020202020204" pitchFamily="34" charset="0"/>
                <a:cs typeface="Arial" panose="020B0604020202020204" pitchFamily="34" charset="0"/>
              </a:defRPr>
            </a:lvl5pPr>
            <a:lvl6pPr marL="2514600" indent="-228600" algn="l" rtl="0" eaLnBrk="0" fontAlgn="base" hangingPunct="0">
              <a:spcBef>
                <a:spcPct val="20000"/>
              </a:spcBef>
              <a:spcAft>
                <a:spcPct val="0"/>
              </a:spcAft>
              <a:buChar char="»"/>
              <a:defRPr sz="1900">
                <a:solidFill>
                  <a:schemeClr val="tx1"/>
                </a:solidFill>
                <a:latin typeface="Arial" panose="020B0604020202020204" pitchFamily="34" charset="0"/>
                <a:cs typeface="Arial" panose="020B0604020202020204" pitchFamily="34" charset="0"/>
              </a:defRPr>
            </a:lvl6pPr>
            <a:lvl7pPr marL="2971800" indent="-228600" algn="l" rtl="0" eaLnBrk="0" fontAlgn="base" hangingPunct="0">
              <a:spcBef>
                <a:spcPct val="20000"/>
              </a:spcBef>
              <a:spcAft>
                <a:spcPct val="0"/>
              </a:spcAft>
              <a:buChar char="»"/>
              <a:defRPr sz="1900">
                <a:solidFill>
                  <a:schemeClr val="tx1"/>
                </a:solidFill>
                <a:latin typeface="Arial" panose="020B0604020202020204" pitchFamily="34" charset="0"/>
                <a:cs typeface="Arial" panose="020B0604020202020204" pitchFamily="34" charset="0"/>
              </a:defRPr>
            </a:lvl7pPr>
            <a:lvl8pPr marL="3429000" indent="-228600" algn="l" rtl="0" eaLnBrk="0" fontAlgn="base" hangingPunct="0">
              <a:spcBef>
                <a:spcPct val="20000"/>
              </a:spcBef>
              <a:spcAft>
                <a:spcPct val="0"/>
              </a:spcAft>
              <a:buChar char="»"/>
              <a:defRPr sz="1900">
                <a:solidFill>
                  <a:schemeClr val="tx1"/>
                </a:solidFill>
                <a:latin typeface="Arial" panose="020B0604020202020204" pitchFamily="34" charset="0"/>
                <a:cs typeface="Arial" panose="020B0604020202020204" pitchFamily="34" charset="0"/>
              </a:defRPr>
            </a:lvl8pPr>
            <a:lvl9pPr marL="3886200" indent="-228600" algn="l" rtl="0" eaLnBrk="0" fontAlgn="base" hangingPunct="0">
              <a:spcBef>
                <a:spcPct val="20000"/>
              </a:spcBef>
              <a:spcAft>
                <a:spcPct val="0"/>
              </a:spcAft>
              <a:buChar char="»"/>
              <a:defRPr sz="1900">
                <a:solidFill>
                  <a:schemeClr val="tx1"/>
                </a:solidFill>
                <a:latin typeface="Arial" panose="020B0604020202020204" pitchFamily="34" charset="0"/>
                <a:cs typeface="Arial" panose="020B0604020202020204" pitchFamily="34" charset="0"/>
              </a:defRPr>
            </a:lvl9pPr>
          </a:lstStyle>
          <a:p>
            <a:pPr>
              <a:spcBef>
                <a:spcPct val="0"/>
              </a:spcBef>
              <a:buFontTx/>
              <a:buNone/>
            </a:pPr>
            <a:fld id="{C0198F3B-9C76-4518-970F-6801AFEF1B04}" type="slidenum">
              <a:rPr lang="fa-IR" sz="1300">
                <a:cs typeface="Times New Roman" panose="02020603050405020304" pitchFamily="18" charset="0"/>
              </a:rPr>
              <a:pPr>
                <a:spcBef>
                  <a:spcPct val="0"/>
                </a:spcBef>
                <a:buFontTx/>
                <a:buNone/>
              </a:pPr>
              <a:t>32</a:t>
            </a:fld>
            <a:endParaRPr lang="en-US" sz="1300">
              <a:cs typeface="Times New Roman" panose="02020603050405020304" pitchFamily="18" charset="0"/>
            </a:endParaRPr>
          </a:p>
        </p:txBody>
      </p:sp>
      <p:sp>
        <p:nvSpPr>
          <p:cNvPr id="2" name="Footer Placeholder 1"/>
          <p:cNvSpPr>
            <a:spLocks noGrp="1"/>
          </p:cNvSpPr>
          <p:nvPr>
            <p:ph type="ftr" sz="quarter" idx="11"/>
          </p:nvPr>
        </p:nvSpPr>
        <p:spPr/>
        <p:txBody>
          <a:bodyPr/>
          <a:lstStyle/>
          <a:p>
            <a:r>
              <a:rPr lang="fa-IR" smtClean="0"/>
              <a:t>مهندسی ارزش-خلاقیت- </a:t>
            </a:r>
            <a:r>
              <a:rPr lang="en-US" smtClean="0"/>
              <a:t>www.ravanshadnia.com</a:t>
            </a:r>
            <a:endParaRPr lang="en-US" dirty="0"/>
          </a:p>
        </p:txBody>
      </p:sp>
    </p:spTree>
    <p:extLst>
      <p:ext uri="{BB962C8B-B14F-4D97-AF65-F5344CB8AC3E}">
        <p14:creationId xmlns:p14="http://schemas.microsoft.com/office/powerpoint/2010/main" val="1261381587"/>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9874" name="Picture 2" descr="ESPNBG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9875" name="Picture 3" descr="head-med-blue-76246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77000" y="0"/>
            <a:ext cx="4191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79876" name="Text Box 4"/>
          <p:cNvSpPr txBox="1">
            <a:spLocks noChangeArrowheads="1"/>
          </p:cNvSpPr>
          <p:nvPr/>
        </p:nvSpPr>
        <p:spPr bwMode="auto">
          <a:xfrm>
            <a:off x="1757363" y="438151"/>
            <a:ext cx="4495800" cy="6162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justLow" rtl="1"/>
            <a:r>
              <a:rPr lang="fa-IR" altLang="en-US" sz="3600" b="1">
                <a:solidFill>
                  <a:schemeClr val="bg1"/>
                </a:solidFill>
                <a:cs typeface="B Titr" panose="00000700000000000000" pitchFamily="2" charset="-78"/>
              </a:rPr>
              <a:t>نوآوری ...</a:t>
            </a:r>
          </a:p>
          <a:p>
            <a:pPr algn="justLow" rtl="1"/>
            <a:endParaRPr lang="fa-IR" altLang="en-US" sz="2000" b="1">
              <a:solidFill>
                <a:schemeClr val="bg1"/>
              </a:solidFill>
              <a:cs typeface="B Titr" panose="00000700000000000000" pitchFamily="2" charset="-78"/>
            </a:endParaRPr>
          </a:p>
          <a:p>
            <a:pPr algn="ctr" rtl="1"/>
            <a:r>
              <a:rPr lang="fa-IR" altLang="en-US" sz="2300" b="1">
                <a:solidFill>
                  <a:schemeClr val="bg1"/>
                </a:solidFill>
                <a:cs typeface="B Nazanin" panose="00000400000000000000" pitchFamily="2" charset="-78"/>
              </a:rPr>
              <a:t>به معنی خلاقیت عینیت یافته یا اندیشه خلاق تحقق یافته</a:t>
            </a:r>
          </a:p>
          <a:p>
            <a:pPr algn="ctr" rtl="1"/>
            <a:endParaRPr lang="fa-IR" altLang="en-US" sz="2300" b="1">
              <a:solidFill>
                <a:schemeClr val="bg1"/>
              </a:solidFill>
              <a:cs typeface="B Nazanin" panose="00000400000000000000" pitchFamily="2" charset="-78"/>
            </a:endParaRPr>
          </a:p>
          <a:p>
            <a:pPr algn="justLow" rtl="1"/>
            <a:r>
              <a:rPr lang="fa-IR" altLang="en-US" sz="2300" b="1">
                <a:solidFill>
                  <a:srgbClr val="66FF33"/>
                </a:solidFill>
                <a:cs typeface="B Nazanin" panose="00000400000000000000" pitchFamily="2" charset="-78"/>
              </a:rPr>
              <a:t>- خلاقیت </a:t>
            </a:r>
            <a:r>
              <a:rPr lang="fa-IR" altLang="en-US" sz="2300">
                <a:solidFill>
                  <a:srgbClr val="66FF33"/>
                </a:solidFill>
                <a:cs typeface="B Nazanin" panose="00000400000000000000" pitchFamily="2" charset="-78"/>
              </a:rPr>
              <a:t>=</a:t>
            </a:r>
            <a:r>
              <a:rPr lang="fa-IR" altLang="en-US" sz="2300" b="1">
                <a:solidFill>
                  <a:schemeClr val="bg1"/>
                </a:solidFill>
                <a:cs typeface="B Nazanin" panose="00000400000000000000" pitchFamily="2" charset="-78"/>
              </a:rPr>
              <a:t> تولید ایده</a:t>
            </a:r>
          </a:p>
          <a:p>
            <a:pPr algn="justLow" rtl="1"/>
            <a:r>
              <a:rPr lang="fa-IR" altLang="en-US" sz="2300" b="1">
                <a:solidFill>
                  <a:schemeClr val="bg1"/>
                </a:solidFill>
                <a:cs typeface="B Nazanin" panose="00000400000000000000" pitchFamily="2" charset="-78"/>
              </a:rPr>
              <a:t> (خلاقیت ذهنی)</a:t>
            </a:r>
          </a:p>
          <a:p>
            <a:pPr algn="justLow" rtl="1"/>
            <a:r>
              <a:rPr lang="fa-IR" altLang="en-US" sz="2300" b="1">
                <a:solidFill>
                  <a:srgbClr val="FF0000"/>
                </a:solidFill>
                <a:cs typeface="B Nazanin" panose="00000400000000000000" pitchFamily="2" charset="-78"/>
              </a:rPr>
              <a:t> </a:t>
            </a:r>
            <a:r>
              <a:rPr lang="en-US" altLang="en-US" sz="2300" b="1">
                <a:solidFill>
                  <a:srgbClr val="FF0000"/>
                </a:solidFill>
                <a:latin typeface="Times New Roman" panose="02020603050405020304" pitchFamily="18" charset="0"/>
                <a:cs typeface="Times New Roman" panose="02020603050405020304" pitchFamily="18" charset="0"/>
              </a:rPr>
              <a:t>Subjective creativity</a:t>
            </a:r>
            <a:endParaRPr lang="fa-IR" altLang="en-US" sz="2300" b="1">
              <a:solidFill>
                <a:srgbClr val="FF0000"/>
              </a:solidFill>
              <a:latin typeface="Times New Roman" panose="02020603050405020304" pitchFamily="18" charset="0"/>
              <a:cs typeface="Times New Roman" panose="02020603050405020304" pitchFamily="18" charset="0"/>
            </a:endParaRPr>
          </a:p>
          <a:p>
            <a:pPr algn="justLow" rtl="1"/>
            <a:r>
              <a:rPr lang="fa-IR" altLang="en-US" sz="2300" b="1">
                <a:solidFill>
                  <a:srgbClr val="66FF33"/>
                </a:solidFill>
                <a:cs typeface="B Nazanin" panose="00000400000000000000" pitchFamily="2" charset="-78"/>
              </a:rPr>
              <a:t>- نوآوری </a:t>
            </a:r>
            <a:r>
              <a:rPr lang="fa-IR" altLang="en-US" sz="2300">
                <a:solidFill>
                  <a:srgbClr val="66FF33"/>
                </a:solidFill>
                <a:cs typeface="B Nazanin" panose="00000400000000000000" pitchFamily="2" charset="-78"/>
              </a:rPr>
              <a:t>=</a:t>
            </a:r>
            <a:r>
              <a:rPr lang="fa-IR" altLang="en-US" sz="2300" b="1">
                <a:solidFill>
                  <a:schemeClr val="bg1"/>
                </a:solidFill>
                <a:cs typeface="B Nazanin" panose="00000400000000000000" pitchFamily="2" charset="-78"/>
              </a:rPr>
              <a:t> تحقق یافتن ایده </a:t>
            </a:r>
          </a:p>
          <a:p>
            <a:pPr algn="justLow" rtl="1"/>
            <a:r>
              <a:rPr lang="fa-IR" altLang="en-US" sz="2300" b="1">
                <a:solidFill>
                  <a:schemeClr val="bg1"/>
                </a:solidFill>
                <a:cs typeface="B Nazanin" panose="00000400000000000000" pitchFamily="2" charset="-78"/>
              </a:rPr>
              <a:t>(خلاقیت عینی) </a:t>
            </a:r>
            <a:endParaRPr lang="en-US" altLang="en-US" sz="2300" b="1">
              <a:solidFill>
                <a:schemeClr val="bg1"/>
              </a:solidFill>
              <a:cs typeface="B Nazanin" panose="00000400000000000000" pitchFamily="2" charset="-78"/>
            </a:endParaRPr>
          </a:p>
          <a:p>
            <a:pPr algn="justLow" rtl="1"/>
            <a:r>
              <a:rPr lang="en-US" altLang="en-US" sz="2300" b="1">
                <a:solidFill>
                  <a:srgbClr val="FF0000"/>
                </a:solidFill>
                <a:latin typeface="Times New Roman" panose="02020603050405020304" pitchFamily="18" charset="0"/>
                <a:cs typeface="Times New Roman" panose="02020603050405020304" pitchFamily="18" charset="0"/>
              </a:rPr>
              <a:t>Objective creativity</a:t>
            </a:r>
          </a:p>
          <a:p>
            <a:pPr algn="justLow" rtl="1"/>
            <a:endParaRPr lang="en-US" altLang="en-US" sz="2300" b="1">
              <a:solidFill>
                <a:srgbClr val="FF0000"/>
              </a:solidFill>
              <a:latin typeface="Times New Roman" panose="02020603050405020304" pitchFamily="18" charset="0"/>
              <a:cs typeface="Times New Roman" panose="02020603050405020304" pitchFamily="18" charset="0"/>
            </a:endParaRPr>
          </a:p>
          <a:p>
            <a:pPr algn="justLow" rtl="1"/>
            <a:endParaRPr lang="fa-IR" altLang="en-US" sz="1000" b="1">
              <a:solidFill>
                <a:schemeClr val="bg1"/>
              </a:solidFill>
              <a:cs typeface="B Nazanin" panose="00000400000000000000" pitchFamily="2" charset="-78"/>
            </a:endParaRPr>
          </a:p>
          <a:p>
            <a:pPr algn="justLow" rtl="1"/>
            <a:r>
              <a:rPr lang="fa-IR" altLang="en-US" sz="2300" b="1">
                <a:solidFill>
                  <a:schemeClr val="bg1"/>
                </a:solidFill>
                <a:cs typeface="B Titr" panose="00000700000000000000" pitchFamily="2" charset="-78"/>
              </a:rPr>
              <a:t>نوآوری در تعریف سازمانی </a:t>
            </a:r>
          </a:p>
          <a:p>
            <a:pPr algn="justLow" rtl="1"/>
            <a:endParaRPr lang="en-US" altLang="ko-KR" sz="1000" b="1">
              <a:solidFill>
                <a:schemeClr val="bg1"/>
              </a:solidFill>
              <a:ea typeface="굴림" panose="020B0600000101010101" pitchFamily="34" charset="-127"/>
              <a:cs typeface="B Titr" panose="00000700000000000000" pitchFamily="2" charset="-78"/>
            </a:endParaRPr>
          </a:p>
          <a:p>
            <a:pPr algn="justLow" rtl="1"/>
            <a:r>
              <a:rPr lang="fa-IR" altLang="ko-KR" sz="2300" b="1">
                <a:solidFill>
                  <a:schemeClr val="bg1"/>
                </a:solidFill>
                <a:cs typeface="B Nazanin" panose="00000400000000000000" pitchFamily="2" charset="-78"/>
              </a:rPr>
              <a:t>فرآورده، محصول و یا ارزشی خلاق است که در یک سازمان تولید می شود.</a:t>
            </a:r>
          </a:p>
          <a:p>
            <a:pPr algn="justLow" rtl="1"/>
            <a:r>
              <a:rPr lang="fa-IR" altLang="ko-KR" sz="2300" b="1">
                <a:solidFill>
                  <a:schemeClr val="bg1"/>
                </a:solidFill>
                <a:cs typeface="B Nazanin" panose="00000400000000000000" pitchFamily="2" charset="-78"/>
              </a:rPr>
              <a:t>(نرم افزاری یا سخت افزاری)</a:t>
            </a:r>
            <a:endParaRPr lang="en-US" altLang="en-US" sz="2300" b="1">
              <a:solidFill>
                <a:schemeClr val="bg1"/>
              </a:solidFill>
              <a:cs typeface="B Nazanin" panose="00000400000000000000" pitchFamily="2" charset="-78"/>
            </a:endParaRPr>
          </a:p>
        </p:txBody>
      </p:sp>
      <p:sp>
        <p:nvSpPr>
          <p:cNvPr id="2" name="Footer Placeholder 1"/>
          <p:cNvSpPr>
            <a:spLocks noGrp="1"/>
          </p:cNvSpPr>
          <p:nvPr>
            <p:ph type="ftr" sz="quarter" idx="11"/>
          </p:nvPr>
        </p:nvSpPr>
        <p:spPr/>
        <p:txBody>
          <a:bodyPr/>
          <a:lstStyle/>
          <a:p>
            <a:r>
              <a:rPr lang="fa-IR" altLang="en-US" smtClean="0"/>
              <a:t>مهندسی ارزش-خلاقیت- </a:t>
            </a:r>
            <a:r>
              <a:rPr lang="en-US" altLang="en-US" smtClean="0"/>
              <a:t>www.ravanshadnia.com</a:t>
            </a:r>
            <a:endParaRPr lang="en-US" altLang="en-US"/>
          </a:p>
        </p:txBody>
      </p:sp>
      <p:sp>
        <p:nvSpPr>
          <p:cNvPr id="3" name="Slide Number Placeholder 2"/>
          <p:cNvSpPr>
            <a:spLocks noGrp="1"/>
          </p:cNvSpPr>
          <p:nvPr>
            <p:ph type="sldNum" sz="quarter" idx="12"/>
          </p:nvPr>
        </p:nvSpPr>
        <p:spPr/>
        <p:txBody>
          <a:bodyPr/>
          <a:lstStyle/>
          <a:p>
            <a:fld id="{C08FC30A-389E-414F-95A1-8600DDF79095}" type="slidenum">
              <a:rPr lang="ar-SA" altLang="en-US" smtClean="0"/>
              <a:pPr/>
              <a:t>33</a:t>
            </a:fld>
            <a:endParaRPr lang="en-US" altLang="en-US"/>
          </a:p>
        </p:txBody>
      </p:sp>
    </p:spTree>
    <p:extLst>
      <p:ext uri="{BB962C8B-B14F-4D97-AF65-F5344CB8AC3E}">
        <p14:creationId xmlns:p14="http://schemas.microsoft.com/office/powerpoint/2010/main" val="283074153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3" presetClass="entr" presetSubtype="16" fill="hold" nodeType="afterEffect">
                                  <p:stCondLst>
                                    <p:cond delay="0"/>
                                  </p:stCondLst>
                                  <p:childTnLst>
                                    <p:set>
                                      <p:cBhvr>
                                        <p:cTn id="6" dur="1" fill="hold">
                                          <p:stCondLst>
                                            <p:cond delay="0"/>
                                          </p:stCondLst>
                                        </p:cTn>
                                        <p:tgtEl>
                                          <p:spTgt spid="79876">
                                            <p:txEl>
                                              <p:pRg st="0" end="0"/>
                                            </p:txEl>
                                          </p:spTgt>
                                        </p:tgtEl>
                                        <p:attrNameLst>
                                          <p:attrName>style.visibility</p:attrName>
                                        </p:attrNameLst>
                                      </p:cBhvr>
                                      <p:to>
                                        <p:strVal val="visible"/>
                                      </p:to>
                                    </p:set>
                                    <p:anim calcmode="lin" valueType="num">
                                      <p:cBhvr>
                                        <p:cTn id="7" dur="500" fill="hold"/>
                                        <p:tgtEl>
                                          <p:spTgt spid="79876">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79876">
                                            <p:txEl>
                                              <p:pRg st="0" end="0"/>
                                            </p:txEl>
                                          </p:spTgt>
                                        </p:tgtEl>
                                        <p:attrNameLst>
                                          <p:attrName>ppt_h</p:attrName>
                                        </p:attrNameLst>
                                      </p:cBhvr>
                                      <p:tavLst>
                                        <p:tav tm="0">
                                          <p:val>
                                            <p:fltVal val="0"/>
                                          </p:val>
                                        </p:tav>
                                        <p:tav tm="100000">
                                          <p:val>
                                            <p:strVal val="#ppt_h"/>
                                          </p:val>
                                        </p:tav>
                                      </p:tavLst>
                                    </p:anim>
                                  </p:childTnLst>
                                </p:cTn>
                              </p:par>
                            </p:childTnLst>
                          </p:cTn>
                        </p:par>
                        <p:par>
                          <p:cTn id="9" fill="hold" nodeType="afterGroup">
                            <p:stCondLst>
                              <p:cond delay="500"/>
                            </p:stCondLst>
                            <p:childTnLst>
                              <p:par>
                                <p:cTn id="10" presetID="23" presetClass="entr" presetSubtype="16" fill="hold" nodeType="afterEffect">
                                  <p:stCondLst>
                                    <p:cond delay="0"/>
                                  </p:stCondLst>
                                  <p:childTnLst>
                                    <p:set>
                                      <p:cBhvr>
                                        <p:cTn id="11" dur="1" fill="hold">
                                          <p:stCondLst>
                                            <p:cond delay="0"/>
                                          </p:stCondLst>
                                        </p:cTn>
                                        <p:tgtEl>
                                          <p:spTgt spid="79876">
                                            <p:txEl>
                                              <p:pRg st="2" end="2"/>
                                            </p:txEl>
                                          </p:spTgt>
                                        </p:tgtEl>
                                        <p:attrNameLst>
                                          <p:attrName>style.visibility</p:attrName>
                                        </p:attrNameLst>
                                      </p:cBhvr>
                                      <p:to>
                                        <p:strVal val="visible"/>
                                      </p:to>
                                    </p:set>
                                    <p:anim calcmode="lin" valueType="num">
                                      <p:cBhvr>
                                        <p:cTn id="12" dur="500" fill="hold"/>
                                        <p:tgtEl>
                                          <p:spTgt spid="79876">
                                            <p:txEl>
                                              <p:pRg st="2" end="2"/>
                                            </p:txEl>
                                          </p:spTgt>
                                        </p:tgtEl>
                                        <p:attrNameLst>
                                          <p:attrName>ppt_w</p:attrName>
                                        </p:attrNameLst>
                                      </p:cBhvr>
                                      <p:tavLst>
                                        <p:tav tm="0">
                                          <p:val>
                                            <p:fltVal val="0"/>
                                          </p:val>
                                        </p:tav>
                                        <p:tav tm="100000">
                                          <p:val>
                                            <p:strVal val="#ppt_w"/>
                                          </p:val>
                                        </p:tav>
                                      </p:tavLst>
                                    </p:anim>
                                    <p:anim calcmode="lin" valueType="num">
                                      <p:cBhvr>
                                        <p:cTn id="13" dur="500" fill="hold"/>
                                        <p:tgtEl>
                                          <p:spTgt spid="79876">
                                            <p:txEl>
                                              <p:pRg st="2" end="2"/>
                                            </p:txEl>
                                          </p:spTgt>
                                        </p:tgtEl>
                                        <p:attrNameLst>
                                          <p:attrName>ppt_h</p:attrName>
                                        </p:attrNameLst>
                                      </p:cBhvr>
                                      <p:tavLst>
                                        <p:tav tm="0">
                                          <p:val>
                                            <p:fltVal val="0"/>
                                          </p:val>
                                        </p:tav>
                                        <p:tav tm="100000">
                                          <p:val>
                                            <p:strVal val="#ppt_h"/>
                                          </p:val>
                                        </p:tav>
                                      </p:tavLst>
                                    </p:anim>
                                  </p:childTnLst>
                                </p:cTn>
                              </p:par>
                            </p:childTnLst>
                          </p:cTn>
                        </p:par>
                        <p:par>
                          <p:cTn id="14" fill="hold" nodeType="afterGroup">
                            <p:stCondLst>
                              <p:cond delay="1000"/>
                            </p:stCondLst>
                            <p:childTnLst>
                              <p:par>
                                <p:cTn id="15" presetID="14" presetClass="entr" presetSubtype="10" fill="hold" nodeType="afterEffect">
                                  <p:stCondLst>
                                    <p:cond delay="0"/>
                                  </p:stCondLst>
                                  <p:childTnLst>
                                    <p:set>
                                      <p:cBhvr>
                                        <p:cTn id="16" dur="1" fill="hold">
                                          <p:stCondLst>
                                            <p:cond delay="0"/>
                                          </p:stCondLst>
                                        </p:cTn>
                                        <p:tgtEl>
                                          <p:spTgt spid="79876">
                                            <p:txEl>
                                              <p:pRg st="4" end="4"/>
                                            </p:txEl>
                                          </p:spTgt>
                                        </p:tgtEl>
                                        <p:attrNameLst>
                                          <p:attrName>style.visibility</p:attrName>
                                        </p:attrNameLst>
                                      </p:cBhvr>
                                      <p:to>
                                        <p:strVal val="visible"/>
                                      </p:to>
                                    </p:set>
                                    <p:animEffect transition="in" filter="randombar(horizontal)">
                                      <p:cBhvr>
                                        <p:cTn id="17" dur="500"/>
                                        <p:tgtEl>
                                          <p:spTgt spid="79876">
                                            <p:txEl>
                                              <p:pRg st="4" end="4"/>
                                            </p:txEl>
                                          </p:spTgt>
                                        </p:tgtEl>
                                      </p:cBhvr>
                                    </p:animEffect>
                                  </p:childTnLst>
                                </p:cTn>
                              </p:par>
                            </p:childTnLst>
                          </p:cTn>
                        </p:par>
                        <p:par>
                          <p:cTn id="18" fill="hold" nodeType="afterGroup">
                            <p:stCondLst>
                              <p:cond delay="1500"/>
                            </p:stCondLst>
                            <p:childTnLst>
                              <p:par>
                                <p:cTn id="19" presetID="14" presetClass="entr" presetSubtype="10" fill="hold" nodeType="afterEffect">
                                  <p:stCondLst>
                                    <p:cond delay="0"/>
                                  </p:stCondLst>
                                  <p:childTnLst>
                                    <p:set>
                                      <p:cBhvr>
                                        <p:cTn id="20" dur="1" fill="hold">
                                          <p:stCondLst>
                                            <p:cond delay="0"/>
                                          </p:stCondLst>
                                        </p:cTn>
                                        <p:tgtEl>
                                          <p:spTgt spid="79876">
                                            <p:txEl>
                                              <p:pRg st="5" end="5"/>
                                            </p:txEl>
                                          </p:spTgt>
                                        </p:tgtEl>
                                        <p:attrNameLst>
                                          <p:attrName>style.visibility</p:attrName>
                                        </p:attrNameLst>
                                      </p:cBhvr>
                                      <p:to>
                                        <p:strVal val="visible"/>
                                      </p:to>
                                    </p:set>
                                    <p:animEffect transition="in" filter="randombar(horizontal)">
                                      <p:cBhvr>
                                        <p:cTn id="21" dur="500"/>
                                        <p:tgtEl>
                                          <p:spTgt spid="79876">
                                            <p:txEl>
                                              <p:pRg st="5" end="5"/>
                                            </p:txEl>
                                          </p:spTgt>
                                        </p:tgtEl>
                                      </p:cBhvr>
                                    </p:animEffect>
                                  </p:childTnLst>
                                </p:cTn>
                              </p:par>
                            </p:childTnLst>
                          </p:cTn>
                        </p:par>
                        <p:par>
                          <p:cTn id="22" fill="hold" nodeType="afterGroup">
                            <p:stCondLst>
                              <p:cond delay="2000"/>
                            </p:stCondLst>
                            <p:childTnLst>
                              <p:par>
                                <p:cTn id="23" presetID="14" presetClass="entr" presetSubtype="10" fill="hold" nodeType="afterEffect">
                                  <p:stCondLst>
                                    <p:cond delay="0"/>
                                  </p:stCondLst>
                                  <p:childTnLst>
                                    <p:set>
                                      <p:cBhvr>
                                        <p:cTn id="24" dur="1" fill="hold">
                                          <p:stCondLst>
                                            <p:cond delay="0"/>
                                          </p:stCondLst>
                                        </p:cTn>
                                        <p:tgtEl>
                                          <p:spTgt spid="79876">
                                            <p:txEl>
                                              <p:pRg st="6" end="6"/>
                                            </p:txEl>
                                          </p:spTgt>
                                        </p:tgtEl>
                                        <p:attrNameLst>
                                          <p:attrName>style.visibility</p:attrName>
                                        </p:attrNameLst>
                                      </p:cBhvr>
                                      <p:to>
                                        <p:strVal val="visible"/>
                                      </p:to>
                                    </p:set>
                                    <p:animEffect transition="in" filter="randombar(horizontal)">
                                      <p:cBhvr>
                                        <p:cTn id="25" dur="500"/>
                                        <p:tgtEl>
                                          <p:spTgt spid="79876">
                                            <p:txEl>
                                              <p:pRg st="6" end="6"/>
                                            </p:txEl>
                                          </p:spTgt>
                                        </p:tgtEl>
                                      </p:cBhvr>
                                    </p:animEffect>
                                  </p:childTnLst>
                                </p:cTn>
                              </p:par>
                            </p:childTnLst>
                          </p:cTn>
                        </p:par>
                        <p:par>
                          <p:cTn id="26" fill="hold" nodeType="afterGroup">
                            <p:stCondLst>
                              <p:cond delay="2500"/>
                            </p:stCondLst>
                            <p:childTnLst>
                              <p:par>
                                <p:cTn id="27" presetID="14" presetClass="entr" presetSubtype="10" fill="hold" nodeType="afterEffect">
                                  <p:stCondLst>
                                    <p:cond delay="0"/>
                                  </p:stCondLst>
                                  <p:childTnLst>
                                    <p:set>
                                      <p:cBhvr>
                                        <p:cTn id="28" dur="1" fill="hold">
                                          <p:stCondLst>
                                            <p:cond delay="0"/>
                                          </p:stCondLst>
                                        </p:cTn>
                                        <p:tgtEl>
                                          <p:spTgt spid="79876">
                                            <p:txEl>
                                              <p:pRg st="7" end="7"/>
                                            </p:txEl>
                                          </p:spTgt>
                                        </p:tgtEl>
                                        <p:attrNameLst>
                                          <p:attrName>style.visibility</p:attrName>
                                        </p:attrNameLst>
                                      </p:cBhvr>
                                      <p:to>
                                        <p:strVal val="visible"/>
                                      </p:to>
                                    </p:set>
                                    <p:animEffect transition="in" filter="randombar(horizontal)">
                                      <p:cBhvr>
                                        <p:cTn id="29" dur="500"/>
                                        <p:tgtEl>
                                          <p:spTgt spid="79876">
                                            <p:txEl>
                                              <p:pRg st="7" end="7"/>
                                            </p:txEl>
                                          </p:spTgt>
                                        </p:tgtEl>
                                      </p:cBhvr>
                                    </p:animEffect>
                                  </p:childTnLst>
                                </p:cTn>
                              </p:par>
                            </p:childTnLst>
                          </p:cTn>
                        </p:par>
                        <p:par>
                          <p:cTn id="30" fill="hold" nodeType="afterGroup">
                            <p:stCondLst>
                              <p:cond delay="3000"/>
                            </p:stCondLst>
                            <p:childTnLst>
                              <p:par>
                                <p:cTn id="31" presetID="14" presetClass="entr" presetSubtype="10" fill="hold" nodeType="afterEffect">
                                  <p:stCondLst>
                                    <p:cond delay="0"/>
                                  </p:stCondLst>
                                  <p:childTnLst>
                                    <p:set>
                                      <p:cBhvr>
                                        <p:cTn id="32" dur="1" fill="hold">
                                          <p:stCondLst>
                                            <p:cond delay="0"/>
                                          </p:stCondLst>
                                        </p:cTn>
                                        <p:tgtEl>
                                          <p:spTgt spid="79876">
                                            <p:txEl>
                                              <p:pRg st="8" end="8"/>
                                            </p:txEl>
                                          </p:spTgt>
                                        </p:tgtEl>
                                        <p:attrNameLst>
                                          <p:attrName>style.visibility</p:attrName>
                                        </p:attrNameLst>
                                      </p:cBhvr>
                                      <p:to>
                                        <p:strVal val="visible"/>
                                      </p:to>
                                    </p:set>
                                    <p:animEffect transition="in" filter="randombar(horizontal)">
                                      <p:cBhvr>
                                        <p:cTn id="33" dur="500"/>
                                        <p:tgtEl>
                                          <p:spTgt spid="79876">
                                            <p:txEl>
                                              <p:pRg st="8" end="8"/>
                                            </p:txEl>
                                          </p:spTgt>
                                        </p:tgtEl>
                                      </p:cBhvr>
                                    </p:animEffect>
                                  </p:childTnLst>
                                </p:cTn>
                              </p:par>
                            </p:childTnLst>
                          </p:cTn>
                        </p:par>
                        <p:par>
                          <p:cTn id="34" fill="hold" nodeType="afterGroup">
                            <p:stCondLst>
                              <p:cond delay="3500"/>
                            </p:stCondLst>
                            <p:childTnLst>
                              <p:par>
                                <p:cTn id="35" presetID="14" presetClass="entr" presetSubtype="10" fill="hold" nodeType="afterEffect">
                                  <p:stCondLst>
                                    <p:cond delay="0"/>
                                  </p:stCondLst>
                                  <p:childTnLst>
                                    <p:set>
                                      <p:cBhvr>
                                        <p:cTn id="36" dur="1" fill="hold">
                                          <p:stCondLst>
                                            <p:cond delay="0"/>
                                          </p:stCondLst>
                                        </p:cTn>
                                        <p:tgtEl>
                                          <p:spTgt spid="79876">
                                            <p:txEl>
                                              <p:pRg st="9" end="9"/>
                                            </p:txEl>
                                          </p:spTgt>
                                        </p:tgtEl>
                                        <p:attrNameLst>
                                          <p:attrName>style.visibility</p:attrName>
                                        </p:attrNameLst>
                                      </p:cBhvr>
                                      <p:to>
                                        <p:strVal val="visible"/>
                                      </p:to>
                                    </p:set>
                                    <p:animEffect transition="in" filter="randombar(horizontal)">
                                      <p:cBhvr>
                                        <p:cTn id="37" dur="500"/>
                                        <p:tgtEl>
                                          <p:spTgt spid="79876">
                                            <p:txEl>
                                              <p:pRg st="9" end="9"/>
                                            </p:txEl>
                                          </p:spTgt>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14" presetClass="entr" presetSubtype="10" fill="hold" nodeType="clickEffect">
                                  <p:stCondLst>
                                    <p:cond delay="0"/>
                                  </p:stCondLst>
                                  <p:childTnLst>
                                    <p:set>
                                      <p:cBhvr>
                                        <p:cTn id="41" dur="1" fill="hold">
                                          <p:stCondLst>
                                            <p:cond delay="0"/>
                                          </p:stCondLst>
                                        </p:cTn>
                                        <p:tgtEl>
                                          <p:spTgt spid="79876">
                                            <p:txEl>
                                              <p:pRg st="12" end="12"/>
                                            </p:txEl>
                                          </p:spTgt>
                                        </p:tgtEl>
                                        <p:attrNameLst>
                                          <p:attrName>style.visibility</p:attrName>
                                        </p:attrNameLst>
                                      </p:cBhvr>
                                      <p:to>
                                        <p:strVal val="visible"/>
                                      </p:to>
                                    </p:set>
                                    <p:animEffect transition="in" filter="randombar(horizontal)">
                                      <p:cBhvr>
                                        <p:cTn id="42" dur="500"/>
                                        <p:tgtEl>
                                          <p:spTgt spid="79876">
                                            <p:txEl>
                                              <p:pRg st="12" end="12"/>
                                            </p:txEl>
                                          </p:spTgt>
                                        </p:tgtEl>
                                      </p:cBhvr>
                                    </p:animEffect>
                                  </p:childTnLst>
                                </p:cTn>
                              </p:par>
                              <p:par>
                                <p:cTn id="43" presetID="14" presetClass="entr" presetSubtype="10" fill="hold" nodeType="withEffect">
                                  <p:stCondLst>
                                    <p:cond delay="0"/>
                                  </p:stCondLst>
                                  <p:childTnLst>
                                    <p:set>
                                      <p:cBhvr>
                                        <p:cTn id="44" dur="1" fill="hold">
                                          <p:stCondLst>
                                            <p:cond delay="0"/>
                                          </p:stCondLst>
                                        </p:cTn>
                                        <p:tgtEl>
                                          <p:spTgt spid="79876">
                                            <p:txEl>
                                              <p:pRg st="14" end="14"/>
                                            </p:txEl>
                                          </p:spTgt>
                                        </p:tgtEl>
                                        <p:attrNameLst>
                                          <p:attrName>style.visibility</p:attrName>
                                        </p:attrNameLst>
                                      </p:cBhvr>
                                      <p:to>
                                        <p:strVal val="visible"/>
                                      </p:to>
                                    </p:set>
                                    <p:animEffect transition="in" filter="randombar(horizontal)">
                                      <p:cBhvr>
                                        <p:cTn id="45" dur="500"/>
                                        <p:tgtEl>
                                          <p:spTgt spid="79876">
                                            <p:txEl>
                                              <p:pRg st="14" end="14"/>
                                            </p:txEl>
                                          </p:spTgt>
                                        </p:tgtEl>
                                      </p:cBhvr>
                                    </p:animEffect>
                                  </p:childTnLst>
                                </p:cTn>
                              </p:par>
                              <p:par>
                                <p:cTn id="46" presetID="14" presetClass="entr" presetSubtype="10" fill="hold" nodeType="withEffect">
                                  <p:stCondLst>
                                    <p:cond delay="0"/>
                                  </p:stCondLst>
                                  <p:childTnLst>
                                    <p:set>
                                      <p:cBhvr>
                                        <p:cTn id="47" dur="1" fill="hold">
                                          <p:stCondLst>
                                            <p:cond delay="0"/>
                                          </p:stCondLst>
                                        </p:cTn>
                                        <p:tgtEl>
                                          <p:spTgt spid="79876">
                                            <p:txEl>
                                              <p:pRg st="15" end="15"/>
                                            </p:txEl>
                                          </p:spTgt>
                                        </p:tgtEl>
                                        <p:attrNameLst>
                                          <p:attrName>style.visibility</p:attrName>
                                        </p:attrNameLst>
                                      </p:cBhvr>
                                      <p:to>
                                        <p:strVal val="visible"/>
                                      </p:to>
                                    </p:set>
                                    <p:animEffect transition="in" filter="randombar(horizontal)">
                                      <p:cBhvr>
                                        <p:cTn id="48" dur="500"/>
                                        <p:tgtEl>
                                          <p:spTgt spid="79876">
                                            <p:txEl>
                                              <p:pRg st="15" end="1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a:xfrm>
            <a:off x="2063750" y="1"/>
            <a:ext cx="8001000" cy="1216025"/>
          </a:xfrm>
        </p:spPr>
        <p:txBody>
          <a:bodyPr/>
          <a:lstStyle/>
          <a:p>
            <a:pPr rtl="1"/>
            <a:r>
              <a:rPr lang="fa-IR" altLang="en-US" b="1">
                <a:solidFill>
                  <a:schemeClr val="hlink"/>
                </a:solidFill>
              </a:rPr>
              <a:t>«چهار</a:t>
            </a:r>
            <a:r>
              <a:rPr lang="en-US" altLang="en-US" b="1">
                <a:solidFill>
                  <a:schemeClr val="hlink"/>
                </a:solidFill>
              </a:rPr>
              <a:t>P</a:t>
            </a:r>
            <a:r>
              <a:rPr lang="fa-IR" altLang="en-US" b="1">
                <a:solidFill>
                  <a:schemeClr val="hlink"/>
                </a:solidFill>
              </a:rPr>
              <a:t> »خلاقيت و نوآوري</a:t>
            </a:r>
            <a:endParaRPr lang="en-US" altLang="en-US" b="1">
              <a:solidFill>
                <a:schemeClr val="hlink"/>
              </a:solidFill>
            </a:endParaRPr>
          </a:p>
        </p:txBody>
      </p:sp>
      <p:sp>
        <p:nvSpPr>
          <p:cNvPr id="12291" name="Rectangle 3"/>
          <p:cNvSpPr>
            <a:spLocks noGrp="1" noChangeArrowheads="1"/>
          </p:cNvSpPr>
          <p:nvPr>
            <p:ph type="body" idx="1"/>
          </p:nvPr>
        </p:nvSpPr>
        <p:spPr/>
        <p:txBody>
          <a:bodyPr/>
          <a:lstStyle/>
          <a:p>
            <a:pPr algn="r" rtl="1">
              <a:lnSpc>
                <a:spcPct val="90000"/>
              </a:lnSpc>
              <a:buFont typeface="Wingdings" panose="05000000000000000000" pitchFamily="2" charset="2"/>
              <a:buNone/>
            </a:pPr>
            <a:r>
              <a:rPr lang="fa-IR" altLang="en-US" b="1"/>
              <a:t>1- محصول </a:t>
            </a:r>
            <a:r>
              <a:rPr lang="en-US" altLang="en-US" b="1">
                <a:solidFill>
                  <a:srgbClr val="9900CC"/>
                </a:solidFill>
              </a:rPr>
              <a:t>product</a:t>
            </a:r>
            <a:endParaRPr lang="fa-IR" altLang="en-US" b="1">
              <a:solidFill>
                <a:srgbClr val="9900CC"/>
              </a:solidFill>
            </a:endParaRPr>
          </a:p>
          <a:p>
            <a:pPr algn="r" rtl="1">
              <a:lnSpc>
                <a:spcPct val="90000"/>
              </a:lnSpc>
              <a:buFont typeface="Wingdings" panose="05000000000000000000" pitchFamily="2" charset="2"/>
              <a:buNone/>
            </a:pPr>
            <a:endParaRPr lang="en-US" altLang="en-US" b="1">
              <a:solidFill>
                <a:srgbClr val="9900CC"/>
              </a:solidFill>
            </a:endParaRPr>
          </a:p>
          <a:p>
            <a:pPr algn="r" rtl="1">
              <a:lnSpc>
                <a:spcPct val="90000"/>
              </a:lnSpc>
              <a:buFont typeface="Wingdings" panose="05000000000000000000" pitchFamily="2" charset="2"/>
              <a:buNone/>
            </a:pPr>
            <a:r>
              <a:rPr lang="fa-IR" altLang="en-US" b="1"/>
              <a:t>2- امكانات </a:t>
            </a:r>
            <a:r>
              <a:rPr lang="en-US" altLang="en-US" b="1"/>
              <a:t> </a:t>
            </a:r>
            <a:r>
              <a:rPr lang="en-US" altLang="en-US" b="1">
                <a:solidFill>
                  <a:srgbClr val="9900CC"/>
                </a:solidFill>
              </a:rPr>
              <a:t>possibilities</a:t>
            </a:r>
            <a:r>
              <a:rPr lang="fa-IR" altLang="en-US" b="1">
                <a:solidFill>
                  <a:srgbClr val="9900CC"/>
                </a:solidFill>
              </a:rPr>
              <a:t> </a:t>
            </a:r>
          </a:p>
          <a:p>
            <a:pPr algn="r" rtl="1">
              <a:lnSpc>
                <a:spcPct val="90000"/>
              </a:lnSpc>
              <a:buFont typeface="Wingdings" panose="05000000000000000000" pitchFamily="2" charset="2"/>
              <a:buNone/>
            </a:pPr>
            <a:endParaRPr lang="fa-IR" altLang="en-US" b="1">
              <a:solidFill>
                <a:srgbClr val="9900CC"/>
              </a:solidFill>
            </a:endParaRPr>
          </a:p>
          <a:p>
            <a:pPr algn="r" rtl="1">
              <a:lnSpc>
                <a:spcPct val="90000"/>
              </a:lnSpc>
              <a:buFont typeface="Wingdings" panose="05000000000000000000" pitchFamily="2" charset="2"/>
              <a:buNone/>
            </a:pPr>
            <a:r>
              <a:rPr lang="fa-IR" altLang="en-US" b="1"/>
              <a:t>3- فرآيند </a:t>
            </a:r>
            <a:r>
              <a:rPr lang="en-US" altLang="en-US" b="1"/>
              <a:t> </a:t>
            </a:r>
            <a:r>
              <a:rPr lang="en-US" altLang="en-US" b="1">
                <a:solidFill>
                  <a:srgbClr val="9900CC"/>
                </a:solidFill>
              </a:rPr>
              <a:t>  processes</a:t>
            </a:r>
            <a:r>
              <a:rPr lang="fa-IR" altLang="en-US" b="1"/>
              <a:t>  </a:t>
            </a:r>
          </a:p>
          <a:p>
            <a:pPr algn="r" rtl="1">
              <a:lnSpc>
                <a:spcPct val="90000"/>
              </a:lnSpc>
              <a:buFont typeface="Wingdings" panose="05000000000000000000" pitchFamily="2" charset="2"/>
              <a:buNone/>
            </a:pPr>
            <a:endParaRPr lang="fa-IR" altLang="en-US" b="1"/>
          </a:p>
          <a:p>
            <a:pPr algn="r" rtl="1">
              <a:lnSpc>
                <a:spcPct val="90000"/>
              </a:lnSpc>
              <a:buFont typeface="Wingdings" panose="05000000000000000000" pitchFamily="2" charset="2"/>
              <a:buNone/>
            </a:pPr>
            <a:r>
              <a:rPr lang="fa-IR" altLang="en-US" b="1"/>
              <a:t>4- خلاقيت فردي و گروهي</a:t>
            </a:r>
            <a:endParaRPr lang="en-US" altLang="en-US" b="1"/>
          </a:p>
          <a:p>
            <a:pPr algn="r" rtl="1">
              <a:lnSpc>
                <a:spcPct val="90000"/>
              </a:lnSpc>
              <a:buFont typeface="Wingdings" panose="05000000000000000000" pitchFamily="2" charset="2"/>
              <a:buNone/>
            </a:pPr>
            <a:r>
              <a:rPr lang="en-US" altLang="en-US" b="1"/>
              <a:t> </a:t>
            </a:r>
            <a:r>
              <a:rPr lang="en-US" altLang="en-US" b="1">
                <a:solidFill>
                  <a:srgbClr val="9900CC"/>
                </a:solidFill>
              </a:rPr>
              <a:t>personal and group creativity</a:t>
            </a:r>
          </a:p>
        </p:txBody>
      </p:sp>
      <p:sp>
        <p:nvSpPr>
          <p:cNvPr id="2" name="Footer Placeholder 1"/>
          <p:cNvSpPr>
            <a:spLocks noGrp="1"/>
          </p:cNvSpPr>
          <p:nvPr>
            <p:ph type="ftr" sz="quarter" idx="11"/>
          </p:nvPr>
        </p:nvSpPr>
        <p:spPr/>
        <p:txBody>
          <a:bodyPr/>
          <a:lstStyle/>
          <a:p>
            <a:r>
              <a:rPr lang="fa-IR" smtClean="0"/>
              <a:t>مهندسی ارزش-خلاقیت- </a:t>
            </a:r>
            <a:r>
              <a:rPr lang="en-US" smtClean="0"/>
              <a:t>www.ravanshadnia.com</a:t>
            </a:r>
            <a:endParaRPr lang="en-US" dirty="0"/>
          </a:p>
        </p:txBody>
      </p:sp>
      <p:sp>
        <p:nvSpPr>
          <p:cNvPr id="3" name="Slide Number Placeholder 2"/>
          <p:cNvSpPr>
            <a:spLocks noGrp="1"/>
          </p:cNvSpPr>
          <p:nvPr>
            <p:ph type="sldNum" sz="quarter" idx="12"/>
          </p:nvPr>
        </p:nvSpPr>
        <p:spPr/>
        <p:txBody>
          <a:bodyPr/>
          <a:lstStyle/>
          <a:p>
            <a:fld id="{8BF94E1D-B273-4FD6-A7DD-B11FAD1D191C}" type="slidenum">
              <a:rPr lang="en-US" smtClean="0"/>
              <a:t>34</a:t>
            </a:fld>
            <a:endParaRPr lang="en-US"/>
          </a:p>
        </p:txBody>
      </p:sp>
    </p:spTree>
    <p:extLst>
      <p:ext uri="{BB962C8B-B14F-4D97-AF65-F5344CB8AC3E}">
        <p14:creationId xmlns:p14="http://schemas.microsoft.com/office/powerpoint/2010/main" val="3487522543"/>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a:xfrm>
            <a:off x="2098675" y="304801"/>
            <a:ext cx="8001000" cy="892175"/>
          </a:xfrm>
        </p:spPr>
        <p:txBody>
          <a:bodyPr/>
          <a:lstStyle/>
          <a:p>
            <a:pPr rtl="1"/>
            <a:r>
              <a:rPr lang="fa-IR" altLang="en-US" b="1">
                <a:solidFill>
                  <a:schemeClr val="hlink"/>
                </a:solidFill>
              </a:rPr>
              <a:t>چگونگي رابطه چهار</a:t>
            </a:r>
            <a:r>
              <a:rPr lang="en-US" altLang="en-US" b="1">
                <a:solidFill>
                  <a:schemeClr val="hlink"/>
                </a:solidFill>
              </a:rPr>
              <a:t>P</a:t>
            </a:r>
            <a:r>
              <a:rPr lang="fa-IR" altLang="en-US" b="1">
                <a:solidFill>
                  <a:schemeClr val="hlink"/>
                </a:solidFill>
              </a:rPr>
              <a:t> با يكديگر</a:t>
            </a:r>
            <a:endParaRPr lang="en-US" altLang="en-US" b="1">
              <a:solidFill>
                <a:schemeClr val="hlink"/>
              </a:solidFill>
            </a:endParaRPr>
          </a:p>
        </p:txBody>
      </p:sp>
      <p:graphicFrame>
        <p:nvGraphicFramePr>
          <p:cNvPr id="14434" name="Group 98"/>
          <p:cNvGraphicFramePr>
            <a:graphicFrameLocks noGrp="1"/>
          </p:cNvGraphicFramePr>
          <p:nvPr>
            <p:ph idx="1"/>
          </p:nvPr>
        </p:nvGraphicFramePr>
        <p:xfrm>
          <a:off x="2171700" y="1982788"/>
          <a:ext cx="7778750" cy="3906838"/>
        </p:xfrm>
        <a:graphic>
          <a:graphicData uri="http://schemas.openxmlformats.org/drawingml/2006/table">
            <a:tbl>
              <a:tblPr rtl="1"/>
              <a:tblGrid>
                <a:gridCol w="2392362">
                  <a:extLst>
                    <a:ext uri="{9D8B030D-6E8A-4147-A177-3AD203B41FA5}">
                      <a16:colId xmlns:a16="http://schemas.microsoft.com/office/drawing/2014/main" val="3470032162"/>
                    </a:ext>
                  </a:extLst>
                </a:gridCol>
                <a:gridCol w="611188">
                  <a:extLst>
                    <a:ext uri="{9D8B030D-6E8A-4147-A177-3AD203B41FA5}">
                      <a16:colId xmlns:a16="http://schemas.microsoft.com/office/drawing/2014/main" val="2077557419"/>
                    </a:ext>
                  </a:extLst>
                </a:gridCol>
                <a:gridCol w="2109787">
                  <a:extLst>
                    <a:ext uri="{9D8B030D-6E8A-4147-A177-3AD203B41FA5}">
                      <a16:colId xmlns:a16="http://schemas.microsoft.com/office/drawing/2014/main" val="1065082055"/>
                    </a:ext>
                  </a:extLst>
                </a:gridCol>
                <a:gridCol w="682625">
                  <a:extLst>
                    <a:ext uri="{9D8B030D-6E8A-4147-A177-3AD203B41FA5}">
                      <a16:colId xmlns:a16="http://schemas.microsoft.com/office/drawing/2014/main" val="3266880204"/>
                    </a:ext>
                  </a:extLst>
                </a:gridCol>
                <a:gridCol w="1982788">
                  <a:extLst>
                    <a:ext uri="{9D8B030D-6E8A-4147-A177-3AD203B41FA5}">
                      <a16:colId xmlns:a16="http://schemas.microsoft.com/office/drawing/2014/main" val="1394614679"/>
                    </a:ext>
                  </a:extLst>
                </a:gridCol>
              </a:tblGrid>
              <a:tr h="922338">
                <a:tc rowSpan="2">
                  <a:txBody>
                    <a:bodyPr/>
                    <a:lstStyle>
                      <a:lvl1pPr>
                        <a:spcBef>
                          <a:spcPct val="20000"/>
                        </a:spcBef>
                        <a:buClr>
                          <a:schemeClr val="accent2"/>
                        </a:buClr>
                        <a:buFont typeface="Wingdings" panose="05000000000000000000" pitchFamily="2" charset="2"/>
                        <a:defRPr sz="2600">
                          <a:solidFill>
                            <a:schemeClr val="tx1"/>
                          </a:solidFill>
                          <a:latin typeface="Verdana" panose="020B0604030504040204" pitchFamily="34" charset="0"/>
                          <a:cs typeface="Arial" panose="020B0604020202020204" pitchFamily="34" charset="0"/>
                        </a:defRPr>
                      </a:lvl1pPr>
                      <a:lvl2pPr indent="14288">
                        <a:spcBef>
                          <a:spcPct val="20000"/>
                        </a:spcBef>
                        <a:buClr>
                          <a:schemeClr val="accent2"/>
                        </a:buClr>
                        <a:buFont typeface="Wingdings" panose="05000000000000000000" pitchFamily="2" charset="2"/>
                        <a:defRPr sz="2200">
                          <a:solidFill>
                            <a:schemeClr val="tx1"/>
                          </a:solidFill>
                          <a:latin typeface="Verdana" panose="020B0604030504040204" pitchFamily="34" charset="0"/>
                          <a:cs typeface="Arial" panose="020B0604020202020204" pitchFamily="34" charset="0"/>
                        </a:defRPr>
                      </a:lvl2pPr>
                      <a:lvl3pPr indent="-4763">
                        <a:spcBef>
                          <a:spcPct val="20000"/>
                        </a:spcBef>
                        <a:buClr>
                          <a:schemeClr val="accent2"/>
                        </a:buClr>
                        <a:buFont typeface="Wingdings" panose="05000000000000000000" pitchFamily="2" charset="2"/>
                        <a:defRPr sz="2100">
                          <a:solidFill>
                            <a:schemeClr val="tx1"/>
                          </a:solidFill>
                          <a:latin typeface="Verdana" panose="020B0604030504040204" pitchFamily="34" charset="0"/>
                          <a:cs typeface="Arial" panose="020B0604020202020204" pitchFamily="34" charset="0"/>
                        </a:defRPr>
                      </a:lvl3pPr>
                      <a:lvl4pPr indent="-65088">
                        <a:spcBef>
                          <a:spcPct val="20000"/>
                        </a:spcBef>
                        <a:buClr>
                          <a:schemeClr val="accent2"/>
                        </a:buClr>
                        <a:buFont typeface="Wingdings" panose="05000000000000000000" pitchFamily="2" charset="2"/>
                        <a:defRPr>
                          <a:solidFill>
                            <a:schemeClr val="tx1"/>
                          </a:solidFill>
                          <a:latin typeface="Verdana" panose="020B0604030504040204" pitchFamily="34" charset="0"/>
                          <a:cs typeface="Arial" panose="020B0604020202020204" pitchFamily="34" charset="0"/>
                        </a:defRPr>
                      </a:lvl4pPr>
                      <a:lvl5pPr indent="-133350">
                        <a:spcBef>
                          <a:spcPct val="25000"/>
                        </a:spcBef>
                        <a:buClr>
                          <a:schemeClr val="accent2"/>
                        </a:buClr>
                        <a:buFont typeface="Wingdings" panose="05000000000000000000" pitchFamily="2" charset="2"/>
                        <a:defRPr>
                          <a:solidFill>
                            <a:schemeClr val="tx1"/>
                          </a:solidFill>
                          <a:latin typeface="Verdana" panose="020B0604030504040204" pitchFamily="34" charset="0"/>
                          <a:cs typeface="Arial" panose="020B0604020202020204" pitchFamily="34" charset="0"/>
                        </a:defRPr>
                      </a:lvl5pPr>
                      <a:lvl6pPr indent="-133350"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cs typeface="Arial" panose="020B0604020202020204" pitchFamily="34" charset="0"/>
                        </a:defRPr>
                      </a:lvl6pPr>
                      <a:lvl7pPr indent="-133350"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cs typeface="Arial" panose="020B0604020202020204" pitchFamily="34" charset="0"/>
                        </a:defRPr>
                      </a:lvl7pPr>
                      <a:lvl8pPr indent="-133350"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cs typeface="Arial" panose="020B0604020202020204" pitchFamily="34" charset="0"/>
                        </a:defRPr>
                      </a:lvl8pPr>
                      <a:lvl9pPr indent="-133350"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panose="05000000000000000000" pitchFamily="2" charset="2"/>
                        <a:buNone/>
                        <a:tabLst/>
                      </a:pPr>
                      <a:r>
                        <a:rPr kumimoji="0" lang="fa-IR" altLang="en-US" sz="2600" b="1" i="0" u="none" strike="noStrike" cap="none" normalizeH="0" baseline="0" smtClean="0">
                          <a:ln>
                            <a:noFill/>
                          </a:ln>
                          <a:solidFill>
                            <a:schemeClr val="accent2"/>
                          </a:solidFill>
                          <a:effectLst/>
                          <a:latin typeface="Verdana" panose="020B0604030504040204" pitchFamily="34" charset="0"/>
                          <a:cs typeface="Arial" panose="020B0604020202020204" pitchFamily="34" charset="0"/>
                        </a:rPr>
                        <a:t>خلاقيت </a:t>
                      </a:r>
                      <a:endParaRPr kumimoji="0" lang="en-US" altLang="en-US" sz="2600" b="1" i="0" u="none" strike="noStrike" cap="none" normalizeH="0" baseline="0" smtClean="0">
                        <a:ln>
                          <a:noFill/>
                        </a:ln>
                        <a:solidFill>
                          <a:schemeClr val="accent2"/>
                        </a:solidFill>
                        <a:effectLst/>
                        <a:latin typeface="Verdana" panose="020B0604030504040204" pitchFamily="34" charset="0"/>
                        <a:cs typeface="Arial" panose="020B0604020202020204" pitchFamily="34"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rowSpan="3">
                  <a:txBody>
                    <a:bodyPr/>
                    <a:lstStyle>
                      <a:lvl1pPr>
                        <a:spcBef>
                          <a:spcPct val="20000"/>
                        </a:spcBef>
                        <a:buClr>
                          <a:schemeClr val="accent2"/>
                        </a:buClr>
                        <a:buFont typeface="Wingdings" panose="05000000000000000000" pitchFamily="2" charset="2"/>
                        <a:defRPr sz="2600">
                          <a:solidFill>
                            <a:schemeClr val="tx1"/>
                          </a:solidFill>
                          <a:latin typeface="Verdana" panose="020B0604030504040204" pitchFamily="34" charset="0"/>
                          <a:cs typeface="Arial" panose="020B0604020202020204" pitchFamily="34" charset="0"/>
                        </a:defRPr>
                      </a:lvl1pPr>
                      <a:lvl2pPr indent="14288">
                        <a:spcBef>
                          <a:spcPct val="20000"/>
                        </a:spcBef>
                        <a:buClr>
                          <a:schemeClr val="accent2"/>
                        </a:buClr>
                        <a:buFont typeface="Wingdings" panose="05000000000000000000" pitchFamily="2" charset="2"/>
                        <a:defRPr sz="2200">
                          <a:solidFill>
                            <a:schemeClr val="tx1"/>
                          </a:solidFill>
                          <a:latin typeface="Verdana" panose="020B0604030504040204" pitchFamily="34" charset="0"/>
                          <a:cs typeface="Arial" panose="020B0604020202020204" pitchFamily="34" charset="0"/>
                        </a:defRPr>
                      </a:lvl2pPr>
                      <a:lvl3pPr indent="-4763">
                        <a:spcBef>
                          <a:spcPct val="20000"/>
                        </a:spcBef>
                        <a:buClr>
                          <a:schemeClr val="accent2"/>
                        </a:buClr>
                        <a:buFont typeface="Wingdings" panose="05000000000000000000" pitchFamily="2" charset="2"/>
                        <a:defRPr sz="2100">
                          <a:solidFill>
                            <a:schemeClr val="tx1"/>
                          </a:solidFill>
                          <a:latin typeface="Verdana" panose="020B0604030504040204" pitchFamily="34" charset="0"/>
                          <a:cs typeface="Arial" panose="020B0604020202020204" pitchFamily="34" charset="0"/>
                        </a:defRPr>
                      </a:lvl3pPr>
                      <a:lvl4pPr indent="-65088">
                        <a:spcBef>
                          <a:spcPct val="20000"/>
                        </a:spcBef>
                        <a:buClr>
                          <a:schemeClr val="accent2"/>
                        </a:buClr>
                        <a:buFont typeface="Wingdings" panose="05000000000000000000" pitchFamily="2" charset="2"/>
                        <a:defRPr>
                          <a:solidFill>
                            <a:schemeClr val="tx1"/>
                          </a:solidFill>
                          <a:latin typeface="Verdana" panose="020B0604030504040204" pitchFamily="34" charset="0"/>
                          <a:cs typeface="Arial" panose="020B0604020202020204" pitchFamily="34" charset="0"/>
                        </a:defRPr>
                      </a:lvl4pPr>
                      <a:lvl5pPr indent="-133350">
                        <a:spcBef>
                          <a:spcPct val="25000"/>
                        </a:spcBef>
                        <a:buClr>
                          <a:schemeClr val="accent2"/>
                        </a:buClr>
                        <a:buFont typeface="Wingdings" panose="05000000000000000000" pitchFamily="2" charset="2"/>
                        <a:defRPr>
                          <a:solidFill>
                            <a:schemeClr val="tx1"/>
                          </a:solidFill>
                          <a:latin typeface="Verdana" panose="020B0604030504040204" pitchFamily="34" charset="0"/>
                          <a:cs typeface="Arial" panose="020B0604020202020204" pitchFamily="34" charset="0"/>
                        </a:defRPr>
                      </a:lvl5pPr>
                      <a:lvl6pPr indent="-133350"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cs typeface="Arial" panose="020B0604020202020204" pitchFamily="34" charset="0"/>
                        </a:defRPr>
                      </a:lvl6pPr>
                      <a:lvl7pPr indent="-133350"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cs typeface="Arial" panose="020B0604020202020204" pitchFamily="34" charset="0"/>
                        </a:defRPr>
                      </a:lvl7pPr>
                      <a:lvl8pPr indent="-133350"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cs typeface="Arial" panose="020B0604020202020204" pitchFamily="34" charset="0"/>
                        </a:defRPr>
                      </a:lvl8pPr>
                      <a:lvl9pPr indent="-133350"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
                          <a:schemeClr val="accent2"/>
                        </a:buClr>
                        <a:buSzTx/>
                        <a:buFont typeface="Wingdings" panose="05000000000000000000" pitchFamily="2" charset="2"/>
                        <a:buNone/>
                        <a:tabLst/>
                      </a:pPr>
                      <a:r>
                        <a:rPr kumimoji="0" lang="fa-IR" altLang="en-US" sz="2600" b="1" i="0" u="none" strike="noStrike" cap="none" normalizeH="0" baseline="0" smtClean="0">
                          <a:ln>
                            <a:noFill/>
                          </a:ln>
                          <a:solidFill>
                            <a:srgbClr val="9900CC"/>
                          </a:solidFill>
                          <a:effectLst/>
                          <a:latin typeface="Verdana" panose="020B0604030504040204" pitchFamily="34" charset="0"/>
                          <a:cs typeface="Arial" panose="020B0604020202020204" pitchFamily="34" charset="0"/>
                        </a:rPr>
                        <a:t>+</a:t>
                      </a:r>
                      <a:endParaRPr kumimoji="0" lang="en-US" altLang="en-US" sz="2600" b="1" i="0" u="none" strike="noStrike" cap="none" normalizeH="0" baseline="0" smtClean="0">
                        <a:ln>
                          <a:noFill/>
                        </a:ln>
                        <a:solidFill>
                          <a:srgbClr val="9900CC"/>
                        </a:solidFill>
                        <a:effectLst/>
                        <a:latin typeface="Verdana" panose="020B0604030504040204" pitchFamily="34" charset="0"/>
                        <a:cs typeface="Arial" panose="020B0604020202020204"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rowSpan="2">
                  <a:txBody>
                    <a:bodyPr/>
                    <a:lstStyle>
                      <a:lvl1pPr>
                        <a:spcBef>
                          <a:spcPct val="20000"/>
                        </a:spcBef>
                        <a:buClr>
                          <a:schemeClr val="accent2"/>
                        </a:buClr>
                        <a:buFont typeface="Wingdings" panose="05000000000000000000" pitchFamily="2" charset="2"/>
                        <a:defRPr sz="2600">
                          <a:solidFill>
                            <a:schemeClr val="tx1"/>
                          </a:solidFill>
                          <a:latin typeface="Verdana" panose="020B0604030504040204" pitchFamily="34" charset="0"/>
                          <a:cs typeface="Arial" panose="020B0604020202020204" pitchFamily="34" charset="0"/>
                        </a:defRPr>
                      </a:lvl1pPr>
                      <a:lvl2pPr indent="14288">
                        <a:spcBef>
                          <a:spcPct val="20000"/>
                        </a:spcBef>
                        <a:buClr>
                          <a:schemeClr val="accent2"/>
                        </a:buClr>
                        <a:buFont typeface="Wingdings" panose="05000000000000000000" pitchFamily="2" charset="2"/>
                        <a:defRPr sz="2200">
                          <a:solidFill>
                            <a:schemeClr val="tx1"/>
                          </a:solidFill>
                          <a:latin typeface="Verdana" panose="020B0604030504040204" pitchFamily="34" charset="0"/>
                          <a:cs typeface="Arial" panose="020B0604020202020204" pitchFamily="34" charset="0"/>
                        </a:defRPr>
                      </a:lvl2pPr>
                      <a:lvl3pPr indent="-4763">
                        <a:spcBef>
                          <a:spcPct val="20000"/>
                        </a:spcBef>
                        <a:buClr>
                          <a:schemeClr val="accent2"/>
                        </a:buClr>
                        <a:buFont typeface="Wingdings" panose="05000000000000000000" pitchFamily="2" charset="2"/>
                        <a:defRPr sz="2100">
                          <a:solidFill>
                            <a:schemeClr val="tx1"/>
                          </a:solidFill>
                          <a:latin typeface="Verdana" panose="020B0604030504040204" pitchFamily="34" charset="0"/>
                          <a:cs typeface="Arial" panose="020B0604020202020204" pitchFamily="34" charset="0"/>
                        </a:defRPr>
                      </a:lvl3pPr>
                      <a:lvl4pPr indent="-65088">
                        <a:spcBef>
                          <a:spcPct val="20000"/>
                        </a:spcBef>
                        <a:buClr>
                          <a:schemeClr val="accent2"/>
                        </a:buClr>
                        <a:buFont typeface="Wingdings" panose="05000000000000000000" pitchFamily="2" charset="2"/>
                        <a:defRPr>
                          <a:solidFill>
                            <a:schemeClr val="tx1"/>
                          </a:solidFill>
                          <a:latin typeface="Verdana" panose="020B0604030504040204" pitchFamily="34" charset="0"/>
                          <a:cs typeface="Arial" panose="020B0604020202020204" pitchFamily="34" charset="0"/>
                        </a:defRPr>
                      </a:lvl4pPr>
                      <a:lvl5pPr indent="-133350">
                        <a:spcBef>
                          <a:spcPct val="25000"/>
                        </a:spcBef>
                        <a:buClr>
                          <a:schemeClr val="accent2"/>
                        </a:buClr>
                        <a:buFont typeface="Wingdings" panose="05000000000000000000" pitchFamily="2" charset="2"/>
                        <a:defRPr>
                          <a:solidFill>
                            <a:schemeClr val="tx1"/>
                          </a:solidFill>
                          <a:latin typeface="Verdana" panose="020B0604030504040204" pitchFamily="34" charset="0"/>
                          <a:cs typeface="Arial" panose="020B0604020202020204" pitchFamily="34" charset="0"/>
                        </a:defRPr>
                      </a:lvl5pPr>
                      <a:lvl6pPr indent="-133350"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cs typeface="Arial" panose="020B0604020202020204" pitchFamily="34" charset="0"/>
                        </a:defRPr>
                      </a:lvl6pPr>
                      <a:lvl7pPr indent="-133350"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cs typeface="Arial" panose="020B0604020202020204" pitchFamily="34" charset="0"/>
                        </a:defRPr>
                      </a:lvl7pPr>
                      <a:lvl8pPr indent="-133350"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cs typeface="Arial" panose="020B0604020202020204" pitchFamily="34" charset="0"/>
                        </a:defRPr>
                      </a:lvl8pPr>
                      <a:lvl9pPr indent="-133350"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
                          <a:schemeClr val="accent2"/>
                        </a:buClr>
                        <a:buSzTx/>
                        <a:buFont typeface="Wingdings" panose="05000000000000000000" pitchFamily="2" charset="2"/>
                        <a:buNone/>
                        <a:tabLst/>
                      </a:pPr>
                      <a:r>
                        <a:rPr kumimoji="0" lang="fa-IR" altLang="en-US" sz="2600" b="1" i="0" u="none" strike="noStrike" cap="none" normalizeH="0" baseline="0" smtClean="0">
                          <a:ln>
                            <a:noFill/>
                          </a:ln>
                          <a:solidFill>
                            <a:schemeClr val="accent2"/>
                          </a:solidFill>
                          <a:effectLst/>
                          <a:latin typeface="Verdana" panose="020B0604030504040204" pitchFamily="34" charset="0"/>
                          <a:cs typeface="Arial" panose="020B0604020202020204" pitchFamily="34" charset="0"/>
                        </a:rPr>
                        <a:t>فرهنگ سازماني</a:t>
                      </a:r>
                      <a:endParaRPr kumimoji="0" lang="en-US" altLang="en-US" sz="2600" b="1" i="0" u="none" strike="noStrike" cap="none" normalizeH="0" baseline="0" smtClean="0">
                        <a:ln>
                          <a:noFill/>
                        </a:ln>
                        <a:solidFill>
                          <a:schemeClr val="accent2"/>
                        </a:solidFill>
                        <a:effectLst/>
                        <a:latin typeface="Verdana" panose="020B0604030504040204" pitchFamily="34" charset="0"/>
                        <a:cs typeface="Arial" panose="020B0604020202020204"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rowSpan="3">
                  <a:txBody>
                    <a:bodyPr/>
                    <a:lstStyle>
                      <a:lvl1pPr>
                        <a:spcBef>
                          <a:spcPct val="20000"/>
                        </a:spcBef>
                        <a:buClr>
                          <a:schemeClr val="accent2"/>
                        </a:buClr>
                        <a:buFont typeface="Wingdings" panose="05000000000000000000" pitchFamily="2" charset="2"/>
                        <a:defRPr sz="2600">
                          <a:solidFill>
                            <a:schemeClr val="tx1"/>
                          </a:solidFill>
                          <a:latin typeface="Verdana" panose="020B0604030504040204" pitchFamily="34" charset="0"/>
                          <a:cs typeface="Arial" panose="020B0604020202020204" pitchFamily="34" charset="0"/>
                        </a:defRPr>
                      </a:lvl1pPr>
                      <a:lvl2pPr indent="14288">
                        <a:spcBef>
                          <a:spcPct val="20000"/>
                        </a:spcBef>
                        <a:buClr>
                          <a:schemeClr val="accent2"/>
                        </a:buClr>
                        <a:buFont typeface="Wingdings" panose="05000000000000000000" pitchFamily="2" charset="2"/>
                        <a:defRPr sz="2200">
                          <a:solidFill>
                            <a:schemeClr val="tx1"/>
                          </a:solidFill>
                          <a:latin typeface="Verdana" panose="020B0604030504040204" pitchFamily="34" charset="0"/>
                          <a:cs typeface="Arial" panose="020B0604020202020204" pitchFamily="34" charset="0"/>
                        </a:defRPr>
                      </a:lvl2pPr>
                      <a:lvl3pPr indent="-4763">
                        <a:spcBef>
                          <a:spcPct val="20000"/>
                        </a:spcBef>
                        <a:buClr>
                          <a:schemeClr val="accent2"/>
                        </a:buClr>
                        <a:buFont typeface="Wingdings" panose="05000000000000000000" pitchFamily="2" charset="2"/>
                        <a:defRPr sz="2100">
                          <a:solidFill>
                            <a:schemeClr val="tx1"/>
                          </a:solidFill>
                          <a:latin typeface="Verdana" panose="020B0604030504040204" pitchFamily="34" charset="0"/>
                          <a:cs typeface="Arial" panose="020B0604020202020204" pitchFamily="34" charset="0"/>
                        </a:defRPr>
                      </a:lvl3pPr>
                      <a:lvl4pPr indent="-65088">
                        <a:spcBef>
                          <a:spcPct val="20000"/>
                        </a:spcBef>
                        <a:buClr>
                          <a:schemeClr val="accent2"/>
                        </a:buClr>
                        <a:buFont typeface="Wingdings" panose="05000000000000000000" pitchFamily="2" charset="2"/>
                        <a:defRPr>
                          <a:solidFill>
                            <a:schemeClr val="tx1"/>
                          </a:solidFill>
                          <a:latin typeface="Verdana" panose="020B0604030504040204" pitchFamily="34" charset="0"/>
                          <a:cs typeface="Arial" panose="020B0604020202020204" pitchFamily="34" charset="0"/>
                        </a:defRPr>
                      </a:lvl4pPr>
                      <a:lvl5pPr indent="-133350">
                        <a:spcBef>
                          <a:spcPct val="25000"/>
                        </a:spcBef>
                        <a:buClr>
                          <a:schemeClr val="accent2"/>
                        </a:buClr>
                        <a:buFont typeface="Wingdings" panose="05000000000000000000" pitchFamily="2" charset="2"/>
                        <a:defRPr>
                          <a:solidFill>
                            <a:schemeClr val="tx1"/>
                          </a:solidFill>
                          <a:latin typeface="Verdana" panose="020B0604030504040204" pitchFamily="34" charset="0"/>
                          <a:cs typeface="Arial" panose="020B0604020202020204" pitchFamily="34" charset="0"/>
                        </a:defRPr>
                      </a:lvl5pPr>
                      <a:lvl6pPr indent="-133350"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cs typeface="Arial" panose="020B0604020202020204" pitchFamily="34" charset="0"/>
                        </a:defRPr>
                      </a:lvl6pPr>
                      <a:lvl7pPr indent="-133350"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cs typeface="Arial" panose="020B0604020202020204" pitchFamily="34" charset="0"/>
                        </a:defRPr>
                      </a:lvl7pPr>
                      <a:lvl8pPr indent="-133350"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cs typeface="Arial" panose="020B0604020202020204" pitchFamily="34" charset="0"/>
                        </a:defRPr>
                      </a:lvl8pPr>
                      <a:lvl9pPr indent="-133350"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
                          <a:schemeClr val="accent2"/>
                        </a:buClr>
                        <a:buSzTx/>
                        <a:buFont typeface="Wingdings" panose="05000000000000000000" pitchFamily="2" charset="2"/>
                        <a:buNone/>
                        <a:tabLst/>
                      </a:pPr>
                      <a:r>
                        <a:rPr kumimoji="0" lang="fa-IR" altLang="en-US" sz="2600" b="1" i="0" u="none" strike="noStrike" cap="none" normalizeH="0" baseline="0" smtClean="0">
                          <a:ln>
                            <a:noFill/>
                          </a:ln>
                          <a:solidFill>
                            <a:srgbClr val="9900CC"/>
                          </a:solidFill>
                          <a:effectLst/>
                          <a:latin typeface="Verdana" panose="020B0604030504040204" pitchFamily="34" charset="0"/>
                          <a:cs typeface="Arial" panose="020B0604020202020204" pitchFamily="34" charset="0"/>
                        </a:rPr>
                        <a:t>=</a:t>
                      </a:r>
                      <a:endParaRPr kumimoji="0" lang="en-US" altLang="en-US" sz="2600" b="1" i="0" u="none" strike="noStrike" cap="none" normalizeH="0" baseline="0" smtClean="0">
                        <a:ln>
                          <a:noFill/>
                        </a:ln>
                        <a:solidFill>
                          <a:srgbClr val="9900CC"/>
                        </a:solidFill>
                        <a:effectLst/>
                        <a:latin typeface="Verdana" panose="020B0604030504040204" pitchFamily="34" charset="0"/>
                        <a:cs typeface="Arial" panose="020B0604020202020204"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accent2"/>
                        </a:buClr>
                        <a:buFont typeface="Wingdings" panose="05000000000000000000" pitchFamily="2" charset="2"/>
                        <a:defRPr sz="2600">
                          <a:solidFill>
                            <a:schemeClr val="tx1"/>
                          </a:solidFill>
                          <a:latin typeface="Verdana" panose="020B0604030504040204" pitchFamily="34" charset="0"/>
                          <a:cs typeface="Arial" panose="020B0604020202020204" pitchFamily="34" charset="0"/>
                        </a:defRPr>
                      </a:lvl1pPr>
                      <a:lvl2pPr indent="14288">
                        <a:spcBef>
                          <a:spcPct val="20000"/>
                        </a:spcBef>
                        <a:buClr>
                          <a:schemeClr val="accent2"/>
                        </a:buClr>
                        <a:buFont typeface="Wingdings" panose="05000000000000000000" pitchFamily="2" charset="2"/>
                        <a:defRPr sz="2200">
                          <a:solidFill>
                            <a:schemeClr val="tx1"/>
                          </a:solidFill>
                          <a:latin typeface="Verdana" panose="020B0604030504040204" pitchFamily="34" charset="0"/>
                          <a:cs typeface="Arial" panose="020B0604020202020204" pitchFamily="34" charset="0"/>
                        </a:defRPr>
                      </a:lvl2pPr>
                      <a:lvl3pPr indent="-4763">
                        <a:spcBef>
                          <a:spcPct val="20000"/>
                        </a:spcBef>
                        <a:buClr>
                          <a:schemeClr val="accent2"/>
                        </a:buClr>
                        <a:buFont typeface="Wingdings" panose="05000000000000000000" pitchFamily="2" charset="2"/>
                        <a:defRPr sz="2100">
                          <a:solidFill>
                            <a:schemeClr val="tx1"/>
                          </a:solidFill>
                          <a:latin typeface="Verdana" panose="020B0604030504040204" pitchFamily="34" charset="0"/>
                          <a:cs typeface="Arial" panose="020B0604020202020204" pitchFamily="34" charset="0"/>
                        </a:defRPr>
                      </a:lvl3pPr>
                      <a:lvl4pPr indent="-65088">
                        <a:spcBef>
                          <a:spcPct val="20000"/>
                        </a:spcBef>
                        <a:buClr>
                          <a:schemeClr val="accent2"/>
                        </a:buClr>
                        <a:buFont typeface="Wingdings" panose="05000000000000000000" pitchFamily="2" charset="2"/>
                        <a:defRPr>
                          <a:solidFill>
                            <a:schemeClr val="tx1"/>
                          </a:solidFill>
                          <a:latin typeface="Verdana" panose="020B0604030504040204" pitchFamily="34" charset="0"/>
                          <a:cs typeface="Arial" panose="020B0604020202020204" pitchFamily="34" charset="0"/>
                        </a:defRPr>
                      </a:lvl4pPr>
                      <a:lvl5pPr indent="-133350">
                        <a:spcBef>
                          <a:spcPct val="25000"/>
                        </a:spcBef>
                        <a:buClr>
                          <a:schemeClr val="accent2"/>
                        </a:buClr>
                        <a:buFont typeface="Wingdings" panose="05000000000000000000" pitchFamily="2" charset="2"/>
                        <a:defRPr>
                          <a:solidFill>
                            <a:schemeClr val="tx1"/>
                          </a:solidFill>
                          <a:latin typeface="Verdana" panose="020B0604030504040204" pitchFamily="34" charset="0"/>
                          <a:cs typeface="Arial" panose="020B0604020202020204" pitchFamily="34" charset="0"/>
                        </a:defRPr>
                      </a:lvl5pPr>
                      <a:lvl6pPr indent="-133350"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cs typeface="Arial" panose="020B0604020202020204" pitchFamily="34" charset="0"/>
                        </a:defRPr>
                      </a:lvl6pPr>
                      <a:lvl7pPr indent="-133350"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cs typeface="Arial" panose="020B0604020202020204" pitchFamily="34" charset="0"/>
                        </a:defRPr>
                      </a:lvl7pPr>
                      <a:lvl8pPr indent="-133350"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cs typeface="Arial" panose="020B0604020202020204" pitchFamily="34" charset="0"/>
                        </a:defRPr>
                      </a:lvl8pPr>
                      <a:lvl9pPr indent="-133350"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panose="05000000000000000000" pitchFamily="2" charset="2"/>
                        <a:buNone/>
                        <a:tabLst/>
                      </a:pPr>
                      <a:r>
                        <a:rPr kumimoji="0" lang="fa-IR" altLang="en-US" sz="2600" b="1" i="0" u="none" strike="noStrike" cap="none" normalizeH="0" baseline="0" smtClean="0">
                          <a:ln>
                            <a:noFill/>
                          </a:ln>
                          <a:solidFill>
                            <a:schemeClr val="accent2"/>
                          </a:solidFill>
                          <a:effectLst/>
                          <a:latin typeface="Verdana" panose="020B0604030504040204" pitchFamily="34" charset="0"/>
                          <a:cs typeface="Arial" panose="020B0604020202020204" pitchFamily="34" charset="0"/>
                        </a:rPr>
                        <a:t>نوآوري</a:t>
                      </a:r>
                      <a:endParaRPr kumimoji="0" lang="en-US" altLang="en-US" sz="2600" b="1" i="0" u="none" strike="noStrike" cap="none" normalizeH="0" baseline="0" smtClean="0">
                        <a:ln>
                          <a:noFill/>
                        </a:ln>
                        <a:solidFill>
                          <a:schemeClr val="accent2"/>
                        </a:solidFill>
                        <a:effectLst/>
                        <a:latin typeface="Verdana" panose="020B0604030504040204" pitchFamily="34" charset="0"/>
                        <a:cs typeface="Arial" panose="020B0604020202020204" pitchFamily="34"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50201736"/>
                  </a:ext>
                </a:extLst>
              </a:tr>
              <a:tr h="127000">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rowSpan="2">
                  <a:txBody>
                    <a:bodyPr/>
                    <a:lstStyle>
                      <a:lvl1pPr>
                        <a:spcBef>
                          <a:spcPct val="20000"/>
                        </a:spcBef>
                        <a:buClr>
                          <a:schemeClr val="accent2"/>
                        </a:buClr>
                        <a:buFont typeface="Wingdings" panose="05000000000000000000" pitchFamily="2" charset="2"/>
                        <a:defRPr sz="2600">
                          <a:solidFill>
                            <a:schemeClr val="tx1"/>
                          </a:solidFill>
                          <a:latin typeface="Verdana" panose="020B0604030504040204" pitchFamily="34" charset="0"/>
                          <a:cs typeface="Arial" panose="020B0604020202020204" pitchFamily="34" charset="0"/>
                        </a:defRPr>
                      </a:lvl1pPr>
                      <a:lvl2pPr indent="14288">
                        <a:spcBef>
                          <a:spcPct val="20000"/>
                        </a:spcBef>
                        <a:buClr>
                          <a:schemeClr val="accent2"/>
                        </a:buClr>
                        <a:buFont typeface="Wingdings" panose="05000000000000000000" pitchFamily="2" charset="2"/>
                        <a:defRPr sz="2200">
                          <a:solidFill>
                            <a:schemeClr val="tx1"/>
                          </a:solidFill>
                          <a:latin typeface="Verdana" panose="020B0604030504040204" pitchFamily="34" charset="0"/>
                          <a:cs typeface="Arial" panose="020B0604020202020204" pitchFamily="34" charset="0"/>
                        </a:defRPr>
                      </a:lvl2pPr>
                      <a:lvl3pPr indent="-4763">
                        <a:spcBef>
                          <a:spcPct val="20000"/>
                        </a:spcBef>
                        <a:buClr>
                          <a:schemeClr val="accent2"/>
                        </a:buClr>
                        <a:buFont typeface="Wingdings" panose="05000000000000000000" pitchFamily="2" charset="2"/>
                        <a:defRPr sz="2100">
                          <a:solidFill>
                            <a:schemeClr val="tx1"/>
                          </a:solidFill>
                          <a:latin typeface="Verdana" panose="020B0604030504040204" pitchFamily="34" charset="0"/>
                          <a:cs typeface="Arial" panose="020B0604020202020204" pitchFamily="34" charset="0"/>
                        </a:defRPr>
                      </a:lvl3pPr>
                      <a:lvl4pPr indent="-65088">
                        <a:spcBef>
                          <a:spcPct val="20000"/>
                        </a:spcBef>
                        <a:buClr>
                          <a:schemeClr val="accent2"/>
                        </a:buClr>
                        <a:buFont typeface="Wingdings" panose="05000000000000000000" pitchFamily="2" charset="2"/>
                        <a:defRPr>
                          <a:solidFill>
                            <a:schemeClr val="tx1"/>
                          </a:solidFill>
                          <a:latin typeface="Verdana" panose="020B0604030504040204" pitchFamily="34" charset="0"/>
                          <a:cs typeface="Arial" panose="020B0604020202020204" pitchFamily="34" charset="0"/>
                        </a:defRPr>
                      </a:lvl4pPr>
                      <a:lvl5pPr indent="-133350">
                        <a:spcBef>
                          <a:spcPct val="25000"/>
                        </a:spcBef>
                        <a:buClr>
                          <a:schemeClr val="accent2"/>
                        </a:buClr>
                        <a:buFont typeface="Wingdings" panose="05000000000000000000" pitchFamily="2" charset="2"/>
                        <a:defRPr>
                          <a:solidFill>
                            <a:schemeClr val="tx1"/>
                          </a:solidFill>
                          <a:latin typeface="Verdana" panose="020B0604030504040204" pitchFamily="34" charset="0"/>
                          <a:cs typeface="Arial" panose="020B0604020202020204" pitchFamily="34" charset="0"/>
                        </a:defRPr>
                      </a:lvl5pPr>
                      <a:lvl6pPr indent="-133350"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cs typeface="Arial" panose="020B0604020202020204" pitchFamily="34" charset="0"/>
                        </a:defRPr>
                      </a:lvl6pPr>
                      <a:lvl7pPr indent="-133350"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cs typeface="Arial" panose="020B0604020202020204" pitchFamily="34" charset="0"/>
                        </a:defRPr>
                      </a:lvl7pPr>
                      <a:lvl8pPr indent="-133350"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cs typeface="Arial" panose="020B0604020202020204" pitchFamily="34" charset="0"/>
                        </a:defRPr>
                      </a:lvl8pPr>
                      <a:lvl9pPr indent="-133350"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panose="05000000000000000000" pitchFamily="2" charset="2"/>
                        <a:buNone/>
                        <a:tabLst/>
                      </a:pPr>
                      <a:r>
                        <a:rPr kumimoji="0" lang="fa-IR" altLang="en-US" sz="2600" b="1" i="0" u="none" strike="noStrike" cap="none" normalizeH="0" baseline="0" smtClean="0">
                          <a:ln>
                            <a:noFill/>
                          </a:ln>
                          <a:solidFill>
                            <a:schemeClr val="tx1"/>
                          </a:solidFill>
                          <a:effectLst/>
                          <a:latin typeface="Verdana" panose="020B0604030504040204" pitchFamily="34" charset="0"/>
                          <a:cs typeface="Arial" panose="020B0604020202020204" pitchFamily="34" charset="0"/>
                        </a:rPr>
                        <a:t>محصول</a:t>
                      </a:r>
                    </a:p>
                    <a:p>
                      <a:pPr marL="0" marR="0" lvl="0" indent="0" algn="ctr" defTabSz="914400" rtl="0" eaLnBrk="1" fontAlgn="base" latinLnBrk="0" hangingPunct="1">
                        <a:lnSpc>
                          <a:spcPct val="100000"/>
                        </a:lnSpc>
                        <a:spcBef>
                          <a:spcPct val="20000"/>
                        </a:spcBef>
                        <a:spcAft>
                          <a:spcPct val="0"/>
                        </a:spcAft>
                        <a:buClr>
                          <a:schemeClr val="accent2"/>
                        </a:buClr>
                        <a:buSzTx/>
                        <a:buFont typeface="Wingdings" panose="05000000000000000000" pitchFamily="2" charset="2"/>
                        <a:buNone/>
                        <a:tabLst/>
                      </a:pPr>
                      <a:r>
                        <a:rPr kumimoji="0" lang="fa-IR" altLang="en-US" sz="2600" b="1" i="0" u="none" strike="noStrike" cap="none" normalizeH="0" baseline="0" smtClean="0">
                          <a:ln>
                            <a:noFill/>
                          </a:ln>
                          <a:solidFill>
                            <a:schemeClr val="tx1"/>
                          </a:solidFill>
                          <a:effectLst/>
                          <a:latin typeface="Verdana" panose="020B0604030504040204" pitchFamily="34" charset="0"/>
                          <a:cs typeface="Arial" panose="020B0604020202020204" pitchFamily="34" charset="0"/>
                        </a:rPr>
                        <a:t>چهار نوع نوآوري : محصول، فرآِيند، بازاريابي، مديريت</a:t>
                      </a:r>
                      <a:endParaRPr kumimoji="0" lang="en-US" altLang="en-US" sz="2600" b="1" i="0" u="none" strike="noStrike" cap="none" normalizeH="0" baseline="0" smtClean="0">
                        <a:ln>
                          <a:noFill/>
                        </a:ln>
                        <a:solidFill>
                          <a:schemeClr val="tx1"/>
                        </a:solidFill>
                        <a:effectLst/>
                        <a:latin typeface="Verdana" panose="020B0604030504040204" pitchFamily="34" charset="0"/>
                        <a:cs typeface="Arial" panose="020B0604020202020204" pitchFamily="34"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357066140"/>
                  </a:ext>
                </a:extLst>
              </a:tr>
              <a:tr h="2857500">
                <a:tc>
                  <a:txBody>
                    <a:bodyPr/>
                    <a:lstStyle>
                      <a:lvl1pPr>
                        <a:spcBef>
                          <a:spcPct val="20000"/>
                        </a:spcBef>
                        <a:buClr>
                          <a:schemeClr val="accent2"/>
                        </a:buClr>
                        <a:buFont typeface="Wingdings" panose="05000000000000000000" pitchFamily="2" charset="2"/>
                        <a:defRPr sz="2600">
                          <a:solidFill>
                            <a:schemeClr val="tx1"/>
                          </a:solidFill>
                          <a:latin typeface="Verdana" panose="020B0604030504040204" pitchFamily="34" charset="0"/>
                          <a:cs typeface="Arial" panose="020B0604020202020204" pitchFamily="34" charset="0"/>
                        </a:defRPr>
                      </a:lvl1pPr>
                      <a:lvl2pPr indent="14288">
                        <a:spcBef>
                          <a:spcPct val="20000"/>
                        </a:spcBef>
                        <a:buClr>
                          <a:schemeClr val="accent2"/>
                        </a:buClr>
                        <a:buFont typeface="Wingdings" panose="05000000000000000000" pitchFamily="2" charset="2"/>
                        <a:defRPr sz="2200">
                          <a:solidFill>
                            <a:schemeClr val="tx1"/>
                          </a:solidFill>
                          <a:latin typeface="Verdana" panose="020B0604030504040204" pitchFamily="34" charset="0"/>
                          <a:cs typeface="Arial" panose="020B0604020202020204" pitchFamily="34" charset="0"/>
                        </a:defRPr>
                      </a:lvl2pPr>
                      <a:lvl3pPr indent="-4763">
                        <a:spcBef>
                          <a:spcPct val="20000"/>
                        </a:spcBef>
                        <a:buClr>
                          <a:schemeClr val="accent2"/>
                        </a:buClr>
                        <a:buFont typeface="Wingdings" panose="05000000000000000000" pitchFamily="2" charset="2"/>
                        <a:defRPr sz="2100">
                          <a:solidFill>
                            <a:schemeClr val="tx1"/>
                          </a:solidFill>
                          <a:latin typeface="Verdana" panose="020B0604030504040204" pitchFamily="34" charset="0"/>
                          <a:cs typeface="Arial" panose="020B0604020202020204" pitchFamily="34" charset="0"/>
                        </a:defRPr>
                      </a:lvl3pPr>
                      <a:lvl4pPr indent="-65088">
                        <a:spcBef>
                          <a:spcPct val="20000"/>
                        </a:spcBef>
                        <a:buClr>
                          <a:schemeClr val="accent2"/>
                        </a:buClr>
                        <a:buFont typeface="Wingdings" panose="05000000000000000000" pitchFamily="2" charset="2"/>
                        <a:defRPr>
                          <a:solidFill>
                            <a:schemeClr val="tx1"/>
                          </a:solidFill>
                          <a:latin typeface="Verdana" panose="020B0604030504040204" pitchFamily="34" charset="0"/>
                          <a:cs typeface="Arial" panose="020B0604020202020204" pitchFamily="34" charset="0"/>
                        </a:defRPr>
                      </a:lvl4pPr>
                      <a:lvl5pPr indent="-133350">
                        <a:spcBef>
                          <a:spcPct val="25000"/>
                        </a:spcBef>
                        <a:buClr>
                          <a:schemeClr val="accent2"/>
                        </a:buClr>
                        <a:buFont typeface="Wingdings" panose="05000000000000000000" pitchFamily="2" charset="2"/>
                        <a:defRPr>
                          <a:solidFill>
                            <a:schemeClr val="tx1"/>
                          </a:solidFill>
                          <a:latin typeface="Verdana" panose="020B0604030504040204" pitchFamily="34" charset="0"/>
                          <a:cs typeface="Arial" panose="020B0604020202020204" pitchFamily="34" charset="0"/>
                        </a:defRPr>
                      </a:lvl5pPr>
                      <a:lvl6pPr indent="-133350"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cs typeface="Arial" panose="020B0604020202020204" pitchFamily="34" charset="0"/>
                        </a:defRPr>
                      </a:lvl6pPr>
                      <a:lvl7pPr indent="-133350"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cs typeface="Arial" panose="020B0604020202020204" pitchFamily="34" charset="0"/>
                        </a:defRPr>
                      </a:lvl7pPr>
                      <a:lvl8pPr indent="-133350"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cs typeface="Arial" panose="020B0604020202020204" pitchFamily="34" charset="0"/>
                        </a:defRPr>
                      </a:lvl8pPr>
                      <a:lvl9pPr indent="-133350"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
                          <a:schemeClr val="accent2"/>
                        </a:buClr>
                        <a:buSzTx/>
                        <a:buFont typeface="Wingdings" panose="05000000000000000000" pitchFamily="2" charset="2"/>
                        <a:buNone/>
                        <a:tabLst/>
                      </a:pPr>
                      <a:r>
                        <a:rPr kumimoji="0" lang="fa-IR" altLang="en-US" sz="2600" b="1" i="0" u="none" strike="noStrike" cap="none" normalizeH="0" baseline="0" smtClean="0">
                          <a:ln>
                            <a:noFill/>
                          </a:ln>
                          <a:solidFill>
                            <a:schemeClr val="tx1"/>
                          </a:solidFill>
                          <a:effectLst/>
                          <a:latin typeface="Verdana" panose="020B0604030504040204" pitchFamily="34" charset="0"/>
                          <a:cs typeface="Arial" panose="020B0604020202020204" pitchFamily="34" charset="0"/>
                        </a:rPr>
                        <a:t>فرآيند ها(تكنيك ها) </a:t>
                      </a:r>
                    </a:p>
                    <a:p>
                      <a:pPr marL="0" marR="0" lvl="0" indent="0" algn="l" defTabSz="914400" rtl="0" eaLnBrk="1" fontAlgn="base" latinLnBrk="0" hangingPunct="1">
                        <a:lnSpc>
                          <a:spcPct val="100000"/>
                        </a:lnSpc>
                        <a:spcBef>
                          <a:spcPct val="20000"/>
                        </a:spcBef>
                        <a:spcAft>
                          <a:spcPct val="0"/>
                        </a:spcAft>
                        <a:buClr>
                          <a:schemeClr val="accent2"/>
                        </a:buClr>
                        <a:buSzTx/>
                        <a:buFont typeface="Wingdings" panose="05000000000000000000" pitchFamily="2" charset="2"/>
                        <a:buNone/>
                        <a:tabLst/>
                      </a:pPr>
                      <a:r>
                        <a:rPr kumimoji="0" lang="fa-IR" altLang="en-US" sz="2600" b="1" i="0" u="none" strike="noStrike" cap="none" normalizeH="0" baseline="0" smtClean="0">
                          <a:ln>
                            <a:noFill/>
                          </a:ln>
                          <a:solidFill>
                            <a:schemeClr val="tx1"/>
                          </a:solidFill>
                          <a:effectLst/>
                          <a:latin typeface="Verdana" panose="020B0604030504040204" pitchFamily="34" charset="0"/>
                          <a:cs typeface="Arial" panose="020B0604020202020204" pitchFamily="34" charset="0"/>
                        </a:rPr>
                        <a:t>خلاقيت فردي و گروهي</a:t>
                      </a:r>
                      <a:endParaRPr kumimoji="0" lang="en-US" altLang="en-US" sz="2600" b="1" i="0" u="none" strike="noStrike" cap="none" normalizeH="0" baseline="0" smtClean="0">
                        <a:ln>
                          <a:noFill/>
                        </a:ln>
                        <a:solidFill>
                          <a:schemeClr val="tx1"/>
                        </a:solidFill>
                        <a:effectLst/>
                        <a:latin typeface="Verdana" panose="020B0604030504040204" pitchFamily="34" charset="0"/>
                        <a:cs typeface="Arial" panose="020B0604020202020204" pitchFamily="34"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vMerge="1">
                  <a:txBody>
                    <a:bodyPr/>
                    <a:lstStyle/>
                    <a:p>
                      <a:endParaRPr lang="en-US"/>
                    </a:p>
                  </a:txBody>
                  <a:tcPr/>
                </a:tc>
                <a:tc>
                  <a:txBody>
                    <a:bodyPr/>
                    <a:lstStyle>
                      <a:lvl1pPr>
                        <a:spcBef>
                          <a:spcPct val="20000"/>
                        </a:spcBef>
                        <a:buClr>
                          <a:schemeClr val="accent2"/>
                        </a:buClr>
                        <a:buFont typeface="Wingdings" panose="05000000000000000000" pitchFamily="2" charset="2"/>
                        <a:defRPr sz="2600">
                          <a:solidFill>
                            <a:schemeClr val="tx1"/>
                          </a:solidFill>
                          <a:latin typeface="Verdana" panose="020B0604030504040204" pitchFamily="34" charset="0"/>
                          <a:cs typeface="Arial" panose="020B0604020202020204" pitchFamily="34" charset="0"/>
                        </a:defRPr>
                      </a:lvl1pPr>
                      <a:lvl2pPr indent="14288">
                        <a:spcBef>
                          <a:spcPct val="20000"/>
                        </a:spcBef>
                        <a:buClr>
                          <a:schemeClr val="accent2"/>
                        </a:buClr>
                        <a:buFont typeface="Wingdings" panose="05000000000000000000" pitchFamily="2" charset="2"/>
                        <a:defRPr sz="2200">
                          <a:solidFill>
                            <a:schemeClr val="tx1"/>
                          </a:solidFill>
                          <a:latin typeface="Verdana" panose="020B0604030504040204" pitchFamily="34" charset="0"/>
                          <a:cs typeface="Arial" panose="020B0604020202020204" pitchFamily="34" charset="0"/>
                        </a:defRPr>
                      </a:lvl2pPr>
                      <a:lvl3pPr indent="-4763">
                        <a:spcBef>
                          <a:spcPct val="20000"/>
                        </a:spcBef>
                        <a:buClr>
                          <a:schemeClr val="accent2"/>
                        </a:buClr>
                        <a:buFont typeface="Wingdings" panose="05000000000000000000" pitchFamily="2" charset="2"/>
                        <a:defRPr sz="2100">
                          <a:solidFill>
                            <a:schemeClr val="tx1"/>
                          </a:solidFill>
                          <a:latin typeface="Verdana" panose="020B0604030504040204" pitchFamily="34" charset="0"/>
                          <a:cs typeface="Arial" panose="020B0604020202020204" pitchFamily="34" charset="0"/>
                        </a:defRPr>
                      </a:lvl3pPr>
                      <a:lvl4pPr indent="-65088">
                        <a:spcBef>
                          <a:spcPct val="20000"/>
                        </a:spcBef>
                        <a:buClr>
                          <a:schemeClr val="accent2"/>
                        </a:buClr>
                        <a:buFont typeface="Wingdings" panose="05000000000000000000" pitchFamily="2" charset="2"/>
                        <a:defRPr>
                          <a:solidFill>
                            <a:schemeClr val="tx1"/>
                          </a:solidFill>
                          <a:latin typeface="Verdana" panose="020B0604030504040204" pitchFamily="34" charset="0"/>
                          <a:cs typeface="Arial" panose="020B0604020202020204" pitchFamily="34" charset="0"/>
                        </a:defRPr>
                      </a:lvl4pPr>
                      <a:lvl5pPr indent="-133350">
                        <a:spcBef>
                          <a:spcPct val="25000"/>
                        </a:spcBef>
                        <a:buClr>
                          <a:schemeClr val="accent2"/>
                        </a:buClr>
                        <a:buFont typeface="Wingdings" panose="05000000000000000000" pitchFamily="2" charset="2"/>
                        <a:defRPr>
                          <a:solidFill>
                            <a:schemeClr val="tx1"/>
                          </a:solidFill>
                          <a:latin typeface="Verdana" panose="020B0604030504040204" pitchFamily="34" charset="0"/>
                          <a:cs typeface="Arial" panose="020B0604020202020204" pitchFamily="34" charset="0"/>
                        </a:defRPr>
                      </a:lvl5pPr>
                      <a:lvl6pPr indent="-133350"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cs typeface="Arial" panose="020B0604020202020204" pitchFamily="34" charset="0"/>
                        </a:defRPr>
                      </a:lvl6pPr>
                      <a:lvl7pPr indent="-133350"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cs typeface="Arial" panose="020B0604020202020204" pitchFamily="34" charset="0"/>
                        </a:defRPr>
                      </a:lvl7pPr>
                      <a:lvl8pPr indent="-133350"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cs typeface="Arial" panose="020B0604020202020204" pitchFamily="34" charset="0"/>
                        </a:defRPr>
                      </a:lvl8pPr>
                      <a:lvl9pPr indent="-133350"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panose="05000000000000000000" pitchFamily="2" charset="2"/>
                        <a:buNone/>
                        <a:tabLst/>
                      </a:pPr>
                      <a:endParaRPr kumimoji="0" lang="fa-IR" altLang="en-US" sz="2600" b="1" i="0" u="none" strike="noStrike" cap="none" normalizeH="0" baseline="0" smtClean="0">
                        <a:ln>
                          <a:noFill/>
                        </a:ln>
                        <a:solidFill>
                          <a:schemeClr val="tx1"/>
                        </a:solidFill>
                        <a:effectLst/>
                        <a:latin typeface="Verdana" panose="020B0604030504040204" pitchFamily="34" charset="0"/>
                        <a:cs typeface="Arial" panose="020B0604020202020204" pitchFamily="34" charset="0"/>
                      </a:endParaRPr>
                    </a:p>
                    <a:p>
                      <a:pPr marL="0" marR="0" lvl="0" indent="0" algn="ctr" defTabSz="914400" rtl="0" eaLnBrk="1" fontAlgn="base" latinLnBrk="0" hangingPunct="1">
                        <a:lnSpc>
                          <a:spcPct val="100000"/>
                        </a:lnSpc>
                        <a:spcBef>
                          <a:spcPct val="20000"/>
                        </a:spcBef>
                        <a:spcAft>
                          <a:spcPct val="0"/>
                        </a:spcAft>
                        <a:buClr>
                          <a:schemeClr val="accent2"/>
                        </a:buClr>
                        <a:buSzTx/>
                        <a:buFont typeface="Wingdings" panose="05000000000000000000" pitchFamily="2" charset="2"/>
                        <a:buNone/>
                        <a:tabLst/>
                      </a:pPr>
                      <a:endParaRPr kumimoji="0" lang="fa-IR" altLang="en-US" sz="2600" b="1" i="0" u="none" strike="noStrike" cap="none" normalizeH="0" baseline="0" smtClean="0">
                        <a:ln>
                          <a:noFill/>
                        </a:ln>
                        <a:solidFill>
                          <a:schemeClr val="tx1"/>
                        </a:solidFill>
                        <a:effectLst/>
                        <a:latin typeface="Verdana" panose="020B0604030504040204" pitchFamily="34" charset="0"/>
                        <a:cs typeface="Arial" panose="020B0604020202020204" pitchFamily="34" charset="0"/>
                      </a:endParaRPr>
                    </a:p>
                    <a:p>
                      <a:pPr marL="0" marR="0" lvl="0" indent="0" algn="ctr" defTabSz="914400" rtl="0" eaLnBrk="1" fontAlgn="base" latinLnBrk="0" hangingPunct="1">
                        <a:lnSpc>
                          <a:spcPct val="100000"/>
                        </a:lnSpc>
                        <a:spcBef>
                          <a:spcPct val="20000"/>
                        </a:spcBef>
                        <a:spcAft>
                          <a:spcPct val="0"/>
                        </a:spcAft>
                        <a:buClr>
                          <a:schemeClr val="accent2"/>
                        </a:buClr>
                        <a:buSzTx/>
                        <a:buFont typeface="Wingdings" panose="05000000000000000000" pitchFamily="2" charset="2"/>
                        <a:buNone/>
                        <a:tabLst/>
                      </a:pPr>
                      <a:r>
                        <a:rPr kumimoji="0" lang="fa-IR" altLang="en-US" sz="2600" b="1" i="0" u="none" strike="noStrike" cap="none" normalizeH="0" baseline="0" smtClean="0">
                          <a:ln>
                            <a:noFill/>
                          </a:ln>
                          <a:solidFill>
                            <a:schemeClr val="tx1"/>
                          </a:solidFill>
                          <a:effectLst/>
                          <a:latin typeface="Verdana" panose="020B0604030504040204" pitchFamily="34" charset="0"/>
                          <a:cs typeface="Arial" panose="020B0604020202020204" pitchFamily="34" charset="0"/>
                        </a:rPr>
                        <a:t>امكانات</a:t>
                      </a:r>
                      <a:endParaRPr kumimoji="0" lang="en-US" altLang="en-US" sz="2600" b="1" i="0" u="none" strike="noStrike" cap="none" normalizeH="0" baseline="0" smtClean="0">
                        <a:ln>
                          <a:noFill/>
                        </a:ln>
                        <a:solidFill>
                          <a:schemeClr val="tx1"/>
                        </a:solidFill>
                        <a:effectLst/>
                        <a:latin typeface="Verdana" panose="020B0604030504040204" pitchFamily="34" charset="0"/>
                        <a:cs typeface="Arial" panose="020B0604020202020204"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val="475698205"/>
                  </a:ext>
                </a:extLst>
              </a:tr>
            </a:tbl>
          </a:graphicData>
        </a:graphic>
      </p:graphicFrame>
      <p:sp>
        <p:nvSpPr>
          <p:cNvPr id="2" name="Footer Placeholder 1"/>
          <p:cNvSpPr>
            <a:spLocks noGrp="1"/>
          </p:cNvSpPr>
          <p:nvPr>
            <p:ph type="ftr" sz="quarter" idx="11"/>
          </p:nvPr>
        </p:nvSpPr>
        <p:spPr/>
        <p:txBody>
          <a:bodyPr/>
          <a:lstStyle/>
          <a:p>
            <a:r>
              <a:rPr lang="fa-IR" altLang="en-US" smtClean="0"/>
              <a:t>مهندسی ارزش-خلاقیت- </a:t>
            </a:r>
            <a:r>
              <a:rPr lang="en-US" altLang="en-US" smtClean="0"/>
              <a:t>www.ravanshadnia.com</a:t>
            </a:r>
            <a:endParaRPr lang="en-US" altLang="en-US"/>
          </a:p>
        </p:txBody>
      </p:sp>
      <p:sp>
        <p:nvSpPr>
          <p:cNvPr id="3" name="Slide Number Placeholder 2"/>
          <p:cNvSpPr>
            <a:spLocks noGrp="1"/>
          </p:cNvSpPr>
          <p:nvPr>
            <p:ph type="sldNum" sz="quarter" idx="12"/>
          </p:nvPr>
        </p:nvSpPr>
        <p:spPr/>
        <p:txBody>
          <a:bodyPr/>
          <a:lstStyle/>
          <a:p>
            <a:fld id="{1E6CF6C3-EAD9-478E-8EE7-CF89C1497883}" type="slidenum">
              <a:rPr lang="en-US" altLang="en-US" smtClean="0"/>
              <a:pPr/>
              <a:t>35</a:t>
            </a:fld>
            <a:endParaRPr lang="en-US" altLang="en-US"/>
          </a:p>
        </p:txBody>
      </p:sp>
    </p:spTree>
    <p:extLst>
      <p:ext uri="{BB962C8B-B14F-4D97-AF65-F5344CB8AC3E}">
        <p14:creationId xmlns:p14="http://schemas.microsoft.com/office/powerpoint/2010/main" val="2913103389"/>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dirty="0" smtClean="0"/>
              <a:t>فرایند خلاقیت</a:t>
            </a:r>
            <a:endParaRPr lang="en-US" dirty="0"/>
          </a:p>
        </p:txBody>
      </p:sp>
      <p:sp>
        <p:nvSpPr>
          <p:cNvPr id="3" name="Text Placeholder 2"/>
          <p:cNvSpPr>
            <a:spLocks noGrp="1"/>
          </p:cNvSpPr>
          <p:nvPr>
            <p:ph type="body" idx="1"/>
          </p:nvPr>
        </p:nvSpPr>
        <p:spPr/>
        <p:txBody>
          <a:bodyPr/>
          <a:lstStyle/>
          <a:p>
            <a:endParaRPr lang="en-US"/>
          </a:p>
        </p:txBody>
      </p:sp>
      <p:sp>
        <p:nvSpPr>
          <p:cNvPr id="4" name="Footer Placeholder 3"/>
          <p:cNvSpPr>
            <a:spLocks noGrp="1"/>
          </p:cNvSpPr>
          <p:nvPr>
            <p:ph type="ftr" sz="quarter" idx="11"/>
          </p:nvPr>
        </p:nvSpPr>
        <p:spPr/>
        <p:txBody>
          <a:bodyPr/>
          <a:lstStyle/>
          <a:p>
            <a:r>
              <a:rPr lang="fa-IR" smtClean="0"/>
              <a:t>مهندسی ارزش-خلاقیت- </a:t>
            </a:r>
            <a:r>
              <a:rPr lang="en-US" smtClean="0"/>
              <a:t>www.ravanshadnia.com</a:t>
            </a:r>
            <a:endParaRPr lang="en-US"/>
          </a:p>
        </p:txBody>
      </p:sp>
      <p:sp>
        <p:nvSpPr>
          <p:cNvPr id="5" name="Slide Number Placeholder 4"/>
          <p:cNvSpPr>
            <a:spLocks noGrp="1"/>
          </p:cNvSpPr>
          <p:nvPr>
            <p:ph type="sldNum" sz="quarter" idx="12"/>
          </p:nvPr>
        </p:nvSpPr>
        <p:spPr/>
        <p:txBody>
          <a:bodyPr/>
          <a:lstStyle/>
          <a:p>
            <a:fld id="{8BF94E1D-B273-4FD6-A7DD-B11FAD1D191C}" type="slidenum">
              <a:rPr lang="en-US" smtClean="0"/>
              <a:t>36</a:t>
            </a:fld>
            <a:endParaRPr lang="en-US"/>
          </a:p>
        </p:txBody>
      </p:sp>
    </p:spTree>
    <p:extLst>
      <p:ext uri="{BB962C8B-B14F-4D97-AF65-F5344CB8AC3E}">
        <p14:creationId xmlns:p14="http://schemas.microsoft.com/office/powerpoint/2010/main" val="56524185"/>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5234" name="Picture 2" descr="ESPNBG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38288" y="14288"/>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5235" name="Text Box 3"/>
          <p:cNvSpPr txBox="1">
            <a:spLocks noChangeArrowheads="1"/>
          </p:cNvSpPr>
          <p:nvPr/>
        </p:nvSpPr>
        <p:spPr bwMode="auto">
          <a:xfrm>
            <a:off x="2105025" y="400050"/>
            <a:ext cx="8001000" cy="25479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justLow" rtl="1"/>
            <a:r>
              <a:rPr lang="fa-IR" altLang="en-US" sz="3600" b="1">
                <a:solidFill>
                  <a:schemeClr val="bg1"/>
                </a:solidFill>
                <a:cs typeface="B Titr" panose="00000700000000000000" pitchFamily="2" charset="-78"/>
              </a:rPr>
              <a:t>فرایند خلاقیت ...</a:t>
            </a:r>
          </a:p>
          <a:p>
            <a:pPr algn="justLow" rtl="1"/>
            <a:endParaRPr lang="fa-IR" altLang="en-US" sz="1000" b="1">
              <a:solidFill>
                <a:schemeClr val="bg1"/>
              </a:solidFill>
              <a:cs typeface="B Titr" panose="00000700000000000000" pitchFamily="2" charset="-78"/>
            </a:endParaRPr>
          </a:p>
          <a:p>
            <a:pPr algn="justLow" rtl="1">
              <a:buFontTx/>
              <a:buBlip>
                <a:blip r:embed="rId3"/>
              </a:buBlip>
            </a:pPr>
            <a:r>
              <a:rPr lang="fa-IR" altLang="ko-KR" sz="2300" b="1">
                <a:solidFill>
                  <a:schemeClr val="bg1"/>
                </a:solidFill>
                <a:cs typeface="B Nazanin" panose="00000400000000000000" pitchFamily="2" charset="-78"/>
              </a:rPr>
              <a:t>ماهیت فرایند</a:t>
            </a:r>
            <a:endParaRPr lang="en-US" altLang="ko-KR" sz="2300" b="1">
              <a:solidFill>
                <a:schemeClr val="bg1"/>
              </a:solidFill>
              <a:ea typeface="굴림" panose="020B0600000101010101" pitchFamily="34" charset="-127"/>
              <a:cs typeface="B Nazanin" panose="00000400000000000000" pitchFamily="2" charset="-78"/>
            </a:endParaRPr>
          </a:p>
          <a:p>
            <a:pPr algn="justLow" rtl="1">
              <a:buFontTx/>
              <a:buBlip>
                <a:blip r:embed="rId3"/>
              </a:buBlip>
            </a:pPr>
            <a:r>
              <a:rPr lang="fa-IR" altLang="ko-KR" sz="2300" b="1">
                <a:solidFill>
                  <a:schemeClr val="bg1"/>
                </a:solidFill>
                <a:cs typeface="B Nazanin" panose="00000400000000000000" pitchFamily="2" charset="-78"/>
              </a:rPr>
              <a:t>خلاقیت فرایندی است که قابل توسعه و بهسازی است.</a:t>
            </a:r>
            <a:r>
              <a:rPr lang="en-US" altLang="ko-KR" sz="2300" b="1">
                <a:solidFill>
                  <a:schemeClr val="bg1"/>
                </a:solidFill>
                <a:cs typeface="B Nazanin" panose="00000400000000000000" pitchFamily="2" charset="-78"/>
              </a:rPr>
              <a:t> </a:t>
            </a:r>
            <a:endParaRPr lang="fa-IR" altLang="ko-KR" sz="2300" b="1">
              <a:solidFill>
                <a:schemeClr val="bg1"/>
              </a:solidFill>
              <a:cs typeface="B Nazanin" panose="00000400000000000000" pitchFamily="2" charset="-78"/>
            </a:endParaRPr>
          </a:p>
          <a:p>
            <a:pPr algn="justLow" rtl="1">
              <a:buFontTx/>
              <a:buBlip>
                <a:blip r:embed="rId3"/>
              </a:buBlip>
            </a:pPr>
            <a:r>
              <a:rPr lang="fa-IR" altLang="en-US" sz="2300" b="1">
                <a:solidFill>
                  <a:schemeClr val="bg1"/>
                </a:solidFill>
                <a:cs typeface="B Nazanin" panose="00000400000000000000" pitchFamily="2" charset="-78"/>
              </a:rPr>
              <a:t>خلاقیت شیوه ای متمایز از نگاه کردن به جهان است که اغلب اوقات غیر    منطقی است. فرایند خلاقانه شامل دیدن آن دسته از روابط میان اشیا می شود که دیگران از دیدن آن عاجزند. (مثال: مودم)</a:t>
            </a:r>
            <a:endParaRPr lang="en-US" altLang="en-US" sz="2300" b="1">
              <a:solidFill>
                <a:schemeClr val="bg1"/>
              </a:solidFill>
              <a:cs typeface="B Nazanin" panose="00000400000000000000" pitchFamily="2" charset="-78"/>
            </a:endParaRPr>
          </a:p>
        </p:txBody>
      </p:sp>
      <p:grpSp>
        <p:nvGrpSpPr>
          <p:cNvPr id="95253" name="Group 21"/>
          <p:cNvGrpSpPr>
            <a:grpSpLocks/>
          </p:cNvGrpSpPr>
          <p:nvPr/>
        </p:nvGrpSpPr>
        <p:grpSpPr bwMode="auto">
          <a:xfrm>
            <a:off x="4343400" y="3200400"/>
            <a:ext cx="3733800" cy="3048000"/>
            <a:chOff x="1776" y="2016"/>
            <a:chExt cx="2352" cy="1920"/>
          </a:xfrm>
        </p:grpSpPr>
        <p:sp>
          <p:nvSpPr>
            <p:cNvPr id="95241" name="Line 9"/>
            <p:cNvSpPr>
              <a:spLocks noChangeShapeType="1"/>
            </p:cNvSpPr>
            <p:nvPr/>
          </p:nvSpPr>
          <p:spPr bwMode="auto">
            <a:xfrm>
              <a:off x="2971" y="3069"/>
              <a:ext cx="0" cy="480"/>
            </a:xfrm>
            <a:prstGeom prst="line">
              <a:avLst/>
            </a:prstGeom>
            <a:noFill/>
            <a:ln w="28575">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95243" name="Line 11"/>
            <p:cNvSpPr>
              <a:spLocks noChangeShapeType="1"/>
            </p:cNvSpPr>
            <p:nvPr/>
          </p:nvSpPr>
          <p:spPr bwMode="auto">
            <a:xfrm flipV="1">
              <a:off x="2971" y="2367"/>
              <a:ext cx="0" cy="455"/>
            </a:xfrm>
            <a:prstGeom prst="line">
              <a:avLst/>
            </a:prstGeom>
            <a:noFill/>
            <a:ln w="28575">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95244" name="Line 12"/>
            <p:cNvSpPr>
              <a:spLocks noChangeShapeType="1"/>
            </p:cNvSpPr>
            <p:nvPr/>
          </p:nvSpPr>
          <p:spPr bwMode="auto">
            <a:xfrm flipH="1">
              <a:off x="2419" y="2963"/>
              <a:ext cx="256" cy="0"/>
            </a:xfrm>
            <a:prstGeom prst="line">
              <a:avLst/>
            </a:prstGeom>
            <a:noFill/>
            <a:ln w="28575">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95245" name="Line 13"/>
            <p:cNvSpPr>
              <a:spLocks noChangeShapeType="1"/>
            </p:cNvSpPr>
            <p:nvPr/>
          </p:nvSpPr>
          <p:spPr bwMode="auto">
            <a:xfrm>
              <a:off x="3275" y="2963"/>
              <a:ext cx="256" cy="0"/>
            </a:xfrm>
            <a:prstGeom prst="line">
              <a:avLst/>
            </a:prstGeom>
            <a:noFill/>
            <a:ln w="28575">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grpSp>
          <p:nvGrpSpPr>
            <p:cNvPr id="95252" name="Group 20"/>
            <p:cNvGrpSpPr>
              <a:grpSpLocks/>
            </p:cNvGrpSpPr>
            <p:nvPr/>
          </p:nvGrpSpPr>
          <p:grpSpPr bwMode="auto">
            <a:xfrm>
              <a:off x="1776" y="2016"/>
              <a:ext cx="2352" cy="1920"/>
              <a:chOff x="1776" y="2016"/>
              <a:chExt cx="2352" cy="1920"/>
            </a:xfrm>
          </p:grpSpPr>
          <p:sp>
            <p:nvSpPr>
              <p:cNvPr id="95242" name="Rectangle 10"/>
              <p:cNvSpPr>
                <a:spLocks noChangeArrowheads="1"/>
              </p:cNvSpPr>
              <p:nvPr/>
            </p:nvSpPr>
            <p:spPr bwMode="auto">
              <a:xfrm>
                <a:off x="2677" y="2822"/>
                <a:ext cx="598" cy="346"/>
              </a:xfrm>
              <a:prstGeom prst="rect">
                <a:avLst/>
              </a:prstGeom>
              <a:solidFill>
                <a:srgbClr val="FFFFFF"/>
              </a:solidFill>
              <a:ln w="9525">
                <a:solidFill>
                  <a:srgbClr val="000000"/>
                </a:solidFill>
                <a:miter lim="800000"/>
                <a:headEnd/>
                <a:tailEnd/>
              </a:ln>
            </p:spPr>
            <p:txBody>
              <a:bodyPr/>
              <a:lstStyle/>
              <a:p>
                <a:pPr algn="ctr" rtl="1"/>
                <a:r>
                  <a:rPr lang="fa-IR" altLang="ko-KR" b="1">
                    <a:latin typeface="Times New Roman" panose="02020603050405020304" pitchFamily="18" charset="0"/>
                    <a:ea typeface="Batang" panose="02030600000101010101" pitchFamily="18" charset="-127"/>
                    <a:cs typeface="B Nazanin" panose="00000400000000000000" pitchFamily="2" charset="-78"/>
                  </a:rPr>
                  <a:t>فرایند خلاقاته</a:t>
                </a:r>
                <a:endParaRPr lang="en-US" altLang="en-US" b="1">
                  <a:ea typeface="Batang" panose="02030600000101010101" pitchFamily="18" charset="-127"/>
                  <a:cs typeface="B Nazanin" panose="00000400000000000000" pitchFamily="2" charset="-78"/>
                </a:endParaRPr>
              </a:p>
            </p:txBody>
          </p:sp>
          <p:sp>
            <p:nvSpPr>
              <p:cNvPr id="95250" name="Rectangle 18"/>
              <p:cNvSpPr>
                <a:spLocks noChangeArrowheads="1"/>
              </p:cNvSpPr>
              <p:nvPr/>
            </p:nvSpPr>
            <p:spPr bwMode="auto">
              <a:xfrm rot="-2684667">
                <a:off x="2320" y="2292"/>
                <a:ext cx="1340" cy="1379"/>
              </a:xfrm>
              <a:prstGeom prst="rect">
                <a:avLst/>
              </a:prstGeom>
              <a:noFill/>
              <a:ln w="28575">
                <a:solidFill>
                  <a:srgbClr val="00FF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5237" name="Rectangle 5"/>
              <p:cNvSpPr>
                <a:spLocks noChangeArrowheads="1"/>
              </p:cNvSpPr>
              <p:nvPr/>
            </p:nvSpPr>
            <p:spPr bwMode="auto">
              <a:xfrm>
                <a:off x="2677" y="2016"/>
                <a:ext cx="598" cy="354"/>
              </a:xfrm>
              <a:prstGeom prst="rect">
                <a:avLst/>
              </a:prstGeom>
              <a:solidFill>
                <a:srgbClr val="FFFFFF"/>
              </a:solidFill>
              <a:ln w="9525">
                <a:solidFill>
                  <a:srgbClr val="000000"/>
                </a:solidFill>
                <a:miter lim="800000"/>
                <a:headEnd/>
                <a:tailEnd/>
              </a:ln>
            </p:spPr>
            <p:txBody>
              <a:bodyPr/>
              <a:lstStyle/>
              <a:p>
                <a:pPr algn="ctr" rtl="1"/>
                <a:r>
                  <a:rPr lang="fa-IR" altLang="ko-KR" b="1">
                    <a:latin typeface="Times New Roman" panose="02020603050405020304" pitchFamily="18" charset="0"/>
                    <a:ea typeface="Batang" panose="02030600000101010101" pitchFamily="18" charset="-127"/>
                    <a:cs typeface="B Nazanin" panose="00000400000000000000" pitchFamily="2" charset="-78"/>
                  </a:rPr>
                  <a:t>پرورش</a:t>
                </a:r>
                <a:endParaRPr lang="en-US" altLang="en-US" b="1">
                  <a:ea typeface="Batang" panose="02030600000101010101" pitchFamily="18" charset="-127"/>
                  <a:cs typeface="B Nazanin" panose="00000400000000000000" pitchFamily="2" charset="-78"/>
                </a:endParaRPr>
              </a:p>
            </p:txBody>
          </p:sp>
          <p:sp>
            <p:nvSpPr>
              <p:cNvPr id="95238" name="Rectangle 6"/>
              <p:cNvSpPr>
                <a:spLocks noChangeArrowheads="1"/>
              </p:cNvSpPr>
              <p:nvPr/>
            </p:nvSpPr>
            <p:spPr bwMode="auto">
              <a:xfrm>
                <a:off x="2682" y="3549"/>
                <a:ext cx="597" cy="387"/>
              </a:xfrm>
              <a:prstGeom prst="rect">
                <a:avLst/>
              </a:prstGeom>
              <a:solidFill>
                <a:srgbClr val="FFFFFF"/>
              </a:solidFill>
              <a:ln w="9525">
                <a:solidFill>
                  <a:srgbClr val="000000"/>
                </a:solidFill>
                <a:miter lim="800000"/>
                <a:headEnd/>
                <a:tailEnd/>
              </a:ln>
            </p:spPr>
            <p:txBody>
              <a:bodyPr/>
              <a:lstStyle/>
              <a:p>
                <a:pPr algn="ctr" rtl="1"/>
                <a:r>
                  <a:rPr lang="fa-IR" altLang="ko-KR" b="1">
                    <a:latin typeface="Times New Roman" panose="02020603050405020304" pitchFamily="18" charset="0"/>
                    <a:ea typeface="Batang" panose="02030600000101010101" pitchFamily="18" charset="-127"/>
                    <a:cs typeface="B Nazanin" panose="00000400000000000000" pitchFamily="2" charset="-78"/>
                  </a:rPr>
                  <a:t>ارزیابی</a:t>
                </a:r>
              </a:p>
              <a:p>
                <a:pPr algn="ctr" rtl="1"/>
                <a:r>
                  <a:rPr lang="fa-IR" altLang="ko-KR" b="1">
                    <a:latin typeface="Times New Roman" panose="02020603050405020304" pitchFamily="18" charset="0"/>
                    <a:ea typeface="Batang" panose="02030600000101010101" pitchFamily="18" charset="-127"/>
                    <a:cs typeface="B Nazanin" panose="00000400000000000000" pitchFamily="2" charset="-78"/>
                  </a:rPr>
                  <a:t> و اجرا</a:t>
                </a:r>
                <a:endParaRPr lang="en-US" altLang="en-US">
                  <a:ea typeface="Batang" panose="02030600000101010101" pitchFamily="18" charset="-127"/>
                  <a:cs typeface="B Nazanin" panose="00000400000000000000" pitchFamily="2" charset="-78"/>
                </a:endParaRPr>
              </a:p>
            </p:txBody>
          </p:sp>
          <p:sp>
            <p:nvSpPr>
              <p:cNvPr id="95239" name="Rectangle 7"/>
              <p:cNvSpPr>
                <a:spLocks noChangeArrowheads="1"/>
              </p:cNvSpPr>
              <p:nvPr/>
            </p:nvSpPr>
            <p:spPr bwMode="auto">
              <a:xfrm>
                <a:off x="1776" y="2822"/>
                <a:ext cx="645" cy="346"/>
              </a:xfrm>
              <a:prstGeom prst="rect">
                <a:avLst/>
              </a:prstGeom>
              <a:solidFill>
                <a:srgbClr val="FFFFFF"/>
              </a:solidFill>
              <a:ln w="9525">
                <a:solidFill>
                  <a:srgbClr val="000000"/>
                </a:solidFill>
                <a:miter lim="800000"/>
                <a:headEnd/>
                <a:tailEnd/>
              </a:ln>
            </p:spPr>
            <p:txBody>
              <a:bodyPr/>
              <a:lstStyle/>
              <a:p>
                <a:pPr algn="ctr" rtl="1"/>
                <a:r>
                  <a:rPr lang="fa-IR" altLang="ko-KR" b="1">
                    <a:latin typeface="Times New Roman" panose="02020603050405020304" pitchFamily="18" charset="0"/>
                    <a:ea typeface="Batang" panose="02030600000101010101" pitchFamily="18" charset="-127"/>
                    <a:cs typeface="B Nazanin" panose="00000400000000000000" pitchFamily="2" charset="-78"/>
                  </a:rPr>
                  <a:t>جمع آوری اطلاعات</a:t>
                </a:r>
                <a:endParaRPr lang="en-US" altLang="en-US" b="1">
                  <a:ea typeface="Batang" panose="02030600000101010101" pitchFamily="18" charset="-127"/>
                  <a:cs typeface="B Nazanin" panose="00000400000000000000" pitchFamily="2" charset="-78"/>
                </a:endParaRPr>
              </a:p>
            </p:txBody>
          </p:sp>
          <p:sp>
            <p:nvSpPr>
              <p:cNvPr id="95240" name="Rectangle 8"/>
              <p:cNvSpPr>
                <a:spLocks noChangeArrowheads="1"/>
              </p:cNvSpPr>
              <p:nvPr/>
            </p:nvSpPr>
            <p:spPr bwMode="auto">
              <a:xfrm>
                <a:off x="3531" y="2822"/>
                <a:ext cx="597" cy="346"/>
              </a:xfrm>
              <a:prstGeom prst="rect">
                <a:avLst/>
              </a:prstGeom>
              <a:solidFill>
                <a:srgbClr val="FFFFFF"/>
              </a:solidFill>
              <a:ln w="9525">
                <a:solidFill>
                  <a:srgbClr val="000000"/>
                </a:solidFill>
                <a:miter lim="800000"/>
                <a:headEnd/>
                <a:tailEnd/>
              </a:ln>
            </p:spPr>
            <p:txBody>
              <a:bodyPr/>
              <a:lstStyle/>
              <a:p>
                <a:pPr algn="ctr" rtl="1"/>
                <a:r>
                  <a:rPr lang="fa-IR" altLang="ko-KR" b="1">
                    <a:latin typeface="Times New Roman" panose="02020603050405020304" pitchFamily="18" charset="0"/>
                    <a:ea typeface="Batang" panose="02030600000101010101" pitchFamily="18" charset="-127"/>
                    <a:cs typeface="B Nazanin" panose="00000400000000000000" pitchFamily="2" charset="-78"/>
                  </a:rPr>
                  <a:t>ایده ها</a:t>
                </a:r>
                <a:endParaRPr lang="en-US" altLang="en-US" b="1">
                  <a:ea typeface="Batang" panose="02030600000101010101" pitchFamily="18" charset="-127"/>
                  <a:cs typeface="B Nazanin" panose="00000400000000000000" pitchFamily="2" charset="-78"/>
                </a:endParaRPr>
              </a:p>
            </p:txBody>
          </p:sp>
        </p:grpSp>
      </p:grpSp>
      <p:sp>
        <p:nvSpPr>
          <p:cNvPr id="2" name="Footer Placeholder 1"/>
          <p:cNvSpPr>
            <a:spLocks noGrp="1"/>
          </p:cNvSpPr>
          <p:nvPr>
            <p:ph type="ftr" sz="quarter" idx="11"/>
          </p:nvPr>
        </p:nvSpPr>
        <p:spPr/>
        <p:txBody>
          <a:bodyPr/>
          <a:lstStyle/>
          <a:p>
            <a:r>
              <a:rPr lang="fa-IR" altLang="en-US" smtClean="0"/>
              <a:t>مهندسی ارزش-خلاقیت- </a:t>
            </a:r>
            <a:r>
              <a:rPr lang="en-US" altLang="en-US" smtClean="0"/>
              <a:t>www.ravanshadnia.com</a:t>
            </a:r>
            <a:endParaRPr lang="en-US" altLang="en-US"/>
          </a:p>
        </p:txBody>
      </p:sp>
      <p:sp>
        <p:nvSpPr>
          <p:cNvPr id="3" name="Slide Number Placeholder 2"/>
          <p:cNvSpPr>
            <a:spLocks noGrp="1"/>
          </p:cNvSpPr>
          <p:nvPr>
            <p:ph type="sldNum" sz="quarter" idx="12"/>
          </p:nvPr>
        </p:nvSpPr>
        <p:spPr/>
        <p:txBody>
          <a:bodyPr/>
          <a:lstStyle/>
          <a:p>
            <a:fld id="{C08FC30A-389E-414F-95A1-8600DDF79095}" type="slidenum">
              <a:rPr lang="ar-SA" altLang="en-US" smtClean="0"/>
              <a:pPr/>
              <a:t>37</a:t>
            </a:fld>
            <a:endParaRPr lang="en-US" altLang="en-US"/>
          </a:p>
        </p:txBody>
      </p:sp>
    </p:spTree>
    <p:extLst>
      <p:ext uri="{BB962C8B-B14F-4D97-AF65-F5344CB8AC3E}">
        <p14:creationId xmlns:p14="http://schemas.microsoft.com/office/powerpoint/2010/main" val="231513819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3" presetClass="entr" presetSubtype="16" fill="hold" nodeType="afterEffect">
                                  <p:stCondLst>
                                    <p:cond delay="0"/>
                                  </p:stCondLst>
                                  <p:childTnLst>
                                    <p:set>
                                      <p:cBhvr>
                                        <p:cTn id="6" dur="1" fill="hold">
                                          <p:stCondLst>
                                            <p:cond delay="0"/>
                                          </p:stCondLst>
                                        </p:cTn>
                                        <p:tgtEl>
                                          <p:spTgt spid="95235">
                                            <p:txEl>
                                              <p:pRg st="0" end="0"/>
                                            </p:txEl>
                                          </p:spTgt>
                                        </p:tgtEl>
                                        <p:attrNameLst>
                                          <p:attrName>style.visibility</p:attrName>
                                        </p:attrNameLst>
                                      </p:cBhvr>
                                      <p:to>
                                        <p:strVal val="visible"/>
                                      </p:to>
                                    </p:set>
                                    <p:anim calcmode="lin" valueType="num">
                                      <p:cBhvr>
                                        <p:cTn id="7" dur="500" fill="hold"/>
                                        <p:tgtEl>
                                          <p:spTgt spid="95235">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95235">
                                            <p:txEl>
                                              <p:pRg st="0" end="0"/>
                                            </p:txEl>
                                          </p:spTgt>
                                        </p:tgtEl>
                                        <p:attrNameLst>
                                          <p:attrName>ppt_h</p:attrName>
                                        </p:attrNameLst>
                                      </p:cBhvr>
                                      <p:tavLst>
                                        <p:tav tm="0">
                                          <p:val>
                                            <p:fltVal val="0"/>
                                          </p:val>
                                        </p:tav>
                                        <p:tav tm="100000">
                                          <p:val>
                                            <p:strVal val="#ppt_h"/>
                                          </p:val>
                                        </p:tav>
                                      </p:tavLst>
                                    </p:anim>
                                  </p:childTnLst>
                                </p:cTn>
                              </p:par>
                            </p:childTnLst>
                          </p:cTn>
                        </p:par>
                        <p:par>
                          <p:cTn id="9" fill="hold" nodeType="afterGroup">
                            <p:stCondLst>
                              <p:cond delay="500"/>
                            </p:stCondLst>
                            <p:childTnLst>
                              <p:par>
                                <p:cTn id="10" presetID="14" presetClass="entr" presetSubtype="10" fill="hold" nodeType="afterEffect">
                                  <p:stCondLst>
                                    <p:cond delay="0"/>
                                  </p:stCondLst>
                                  <p:childTnLst>
                                    <p:set>
                                      <p:cBhvr>
                                        <p:cTn id="11" dur="1" fill="hold">
                                          <p:stCondLst>
                                            <p:cond delay="0"/>
                                          </p:stCondLst>
                                        </p:cTn>
                                        <p:tgtEl>
                                          <p:spTgt spid="95235">
                                            <p:txEl>
                                              <p:pRg st="2" end="2"/>
                                            </p:txEl>
                                          </p:spTgt>
                                        </p:tgtEl>
                                        <p:attrNameLst>
                                          <p:attrName>style.visibility</p:attrName>
                                        </p:attrNameLst>
                                      </p:cBhvr>
                                      <p:to>
                                        <p:strVal val="visible"/>
                                      </p:to>
                                    </p:set>
                                    <p:animEffect transition="in" filter="randombar(horizontal)">
                                      <p:cBhvr>
                                        <p:cTn id="12" dur="500"/>
                                        <p:tgtEl>
                                          <p:spTgt spid="95235">
                                            <p:txEl>
                                              <p:pRg st="2" end="2"/>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4" presetClass="entr" presetSubtype="10" fill="hold" nodeType="clickEffect">
                                  <p:stCondLst>
                                    <p:cond delay="0"/>
                                  </p:stCondLst>
                                  <p:childTnLst>
                                    <p:set>
                                      <p:cBhvr>
                                        <p:cTn id="16" dur="1" fill="hold">
                                          <p:stCondLst>
                                            <p:cond delay="0"/>
                                          </p:stCondLst>
                                        </p:cTn>
                                        <p:tgtEl>
                                          <p:spTgt spid="95235">
                                            <p:txEl>
                                              <p:pRg st="3" end="3"/>
                                            </p:txEl>
                                          </p:spTgt>
                                        </p:tgtEl>
                                        <p:attrNameLst>
                                          <p:attrName>style.visibility</p:attrName>
                                        </p:attrNameLst>
                                      </p:cBhvr>
                                      <p:to>
                                        <p:strVal val="visible"/>
                                      </p:to>
                                    </p:set>
                                    <p:animEffect transition="in" filter="randombar(horizontal)">
                                      <p:cBhvr>
                                        <p:cTn id="17" dur="500"/>
                                        <p:tgtEl>
                                          <p:spTgt spid="95235">
                                            <p:txEl>
                                              <p:pRg st="3" end="3"/>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4" presetClass="entr" presetSubtype="10" fill="hold" nodeType="clickEffect">
                                  <p:stCondLst>
                                    <p:cond delay="0"/>
                                  </p:stCondLst>
                                  <p:childTnLst>
                                    <p:set>
                                      <p:cBhvr>
                                        <p:cTn id="21" dur="1" fill="hold">
                                          <p:stCondLst>
                                            <p:cond delay="0"/>
                                          </p:stCondLst>
                                        </p:cTn>
                                        <p:tgtEl>
                                          <p:spTgt spid="95235">
                                            <p:txEl>
                                              <p:pRg st="4" end="4"/>
                                            </p:txEl>
                                          </p:spTgt>
                                        </p:tgtEl>
                                        <p:attrNameLst>
                                          <p:attrName>style.visibility</p:attrName>
                                        </p:attrNameLst>
                                      </p:cBhvr>
                                      <p:to>
                                        <p:strVal val="visible"/>
                                      </p:to>
                                    </p:set>
                                    <p:animEffect transition="in" filter="randombar(horizontal)">
                                      <p:cBhvr>
                                        <p:cTn id="22" dur="500"/>
                                        <p:tgtEl>
                                          <p:spTgt spid="95235">
                                            <p:txEl>
                                              <p:pRg st="4" end="4"/>
                                            </p:txEl>
                                          </p:spTgt>
                                        </p:tgtEl>
                                      </p:cBhvr>
                                    </p:animEffect>
                                  </p:childTnLst>
                                </p:cTn>
                              </p:par>
                            </p:childTnLst>
                          </p:cTn>
                        </p:par>
                        <p:par>
                          <p:cTn id="23" fill="hold" nodeType="afterGroup">
                            <p:stCondLst>
                              <p:cond delay="500"/>
                            </p:stCondLst>
                            <p:childTnLst>
                              <p:par>
                                <p:cTn id="24" presetID="23" presetClass="entr" presetSubtype="16" fill="hold" nodeType="afterEffect">
                                  <p:stCondLst>
                                    <p:cond delay="0"/>
                                  </p:stCondLst>
                                  <p:childTnLst>
                                    <p:set>
                                      <p:cBhvr>
                                        <p:cTn id="25" dur="1" fill="hold">
                                          <p:stCondLst>
                                            <p:cond delay="0"/>
                                          </p:stCondLst>
                                        </p:cTn>
                                        <p:tgtEl>
                                          <p:spTgt spid="95253"/>
                                        </p:tgtEl>
                                        <p:attrNameLst>
                                          <p:attrName>style.visibility</p:attrName>
                                        </p:attrNameLst>
                                      </p:cBhvr>
                                      <p:to>
                                        <p:strVal val="visible"/>
                                      </p:to>
                                    </p:set>
                                    <p:anim calcmode="lin" valueType="num">
                                      <p:cBhvr>
                                        <p:cTn id="26" dur="500" fill="hold"/>
                                        <p:tgtEl>
                                          <p:spTgt spid="95253"/>
                                        </p:tgtEl>
                                        <p:attrNameLst>
                                          <p:attrName>ppt_w</p:attrName>
                                        </p:attrNameLst>
                                      </p:cBhvr>
                                      <p:tavLst>
                                        <p:tav tm="0">
                                          <p:val>
                                            <p:fltVal val="0"/>
                                          </p:val>
                                        </p:tav>
                                        <p:tav tm="100000">
                                          <p:val>
                                            <p:strVal val="#ppt_w"/>
                                          </p:val>
                                        </p:tav>
                                      </p:tavLst>
                                    </p:anim>
                                    <p:anim calcmode="lin" valueType="num">
                                      <p:cBhvr>
                                        <p:cTn id="27" dur="500" fill="hold"/>
                                        <p:tgtEl>
                                          <p:spTgt spid="95253"/>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6018" name="Picture 2" descr="ESPNBG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6021" name="Picture 5" descr="886762_00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0" y="0"/>
            <a:ext cx="4191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86022" name="Text Box 6"/>
          <p:cNvSpPr txBox="1">
            <a:spLocks noChangeArrowheads="1"/>
          </p:cNvSpPr>
          <p:nvPr/>
        </p:nvSpPr>
        <p:spPr bwMode="auto">
          <a:xfrm>
            <a:off x="5867400" y="533400"/>
            <a:ext cx="4495800" cy="546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justLow" rtl="1"/>
            <a:r>
              <a:rPr lang="fa-IR" altLang="en-US" sz="2300" b="1">
                <a:solidFill>
                  <a:srgbClr val="FFFF66"/>
                </a:solidFill>
                <a:cs typeface="B Titr" panose="00000700000000000000" pitchFamily="2" charset="-78"/>
              </a:rPr>
              <a:t>فاز 1</a:t>
            </a:r>
            <a:r>
              <a:rPr lang="fa-IR" altLang="en-US" sz="2300" b="1">
                <a:solidFill>
                  <a:srgbClr val="FFFF66"/>
                </a:solidFill>
                <a:cs typeface="B Nazanin" panose="00000400000000000000" pitchFamily="2" charset="-78"/>
              </a:rPr>
              <a:t>-</a:t>
            </a:r>
            <a:r>
              <a:rPr lang="fa-IR" altLang="en-US" sz="2300" b="1">
                <a:solidFill>
                  <a:srgbClr val="FF9900"/>
                </a:solidFill>
                <a:cs typeface="B Titr" panose="00000700000000000000" pitchFamily="2" charset="-78"/>
              </a:rPr>
              <a:t> گردآوری دانش و اطلاعات</a:t>
            </a:r>
          </a:p>
          <a:p>
            <a:pPr algn="justLow" rtl="1"/>
            <a:endParaRPr lang="fa-IR" altLang="en-US" sz="1000" b="1">
              <a:solidFill>
                <a:srgbClr val="FF9900"/>
              </a:solidFill>
              <a:cs typeface="B Titr" panose="00000700000000000000" pitchFamily="2" charset="-78"/>
            </a:endParaRPr>
          </a:p>
          <a:p>
            <a:pPr algn="justLow" rtl="1"/>
            <a:endParaRPr lang="fa-IR" altLang="en-US" sz="1000" b="1">
              <a:solidFill>
                <a:srgbClr val="FF9900"/>
              </a:solidFill>
              <a:cs typeface="B Titr" panose="00000700000000000000" pitchFamily="2" charset="-78"/>
            </a:endParaRPr>
          </a:p>
          <a:p>
            <a:pPr algn="justLow" rtl="1"/>
            <a:endParaRPr lang="fa-IR" altLang="en-US" sz="1000" b="1">
              <a:solidFill>
                <a:srgbClr val="FF9900"/>
              </a:solidFill>
              <a:cs typeface="B Titr" panose="00000700000000000000" pitchFamily="2" charset="-78"/>
            </a:endParaRPr>
          </a:p>
          <a:p>
            <a:pPr algn="justLow" rtl="1"/>
            <a:r>
              <a:rPr lang="fa-IR" altLang="en-US" sz="2300">
                <a:solidFill>
                  <a:schemeClr val="bg1"/>
                </a:solidFill>
                <a:cs typeface="B Nazanin" panose="00000400000000000000" pitchFamily="2" charset="-78"/>
              </a:rPr>
              <a:t>1- خواندن در زمینه های گوناگون</a:t>
            </a:r>
          </a:p>
          <a:p>
            <a:pPr algn="justLow" rtl="1"/>
            <a:r>
              <a:rPr lang="fa-IR" altLang="en-US" sz="2300">
                <a:solidFill>
                  <a:schemeClr val="bg1"/>
                </a:solidFill>
                <a:cs typeface="B Nazanin" panose="00000400000000000000" pitchFamily="2" charset="-78"/>
              </a:rPr>
              <a:t>2- ملحق شدن به گروه ها و مجامع </a:t>
            </a:r>
            <a:r>
              <a:rPr lang="fa-IR" altLang="en-US" sz="2300" b="1">
                <a:solidFill>
                  <a:srgbClr val="FFFF66"/>
                </a:solidFill>
                <a:cs typeface="B Nazanin" panose="00000400000000000000" pitchFamily="2" charset="-78"/>
              </a:rPr>
              <a:t>حرفه ای</a:t>
            </a:r>
          </a:p>
          <a:p>
            <a:pPr algn="justLow" rtl="1"/>
            <a:r>
              <a:rPr lang="fa-IR" altLang="en-US" sz="2300">
                <a:solidFill>
                  <a:schemeClr val="bg1"/>
                </a:solidFill>
                <a:cs typeface="B Nazanin" panose="00000400000000000000" pitchFamily="2" charset="-78"/>
              </a:rPr>
              <a:t>3- حضور در همایش ها و سمینارهای </a:t>
            </a:r>
            <a:r>
              <a:rPr lang="fa-IR" altLang="en-US" sz="2300" b="1">
                <a:solidFill>
                  <a:srgbClr val="FFFF66"/>
                </a:solidFill>
                <a:cs typeface="B Nazanin" panose="00000400000000000000" pitchFamily="2" charset="-78"/>
              </a:rPr>
              <a:t>حرفه ای</a:t>
            </a:r>
          </a:p>
          <a:p>
            <a:pPr algn="justLow" rtl="1"/>
            <a:r>
              <a:rPr lang="fa-IR" altLang="en-US" sz="2300">
                <a:solidFill>
                  <a:schemeClr val="bg1"/>
                </a:solidFill>
                <a:cs typeface="B Nazanin" panose="00000400000000000000" pitchFamily="2" charset="-78"/>
              </a:rPr>
              <a:t>4- سفر به اماکن جدید</a:t>
            </a:r>
          </a:p>
          <a:p>
            <a:pPr algn="justLow" rtl="1"/>
            <a:r>
              <a:rPr lang="fa-IR" altLang="en-US" sz="2300">
                <a:solidFill>
                  <a:schemeClr val="bg1"/>
                </a:solidFill>
                <a:cs typeface="B Nazanin" panose="00000400000000000000" pitchFamily="2" charset="-78"/>
              </a:rPr>
              <a:t>5- صحبت با افراد درباره موضوع مورد نظر</a:t>
            </a:r>
          </a:p>
          <a:p>
            <a:pPr algn="justLow" rtl="1"/>
            <a:r>
              <a:rPr lang="fa-IR" altLang="en-US" sz="2300">
                <a:solidFill>
                  <a:schemeClr val="bg1"/>
                </a:solidFill>
                <a:cs typeface="B Nazanin" panose="00000400000000000000" pitchFamily="2" charset="-78"/>
              </a:rPr>
              <a:t>6- از نظر گذراندن مجلات و ژورنال های مرتبط با موضوع</a:t>
            </a:r>
          </a:p>
          <a:p>
            <a:pPr algn="justLow" rtl="1"/>
            <a:r>
              <a:rPr lang="fa-IR" altLang="en-US" sz="2300">
                <a:solidFill>
                  <a:schemeClr val="bg1"/>
                </a:solidFill>
                <a:cs typeface="B Nazanin" panose="00000400000000000000" pitchFamily="2" charset="-78"/>
              </a:rPr>
              <a:t>7- ایجاد یک آرشیو و یا کتابخانه </a:t>
            </a:r>
            <a:r>
              <a:rPr lang="fa-IR" altLang="en-US" sz="2300" b="1">
                <a:solidFill>
                  <a:srgbClr val="FFFF66"/>
                </a:solidFill>
                <a:cs typeface="B Nazanin" panose="00000400000000000000" pitchFamily="2" charset="-78"/>
              </a:rPr>
              <a:t>موضوعی</a:t>
            </a:r>
            <a:r>
              <a:rPr lang="fa-IR" altLang="en-US" sz="2300">
                <a:solidFill>
                  <a:schemeClr val="bg1"/>
                </a:solidFill>
                <a:cs typeface="B Nazanin" panose="00000400000000000000" pitchFamily="2" charset="-78"/>
              </a:rPr>
              <a:t> برای رجوع در </a:t>
            </a:r>
            <a:r>
              <a:rPr lang="fa-IR" altLang="en-US" sz="2300" b="1">
                <a:solidFill>
                  <a:srgbClr val="FFFF66"/>
                </a:solidFill>
                <a:cs typeface="B Nazanin" panose="00000400000000000000" pitchFamily="2" charset="-78"/>
              </a:rPr>
              <a:t>آینده</a:t>
            </a:r>
            <a:r>
              <a:rPr lang="fa-IR" altLang="en-US" sz="2300">
                <a:solidFill>
                  <a:schemeClr val="bg1"/>
                </a:solidFill>
                <a:cs typeface="B Nazanin" panose="00000400000000000000" pitchFamily="2" charset="-78"/>
              </a:rPr>
              <a:t> </a:t>
            </a:r>
            <a:r>
              <a:rPr lang="en-US" altLang="en-US" sz="2300">
                <a:solidFill>
                  <a:schemeClr val="bg1"/>
                </a:solidFill>
                <a:cs typeface="B Nazanin" panose="00000400000000000000" pitchFamily="2" charset="-78"/>
              </a:rPr>
              <a:t>                    </a:t>
            </a:r>
            <a:r>
              <a:rPr lang="fa-IR" altLang="en-US" sz="2300">
                <a:solidFill>
                  <a:schemeClr val="bg1"/>
                </a:solidFill>
                <a:cs typeface="B Nazanin" panose="00000400000000000000" pitchFamily="2" charset="-78"/>
              </a:rPr>
              <a:t/>
            </a:r>
            <a:br>
              <a:rPr lang="fa-IR" altLang="en-US" sz="2300">
                <a:solidFill>
                  <a:schemeClr val="bg1"/>
                </a:solidFill>
                <a:cs typeface="B Nazanin" panose="00000400000000000000" pitchFamily="2" charset="-78"/>
              </a:rPr>
            </a:br>
            <a:r>
              <a:rPr lang="fa-IR" altLang="en-US" sz="2300">
                <a:solidFill>
                  <a:schemeClr val="bg1"/>
                </a:solidFill>
                <a:cs typeface="B Nazanin" panose="00000400000000000000" pitchFamily="2" charset="-78"/>
              </a:rPr>
              <a:t>8- به همراه داشتن یک دفترچه کوچک و ثبت اطلاعات مفید</a:t>
            </a:r>
          </a:p>
          <a:p>
            <a:pPr algn="justLow" rtl="1"/>
            <a:r>
              <a:rPr lang="fa-IR" altLang="en-US" sz="2300">
                <a:solidFill>
                  <a:schemeClr val="bg1"/>
                </a:solidFill>
                <a:cs typeface="B Nazanin" panose="00000400000000000000" pitchFamily="2" charset="-78"/>
              </a:rPr>
              <a:t>9- صرف وقت برای اقناع </a:t>
            </a:r>
            <a:r>
              <a:rPr lang="fa-IR" altLang="en-US" sz="2300" b="1">
                <a:solidFill>
                  <a:srgbClr val="FFFF66"/>
                </a:solidFill>
                <a:cs typeface="B Nazanin" panose="00000400000000000000" pitchFamily="2" charset="-78"/>
              </a:rPr>
              <a:t>کنجکاوی های طبیعی</a:t>
            </a:r>
            <a:endParaRPr lang="en-US" altLang="en-US" sz="2300" b="1">
              <a:solidFill>
                <a:srgbClr val="FFFF66"/>
              </a:solidFill>
              <a:cs typeface="B Nazanin" panose="00000400000000000000" pitchFamily="2" charset="-78"/>
            </a:endParaRPr>
          </a:p>
        </p:txBody>
      </p:sp>
      <p:sp>
        <p:nvSpPr>
          <p:cNvPr id="2" name="Footer Placeholder 1"/>
          <p:cNvSpPr>
            <a:spLocks noGrp="1"/>
          </p:cNvSpPr>
          <p:nvPr>
            <p:ph type="ftr" sz="quarter" idx="11"/>
          </p:nvPr>
        </p:nvSpPr>
        <p:spPr/>
        <p:txBody>
          <a:bodyPr/>
          <a:lstStyle/>
          <a:p>
            <a:r>
              <a:rPr lang="fa-IR" altLang="en-US" smtClean="0"/>
              <a:t>مهندسی ارزش-خلاقیت- </a:t>
            </a:r>
            <a:r>
              <a:rPr lang="en-US" altLang="en-US" smtClean="0"/>
              <a:t>www.ravanshadnia.com</a:t>
            </a:r>
            <a:endParaRPr lang="en-US" altLang="en-US"/>
          </a:p>
        </p:txBody>
      </p:sp>
      <p:sp>
        <p:nvSpPr>
          <p:cNvPr id="3" name="Slide Number Placeholder 2"/>
          <p:cNvSpPr>
            <a:spLocks noGrp="1"/>
          </p:cNvSpPr>
          <p:nvPr>
            <p:ph type="sldNum" sz="quarter" idx="12"/>
          </p:nvPr>
        </p:nvSpPr>
        <p:spPr/>
        <p:txBody>
          <a:bodyPr/>
          <a:lstStyle/>
          <a:p>
            <a:fld id="{C08FC30A-389E-414F-95A1-8600DDF79095}" type="slidenum">
              <a:rPr lang="ar-SA" altLang="en-US" smtClean="0"/>
              <a:pPr/>
              <a:t>38</a:t>
            </a:fld>
            <a:endParaRPr lang="en-US" altLang="en-US"/>
          </a:p>
        </p:txBody>
      </p:sp>
    </p:spTree>
    <p:extLst>
      <p:ext uri="{BB962C8B-B14F-4D97-AF65-F5344CB8AC3E}">
        <p14:creationId xmlns:p14="http://schemas.microsoft.com/office/powerpoint/2010/main" val="259077155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3" presetClass="entr" presetSubtype="16" fill="hold" nodeType="afterEffect">
                                  <p:stCondLst>
                                    <p:cond delay="0"/>
                                  </p:stCondLst>
                                  <p:childTnLst>
                                    <p:set>
                                      <p:cBhvr>
                                        <p:cTn id="6" dur="1" fill="hold">
                                          <p:stCondLst>
                                            <p:cond delay="0"/>
                                          </p:stCondLst>
                                        </p:cTn>
                                        <p:tgtEl>
                                          <p:spTgt spid="86022">
                                            <p:txEl>
                                              <p:pRg st="0" end="0"/>
                                            </p:txEl>
                                          </p:spTgt>
                                        </p:tgtEl>
                                        <p:attrNameLst>
                                          <p:attrName>style.visibility</p:attrName>
                                        </p:attrNameLst>
                                      </p:cBhvr>
                                      <p:to>
                                        <p:strVal val="visible"/>
                                      </p:to>
                                    </p:set>
                                    <p:anim calcmode="lin" valueType="num">
                                      <p:cBhvr>
                                        <p:cTn id="7" dur="500" fill="hold"/>
                                        <p:tgtEl>
                                          <p:spTgt spid="86022">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86022">
                                            <p:txEl>
                                              <p:pRg st="0" end="0"/>
                                            </p:txEl>
                                          </p:spTgt>
                                        </p:tgtEl>
                                        <p:attrNameLst>
                                          <p:attrName>ppt_h</p:attrName>
                                        </p:attrNameLst>
                                      </p:cBhvr>
                                      <p:tavLst>
                                        <p:tav tm="0">
                                          <p:val>
                                            <p:fltVal val="0"/>
                                          </p:val>
                                        </p:tav>
                                        <p:tav tm="100000">
                                          <p:val>
                                            <p:strVal val="#ppt_h"/>
                                          </p:val>
                                        </p:tav>
                                      </p:tavLst>
                                    </p:anim>
                                  </p:childTnLst>
                                </p:cTn>
                              </p:par>
                            </p:childTnLst>
                          </p:cTn>
                        </p:par>
                        <p:par>
                          <p:cTn id="9" fill="hold" nodeType="afterGroup">
                            <p:stCondLst>
                              <p:cond delay="500"/>
                            </p:stCondLst>
                            <p:childTnLst>
                              <p:par>
                                <p:cTn id="10" presetID="14" presetClass="entr" presetSubtype="10" fill="hold" nodeType="afterEffect">
                                  <p:stCondLst>
                                    <p:cond delay="0"/>
                                  </p:stCondLst>
                                  <p:childTnLst>
                                    <p:set>
                                      <p:cBhvr>
                                        <p:cTn id="11" dur="1" fill="hold">
                                          <p:stCondLst>
                                            <p:cond delay="0"/>
                                          </p:stCondLst>
                                        </p:cTn>
                                        <p:tgtEl>
                                          <p:spTgt spid="86022">
                                            <p:txEl>
                                              <p:pRg st="4" end="4"/>
                                            </p:txEl>
                                          </p:spTgt>
                                        </p:tgtEl>
                                        <p:attrNameLst>
                                          <p:attrName>style.visibility</p:attrName>
                                        </p:attrNameLst>
                                      </p:cBhvr>
                                      <p:to>
                                        <p:strVal val="visible"/>
                                      </p:to>
                                    </p:set>
                                    <p:animEffect transition="in" filter="randombar(horizontal)">
                                      <p:cBhvr>
                                        <p:cTn id="12" dur="500"/>
                                        <p:tgtEl>
                                          <p:spTgt spid="86022">
                                            <p:txEl>
                                              <p:pRg st="4" end="4"/>
                                            </p:txEl>
                                          </p:spTgt>
                                        </p:tgtEl>
                                      </p:cBhvr>
                                    </p:animEffect>
                                  </p:childTnLst>
                                </p:cTn>
                              </p:par>
                            </p:childTnLst>
                          </p:cTn>
                        </p:par>
                        <p:par>
                          <p:cTn id="13" fill="hold" nodeType="afterGroup">
                            <p:stCondLst>
                              <p:cond delay="1000"/>
                            </p:stCondLst>
                            <p:childTnLst>
                              <p:par>
                                <p:cTn id="14" presetID="14" presetClass="entr" presetSubtype="10" fill="hold" nodeType="afterEffect">
                                  <p:stCondLst>
                                    <p:cond delay="0"/>
                                  </p:stCondLst>
                                  <p:childTnLst>
                                    <p:set>
                                      <p:cBhvr>
                                        <p:cTn id="15" dur="1" fill="hold">
                                          <p:stCondLst>
                                            <p:cond delay="0"/>
                                          </p:stCondLst>
                                        </p:cTn>
                                        <p:tgtEl>
                                          <p:spTgt spid="86022">
                                            <p:txEl>
                                              <p:pRg st="5" end="5"/>
                                            </p:txEl>
                                          </p:spTgt>
                                        </p:tgtEl>
                                        <p:attrNameLst>
                                          <p:attrName>style.visibility</p:attrName>
                                        </p:attrNameLst>
                                      </p:cBhvr>
                                      <p:to>
                                        <p:strVal val="visible"/>
                                      </p:to>
                                    </p:set>
                                    <p:animEffect transition="in" filter="randombar(horizontal)">
                                      <p:cBhvr>
                                        <p:cTn id="16" dur="500"/>
                                        <p:tgtEl>
                                          <p:spTgt spid="86022">
                                            <p:txEl>
                                              <p:pRg st="5" end="5"/>
                                            </p:txEl>
                                          </p:spTgt>
                                        </p:tgtEl>
                                      </p:cBhvr>
                                    </p:animEffect>
                                  </p:childTnLst>
                                </p:cTn>
                              </p:par>
                            </p:childTnLst>
                          </p:cTn>
                        </p:par>
                        <p:par>
                          <p:cTn id="17" fill="hold" nodeType="afterGroup">
                            <p:stCondLst>
                              <p:cond delay="1500"/>
                            </p:stCondLst>
                            <p:childTnLst>
                              <p:par>
                                <p:cTn id="18" presetID="14" presetClass="entr" presetSubtype="10" fill="hold" nodeType="afterEffect">
                                  <p:stCondLst>
                                    <p:cond delay="0"/>
                                  </p:stCondLst>
                                  <p:childTnLst>
                                    <p:set>
                                      <p:cBhvr>
                                        <p:cTn id="19" dur="1" fill="hold">
                                          <p:stCondLst>
                                            <p:cond delay="0"/>
                                          </p:stCondLst>
                                        </p:cTn>
                                        <p:tgtEl>
                                          <p:spTgt spid="86022">
                                            <p:txEl>
                                              <p:pRg st="6" end="6"/>
                                            </p:txEl>
                                          </p:spTgt>
                                        </p:tgtEl>
                                        <p:attrNameLst>
                                          <p:attrName>style.visibility</p:attrName>
                                        </p:attrNameLst>
                                      </p:cBhvr>
                                      <p:to>
                                        <p:strVal val="visible"/>
                                      </p:to>
                                    </p:set>
                                    <p:animEffect transition="in" filter="randombar(horizontal)">
                                      <p:cBhvr>
                                        <p:cTn id="20" dur="500"/>
                                        <p:tgtEl>
                                          <p:spTgt spid="86022">
                                            <p:txEl>
                                              <p:pRg st="6" end="6"/>
                                            </p:txEl>
                                          </p:spTgt>
                                        </p:tgtEl>
                                      </p:cBhvr>
                                    </p:animEffect>
                                  </p:childTnLst>
                                </p:cTn>
                              </p:par>
                            </p:childTnLst>
                          </p:cTn>
                        </p:par>
                        <p:par>
                          <p:cTn id="21" fill="hold" nodeType="afterGroup">
                            <p:stCondLst>
                              <p:cond delay="2000"/>
                            </p:stCondLst>
                            <p:childTnLst>
                              <p:par>
                                <p:cTn id="22" presetID="14" presetClass="entr" presetSubtype="10" fill="hold" nodeType="afterEffect">
                                  <p:stCondLst>
                                    <p:cond delay="0"/>
                                  </p:stCondLst>
                                  <p:childTnLst>
                                    <p:set>
                                      <p:cBhvr>
                                        <p:cTn id="23" dur="1" fill="hold">
                                          <p:stCondLst>
                                            <p:cond delay="0"/>
                                          </p:stCondLst>
                                        </p:cTn>
                                        <p:tgtEl>
                                          <p:spTgt spid="86022">
                                            <p:txEl>
                                              <p:pRg st="7" end="7"/>
                                            </p:txEl>
                                          </p:spTgt>
                                        </p:tgtEl>
                                        <p:attrNameLst>
                                          <p:attrName>style.visibility</p:attrName>
                                        </p:attrNameLst>
                                      </p:cBhvr>
                                      <p:to>
                                        <p:strVal val="visible"/>
                                      </p:to>
                                    </p:set>
                                    <p:animEffect transition="in" filter="randombar(horizontal)">
                                      <p:cBhvr>
                                        <p:cTn id="24" dur="500"/>
                                        <p:tgtEl>
                                          <p:spTgt spid="86022">
                                            <p:txEl>
                                              <p:pRg st="7" end="7"/>
                                            </p:txEl>
                                          </p:spTgt>
                                        </p:tgtEl>
                                      </p:cBhvr>
                                    </p:animEffect>
                                  </p:childTnLst>
                                </p:cTn>
                              </p:par>
                            </p:childTnLst>
                          </p:cTn>
                        </p:par>
                        <p:par>
                          <p:cTn id="25" fill="hold" nodeType="afterGroup">
                            <p:stCondLst>
                              <p:cond delay="2500"/>
                            </p:stCondLst>
                            <p:childTnLst>
                              <p:par>
                                <p:cTn id="26" presetID="14" presetClass="entr" presetSubtype="10" fill="hold" nodeType="afterEffect">
                                  <p:stCondLst>
                                    <p:cond delay="0"/>
                                  </p:stCondLst>
                                  <p:childTnLst>
                                    <p:set>
                                      <p:cBhvr>
                                        <p:cTn id="27" dur="1" fill="hold">
                                          <p:stCondLst>
                                            <p:cond delay="0"/>
                                          </p:stCondLst>
                                        </p:cTn>
                                        <p:tgtEl>
                                          <p:spTgt spid="86022">
                                            <p:txEl>
                                              <p:pRg st="8" end="8"/>
                                            </p:txEl>
                                          </p:spTgt>
                                        </p:tgtEl>
                                        <p:attrNameLst>
                                          <p:attrName>style.visibility</p:attrName>
                                        </p:attrNameLst>
                                      </p:cBhvr>
                                      <p:to>
                                        <p:strVal val="visible"/>
                                      </p:to>
                                    </p:set>
                                    <p:animEffect transition="in" filter="randombar(horizontal)">
                                      <p:cBhvr>
                                        <p:cTn id="28" dur="500"/>
                                        <p:tgtEl>
                                          <p:spTgt spid="86022">
                                            <p:txEl>
                                              <p:pRg st="8" end="8"/>
                                            </p:txEl>
                                          </p:spTgt>
                                        </p:tgtEl>
                                      </p:cBhvr>
                                    </p:animEffect>
                                  </p:childTnLst>
                                </p:cTn>
                              </p:par>
                            </p:childTnLst>
                          </p:cTn>
                        </p:par>
                        <p:par>
                          <p:cTn id="29" fill="hold" nodeType="afterGroup">
                            <p:stCondLst>
                              <p:cond delay="3000"/>
                            </p:stCondLst>
                            <p:childTnLst>
                              <p:par>
                                <p:cTn id="30" presetID="14" presetClass="entr" presetSubtype="10" fill="hold" nodeType="afterEffect">
                                  <p:stCondLst>
                                    <p:cond delay="0"/>
                                  </p:stCondLst>
                                  <p:childTnLst>
                                    <p:set>
                                      <p:cBhvr>
                                        <p:cTn id="31" dur="1" fill="hold">
                                          <p:stCondLst>
                                            <p:cond delay="0"/>
                                          </p:stCondLst>
                                        </p:cTn>
                                        <p:tgtEl>
                                          <p:spTgt spid="86022">
                                            <p:txEl>
                                              <p:pRg st="9" end="9"/>
                                            </p:txEl>
                                          </p:spTgt>
                                        </p:tgtEl>
                                        <p:attrNameLst>
                                          <p:attrName>style.visibility</p:attrName>
                                        </p:attrNameLst>
                                      </p:cBhvr>
                                      <p:to>
                                        <p:strVal val="visible"/>
                                      </p:to>
                                    </p:set>
                                    <p:animEffect transition="in" filter="randombar(horizontal)">
                                      <p:cBhvr>
                                        <p:cTn id="32" dur="500"/>
                                        <p:tgtEl>
                                          <p:spTgt spid="86022">
                                            <p:txEl>
                                              <p:pRg st="9" end="9"/>
                                            </p:txEl>
                                          </p:spTgt>
                                        </p:tgtEl>
                                      </p:cBhvr>
                                    </p:animEffect>
                                  </p:childTnLst>
                                </p:cTn>
                              </p:par>
                            </p:childTnLst>
                          </p:cTn>
                        </p:par>
                        <p:par>
                          <p:cTn id="33" fill="hold" nodeType="afterGroup">
                            <p:stCondLst>
                              <p:cond delay="3500"/>
                            </p:stCondLst>
                            <p:childTnLst>
                              <p:par>
                                <p:cTn id="34" presetID="14" presetClass="entr" presetSubtype="10" fill="hold" nodeType="afterEffect">
                                  <p:stCondLst>
                                    <p:cond delay="0"/>
                                  </p:stCondLst>
                                  <p:childTnLst>
                                    <p:set>
                                      <p:cBhvr>
                                        <p:cTn id="35" dur="1" fill="hold">
                                          <p:stCondLst>
                                            <p:cond delay="0"/>
                                          </p:stCondLst>
                                        </p:cTn>
                                        <p:tgtEl>
                                          <p:spTgt spid="86022">
                                            <p:txEl>
                                              <p:pRg st="10" end="10"/>
                                            </p:txEl>
                                          </p:spTgt>
                                        </p:tgtEl>
                                        <p:attrNameLst>
                                          <p:attrName>style.visibility</p:attrName>
                                        </p:attrNameLst>
                                      </p:cBhvr>
                                      <p:to>
                                        <p:strVal val="visible"/>
                                      </p:to>
                                    </p:set>
                                    <p:animEffect transition="in" filter="randombar(horizontal)">
                                      <p:cBhvr>
                                        <p:cTn id="36" dur="500"/>
                                        <p:tgtEl>
                                          <p:spTgt spid="86022">
                                            <p:txEl>
                                              <p:pRg st="10" end="10"/>
                                            </p:txEl>
                                          </p:spTgt>
                                        </p:tgtEl>
                                      </p:cBhvr>
                                    </p:animEffect>
                                  </p:childTnLst>
                                </p:cTn>
                              </p:par>
                            </p:childTnLst>
                          </p:cTn>
                        </p:par>
                        <p:par>
                          <p:cTn id="37" fill="hold" nodeType="afterGroup">
                            <p:stCondLst>
                              <p:cond delay="4000"/>
                            </p:stCondLst>
                            <p:childTnLst>
                              <p:par>
                                <p:cTn id="38" presetID="14" presetClass="entr" presetSubtype="10" fill="hold" nodeType="afterEffect">
                                  <p:stCondLst>
                                    <p:cond delay="0"/>
                                  </p:stCondLst>
                                  <p:childTnLst>
                                    <p:set>
                                      <p:cBhvr>
                                        <p:cTn id="39" dur="1" fill="hold">
                                          <p:stCondLst>
                                            <p:cond delay="0"/>
                                          </p:stCondLst>
                                        </p:cTn>
                                        <p:tgtEl>
                                          <p:spTgt spid="86022">
                                            <p:txEl>
                                              <p:pRg st="11" end="11"/>
                                            </p:txEl>
                                          </p:spTgt>
                                        </p:tgtEl>
                                        <p:attrNameLst>
                                          <p:attrName>style.visibility</p:attrName>
                                        </p:attrNameLst>
                                      </p:cBhvr>
                                      <p:to>
                                        <p:strVal val="visible"/>
                                      </p:to>
                                    </p:set>
                                    <p:animEffect transition="in" filter="randombar(horizontal)">
                                      <p:cBhvr>
                                        <p:cTn id="40" dur="500"/>
                                        <p:tgtEl>
                                          <p:spTgt spid="86022">
                                            <p:txEl>
                                              <p:pRg st="11" end="1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8066" name="Picture 2" descr="ESPNBG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8068" name="Text Box 4"/>
          <p:cNvSpPr txBox="1">
            <a:spLocks noChangeArrowheads="1"/>
          </p:cNvSpPr>
          <p:nvPr/>
        </p:nvSpPr>
        <p:spPr bwMode="auto">
          <a:xfrm>
            <a:off x="5105400" y="457200"/>
            <a:ext cx="5181600" cy="3005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justLow" rtl="1"/>
            <a:r>
              <a:rPr lang="fa-IR" altLang="en-US" sz="2300" b="1">
                <a:solidFill>
                  <a:srgbClr val="FFFF66"/>
                </a:solidFill>
                <a:cs typeface="B Titr" panose="00000700000000000000" pitchFamily="2" charset="-78"/>
              </a:rPr>
              <a:t>فاز 2</a:t>
            </a:r>
            <a:r>
              <a:rPr lang="fa-IR" altLang="en-US" sz="2300" b="1">
                <a:solidFill>
                  <a:srgbClr val="FFFF66"/>
                </a:solidFill>
                <a:cs typeface="B Nazanin" panose="00000400000000000000" pitchFamily="2" charset="-78"/>
              </a:rPr>
              <a:t>-</a:t>
            </a:r>
            <a:r>
              <a:rPr lang="fa-IR" altLang="en-US" sz="2300" b="1">
                <a:solidFill>
                  <a:schemeClr val="bg1"/>
                </a:solidFill>
                <a:cs typeface="B Titr" panose="00000700000000000000" pitchFamily="2" charset="-78"/>
              </a:rPr>
              <a:t> </a:t>
            </a:r>
            <a:r>
              <a:rPr lang="fa-IR" altLang="en-US" sz="2300" b="1">
                <a:solidFill>
                  <a:srgbClr val="FF9900"/>
                </a:solidFill>
                <a:cs typeface="B Titr" panose="00000700000000000000" pitchFamily="2" charset="-78"/>
              </a:rPr>
              <a:t>فرایند پرورش افراد خلاق</a:t>
            </a:r>
          </a:p>
          <a:p>
            <a:pPr algn="justLow" rtl="1"/>
            <a:endParaRPr lang="fa-IR" altLang="en-US" sz="1500" b="1">
              <a:solidFill>
                <a:schemeClr val="bg1"/>
              </a:solidFill>
              <a:cs typeface="B Titr" panose="00000700000000000000" pitchFamily="2" charset="-78"/>
            </a:endParaRPr>
          </a:p>
          <a:p>
            <a:pPr algn="justLow" rtl="1"/>
            <a:endParaRPr lang="fa-IR" altLang="en-US" sz="1500" b="1">
              <a:solidFill>
                <a:schemeClr val="bg1"/>
              </a:solidFill>
              <a:cs typeface="B Nazanin" panose="00000400000000000000" pitchFamily="2" charset="-78"/>
            </a:endParaRPr>
          </a:p>
          <a:p>
            <a:pPr algn="justLow" rtl="1"/>
            <a:r>
              <a:rPr lang="fa-IR" altLang="en-US" sz="2300" b="1">
                <a:solidFill>
                  <a:schemeClr val="bg1"/>
                </a:solidFill>
                <a:cs typeface="B Nazanin" panose="00000400000000000000" pitchFamily="2" charset="-78"/>
              </a:rPr>
              <a:t>1- اشتغال به کاری روتین و بی نیاز از فعالیت ذهنی </a:t>
            </a:r>
          </a:p>
          <a:p>
            <a:pPr algn="justLow" rtl="1"/>
            <a:r>
              <a:rPr lang="fa-IR" altLang="en-US" sz="2300" b="1">
                <a:solidFill>
                  <a:schemeClr val="bg1"/>
                </a:solidFill>
                <a:cs typeface="B Nazanin" panose="00000400000000000000" pitchFamily="2" charset="-78"/>
              </a:rPr>
              <a:t>2- تمریم منظم </a:t>
            </a:r>
          </a:p>
          <a:p>
            <a:pPr algn="justLow" rtl="1"/>
            <a:r>
              <a:rPr lang="fa-IR" altLang="en-US" sz="2300" b="1">
                <a:solidFill>
                  <a:schemeClr val="bg1"/>
                </a:solidFill>
                <a:cs typeface="B Nazanin" panose="00000400000000000000" pitchFamily="2" charset="-78"/>
              </a:rPr>
              <a:t>3- بازی</a:t>
            </a:r>
          </a:p>
          <a:p>
            <a:pPr algn="justLow" rtl="1"/>
            <a:r>
              <a:rPr lang="fa-IR" altLang="en-US" sz="2300" b="1">
                <a:solidFill>
                  <a:schemeClr val="bg1"/>
                </a:solidFill>
                <a:cs typeface="B Nazanin" panose="00000400000000000000" pitchFamily="2" charset="-78"/>
              </a:rPr>
              <a:t>4- اندیشیدن به مسأله یا پروژه پیش از خواب</a:t>
            </a:r>
          </a:p>
          <a:p>
            <a:pPr algn="justLow" rtl="1"/>
            <a:r>
              <a:rPr lang="fa-IR" altLang="en-US" sz="2300" b="1">
                <a:solidFill>
                  <a:schemeClr val="bg1"/>
                </a:solidFill>
                <a:cs typeface="B Nazanin" panose="00000400000000000000" pitchFamily="2" charset="-78"/>
              </a:rPr>
              <a:t>5- تمرکز اعصاب</a:t>
            </a:r>
          </a:p>
          <a:p>
            <a:pPr algn="justLow" rtl="1"/>
            <a:r>
              <a:rPr lang="fa-IR" altLang="en-US" sz="2300" b="1">
                <a:solidFill>
                  <a:schemeClr val="bg1"/>
                </a:solidFill>
                <a:cs typeface="B Nazanin" panose="00000400000000000000" pitchFamily="2" charset="-78"/>
              </a:rPr>
              <a:t>6- لمیدن و آسودن در فواصل منظم</a:t>
            </a:r>
            <a:endParaRPr lang="en-US" altLang="en-US" sz="2300" b="1">
              <a:solidFill>
                <a:schemeClr val="bg1"/>
              </a:solidFill>
              <a:cs typeface="B Nazanin" panose="00000400000000000000" pitchFamily="2" charset="-78"/>
            </a:endParaRPr>
          </a:p>
        </p:txBody>
      </p:sp>
      <p:pic>
        <p:nvPicPr>
          <p:cNvPr id="88069" name="Picture 5" descr="Unblocking%20Creativity"/>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71689" y="3567114"/>
            <a:ext cx="8086725" cy="3095625"/>
          </a:xfrm>
          <a:prstGeom prst="rect">
            <a:avLst/>
          </a:prstGeom>
          <a:solidFill>
            <a:schemeClr val="bg1"/>
          </a:solidFill>
        </p:spPr>
      </p:pic>
      <p:sp>
        <p:nvSpPr>
          <p:cNvPr id="2" name="Footer Placeholder 1"/>
          <p:cNvSpPr>
            <a:spLocks noGrp="1"/>
          </p:cNvSpPr>
          <p:nvPr>
            <p:ph type="ftr" sz="quarter" idx="11"/>
          </p:nvPr>
        </p:nvSpPr>
        <p:spPr/>
        <p:txBody>
          <a:bodyPr/>
          <a:lstStyle/>
          <a:p>
            <a:r>
              <a:rPr lang="fa-IR" altLang="en-US" smtClean="0"/>
              <a:t>مهندسی ارزش-خلاقیت- </a:t>
            </a:r>
            <a:r>
              <a:rPr lang="en-US" altLang="en-US" smtClean="0"/>
              <a:t>www.ravanshadnia.com</a:t>
            </a:r>
            <a:endParaRPr lang="en-US" altLang="en-US"/>
          </a:p>
        </p:txBody>
      </p:sp>
      <p:sp>
        <p:nvSpPr>
          <p:cNvPr id="3" name="Slide Number Placeholder 2"/>
          <p:cNvSpPr>
            <a:spLocks noGrp="1"/>
          </p:cNvSpPr>
          <p:nvPr>
            <p:ph type="sldNum" sz="quarter" idx="12"/>
          </p:nvPr>
        </p:nvSpPr>
        <p:spPr/>
        <p:txBody>
          <a:bodyPr/>
          <a:lstStyle/>
          <a:p>
            <a:fld id="{C08FC30A-389E-414F-95A1-8600DDF79095}" type="slidenum">
              <a:rPr lang="ar-SA" altLang="en-US" smtClean="0"/>
              <a:pPr/>
              <a:t>39</a:t>
            </a:fld>
            <a:endParaRPr lang="en-US" altLang="en-US"/>
          </a:p>
        </p:txBody>
      </p:sp>
    </p:spTree>
    <p:extLst>
      <p:ext uri="{BB962C8B-B14F-4D97-AF65-F5344CB8AC3E}">
        <p14:creationId xmlns:p14="http://schemas.microsoft.com/office/powerpoint/2010/main" val="184475799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3" presetClass="entr" presetSubtype="16" fill="hold" nodeType="afterEffect">
                                  <p:stCondLst>
                                    <p:cond delay="0"/>
                                  </p:stCondLst>
                                  <p:childTnLst>
                                    <p:set>
                                      <p:cBhvr>
                                        <p:cTn id="6" dur="1" fill="hold">
                                          <p:stCondLst>
                                            <p:cond delay="0"/>
                                          </p:stCondLst>
                                        </p:cTn>
                                        <p:tgtEl>
                                          <p:spTgt spid="88068">
                                            <p:txEl>
                                              <p:pRg st="0" end="0"/>
                                            </p:txEl>
                                          </p:spTgt>
                                        </p:tgtEl>
                                        <p:attrNameLst>
                                          <p:attrName>style.visibility</p:attrName>
                                        </p:attrNameLst>
                                      </p:cBhvr>
                                      <p:to>
                                        <p:strVal val="visible"/>
                                      </p:to>
                                    </p:set>
                                    <p:anim calcmode="lin" valueType="num">
                                      <p:cBhvr>
                                        <p:cTn id="7" dur="500" fill="hold"/>
                                        <p:tgtEl>
                                          <p:spTgt spid="88068">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88068">
                                            <p:txEl>
                                              <p:pRg st="0" end="0"/>
                                            </p:txEl>
                                          </p:spTgt>
                                        </p:tgtEl>
                                        <p:attrNameLst>
                                          <p:attrName>ppt_h</p:attrName>
                                        </p:attrNameLst>
                                      </p:cBhvr>
                                      <p:tavLst>
                                        <p:tav tm="0">
                                          <p:val>
                                            <p:fltVal val="0"/>
                                          </p:val>
                                        </p:tav>
                                        <p:tav tm="100000">
                                          <p:val>
                                            <p:strVal val="#ppt_h"/>
                                          </p:val>
                                        </p:tav>
                                      </p:tavLst>
                                    </p:anim>
                                  </p:childTnLst>
                                </p:cTn>
                              </p:par>
                            </p:childTnLst>
                          </p:cTn>
                        </p:par>
                        <p:par>
                          <p:cTn id="9" fill="hold" nodeType="afterGroup">
                            <p:stCondLst>
                              <p:cond delay="500"/>
                            </p:stCondLst>
                            <p:childTnLst>
                              <p:par>
                                <p:cTn id="10" presetID="14" presetClass="entr" presetSubtype="10" fill="hold" nodeType="afterEffect">
                                  <p:stCondLst>
                                    <p:cond delay="0"/>
                                  </p:stCondLst>
                                  <p:childTnLst>
                                    <p:set>
                                      <p:cBhvr>
                                        <p:cTn id="11" dur="1" fill="hold">
                                          <p:stCondLst>
                                            <p:cond delay="0"/>
                                          </p:stCondLst>
                                        </p:cTn>
                                        <p:tgtEl>
                                          <p:spTgt spid="88068">
                                            <p:txEl>
                                              <p:pRg st="3" end="3"/>
                                            </p:txEl>
                                          </p:spTgt>
                                        </p:tgtEl>
                                        <p:attrNameLst>
                                          <p:attrName>style.visibility</p:attrName>
                                        </p:attrNameLst>
                                      </p:cBhvr>
                                      <p:to>
                                        <p:strVal val="visible"/>
                                      </p:to>
                                    </p:set>
                                    <p:animEffect transition="in" filter="randombar(horizontal)">
                                      <p:cBhvr>
                                        <p:cTn id="12" dur="500"/>
                                        <p:tgtEl>
                                          <p:spTgt spid="88068">
                                            <p:txEl>
                                              <p:pRg st="3" end="3"/>
                                            </p:txEl>
                                          </p:spTgt>
                                        </p:tgtEl>
                                      </p:cBhvr>
                                    </p:animEffect>
                                  </p:childTnLst>
                                </p:cTn>
                              </p:par>
                            </p:childTnLst>
                          </p:cTn>
                        </p:par>
                        <p:par>
                          <p:cTn id="13" fill="hold" nodeType="afterGroup">
                            <p:stCondLst>
                              <p:cond delay="1000"/>
                            </p:stCondLst>
                            <p:childTnLst>
                              <p:par>
                                <p:cTn id="14" presetID="14" presetClass="entr" presetSubtype="10" fill="hold" nodeType="afterEffect">
                                  <p:stCondLst>
                                    <p:cond delay="0"/>
                                  </p:stCondLst>
                                  <p:childTnLst>
                                    <p:set>
                                      <p:cBhvr>
                                        <p:cTn id="15" dur="1" fill="hold">
                                          <p:stCondLst>
                                            <p:cond delay="0"/>
                                          </p:stCondLst>
                                        </p:cTn>
                                        <p:tgtEl>
                                          <p:spTgt spid="88068">
                                            <p:txEl>
                                              <p:pRg st="4" end="4"/>
                                            </p:txEl>
                                          </p:spTgt>
                                        </p:tgtEl>
                                        <p:attrNameLst>
                                          <p:attrName>style.visibility</p:attrName>
                                        </p:attrNameLst>
                                      </p:cBhvr>
                                      <p:to>
                                        <p:strVal val="visible"/>
                                      </p:to>
                                    </p:set>
                                    <p:animEffect transition="in" filter="randombar(horizontal)">
                                      <p:cBhvr>
                                        <p:cTn id="16" dur="500"/>
                                        <p:tgtEl>
                                          <p:spTgt spid="88068">
                                            <p:txEl>
                                              <p:pRg st="4" end="4"/>
                                            </p:txEl>
                                          </p:spTgt>
                                        </p:tgtEl>
                                      </p:cBhvr>
                                    </p:animEffect>
                                  </p:childTnLst>
                                </p:cTn>
                              </p:par>
                            </p:childTnLst>
                          </p:cTn>
                        </p:par>
                        <p:par>
                          <p:cTn id="17" fill="hold" nodeType="afterGroup">
                            <p:stCondLst>
                              <p:cond delay="1500"/>
                            </p:stCondLst>
                            <p:childTnLst>
                              <p:par>
                                <p:cTn id="18" presetID="14" presetClass="entr" presetSubtype="10" fill="hold" nodeType="afterEffect">
                                  <p:stCondLst>
                                    <p:cond delay="0"/>
                                  </p:stCondLst>
                                  <p:childTnLst>
                                    <p:set>
                                      <p:cBhvr>
                                        <p:cTn id="19" dur="1" fill="hold">
                                          <p:stCondLst>
                                            <p:cond delay="0"/>
                                          </p:stCondLst>
                                        </p:cTn>
                                        <p:tgtEl>
                                          <p:spTgt spid="88068">
                                            <p:txEl>
                                              <p:pRg st="5" end="5"/>
                                            </p:txEl>
                                          </p:spTgt>
                                        </p:tgtEl>
                                        <p:attrNameLst>
                                          <p:attrName>style.visibility</p:attrName>
                                        </p:attrNameLst>
                                      </p:cBhvr>
                                      <p:to>
                                        <p:strVal val="visible"/>
                                      </p:to>
                                    </p:set>
                                    <p:animEffect transition="in" filter="randombar(horizontal)">
                                      <p:cBhvr>
                                        <p:cTn id="20" dur="500"/>
                                        <p:tgtEl>
                                          <p:spTgt spid="88068">
                                            <p:txEl>
                                              <p:pRg st="5" end="5"/>
                                            </p:txEl>
                                          </p:spTgt>
                                        </p:tgtEl>
                                      </p:cBhvr>
                                    </p:animEffect>
                                  </p:childTnLst>
                                </p:cTn>
                              </p:par>
                            </p:childTnLst>
                          </p:cTn>
                        </p:par>
                        <p:par>
                          <p:cTn id="21" fill="hold" nodeType="afterGroup">
                            <p:stCondLst>
                              <p:cond delay="2000"/>
                            </p:stCondLst>
                            <p:childTnLst>
                              <p:par>
                                <p:cTn id="22" presetID="14" presetClass="entr" presetSubtype="10" fill="hold" nodeType="afterEffect">
                                  <p:stCondLst>
                                    <p:cond delay="0"/>
                                  </p:stCondLst>
                                  <p:childTnLst>
                                    <p:set>
                                      <p:cBhvr>
                                        <p:cTn id="23" dur="1" fill="hold">
                                          <p:stCondLst>
                                            <p:cond delay="0"/>
                                          </p:stCondLst>
                                        </p:cTn>
                                        <p:tgtEl>
                                          <p:spTgt spid="88068">
                                            <p:txEl>
                                              <p:pRg st="6" end="6"/>
                                            </p:txEl>
                                          </p:spTgt>
                                        </p:tgtEl>
                                        <p:attrNameLst>
                                          <p:attrName>style.visibility</p:attrName>
                                        </p:attrNameLst>
                                      </p:cBhvr>
                                      <p:to>
                                        <p:strVal val="visible"/>
                                      </p:to>
                                    </p:set>
                                    <p:animEffect transition="in" filter="randombar(horizontal)">
                                      <p:cBhvr>
                                        <p:cTn id="24" dur="500"/>
                                        <p:tgtEl>
                                          <p:spTgt spid="88068">
                                            <p:txEl>
                                              <p:pRg st="6" end="6"/>
                                            </p:txEl>
                                          </p:spTgt>
                                        </p:tgtEl>
                                      </p:cBhvr>
                                    </p:animEffect>
                                  </p:childTnLst>
                                </p:cTn>
                              </p:par>
                            </p:childTnLst>
                          </p:cTn>
                        </p:par>
                        <p:par>
                          <p:cTn id="25" fill="hold" nodeType="afterGroup">
                            <p:stCondLst>
                              <p:cond delay="2500"/>
                            </p:stCondLst>
                            <p:childTnLst>
                              <p:par>
                                <p:cTn id="26" presetID="14" presetClass="entr" presetSubtype="10" fill="hold" nodeType="afterEffect">
                                  <p:stCondLst>
                                    <p:cond delay="0"/>
                                  </p:stCondLst>
                                  <p:childTnLst>
                                    <p:set>
                                      <p:cBhvr>
                                        <p:cTn id="27" dur="1" fill="hold">
                                          <p:stCondLst>
                                            <p:cond delay="0"/>
                                          </p:stCondLst>
                                        </p:cTn>
                                        <p:tgtEl>
                                          <p:spTgt spid="88068">
                                            <p:txEl>
                                              <p:pRg st="7" end="7"/>
                                            </p:txEl>
                                          </p:spTgt>
                                        </p:tgtEl>
                                        <p:attrNameLst>
                                          <p:attrName>style.visibility</p:attrName>
                                        </p:attrNameLst>
                                      </p:cBhvr>
                                      <p:to>
                                        <p:strVal val="visible"/>
                                      </p:to>
                                    </p:set>
                                    <p:animEffect transition="in" filter="randombar(horizontal)">
                                      <p:cBhvr>
                                        <p:cTn id="28" dur="500"/>
                                        <p:tgtEl>
                                          <p:spTgt spid="88068">
                                            <p:txEl>
                                              <p:pRg st="7" end="7"/>
                                            </p:txEl>
                                          </p:spTgt>
                                        </p:tgtEl>
                                      </p:cBhvr>
                                    </p:animEffect>
                                  </p:childTnLst>
                                </p:cTn>
                              </p:par>
                            </p:childTnLst>
                          </p:cTn>
                        </p:par>
                        <p:par>
                          <p:cTn id="29" fill="hold" nodeType="afterGroup">
                            <p:stCondLst>
                              <p:cond delay="3000"/>
                            </p:stCondLst>
                            <p:childTnLst>
                              <p:par>
                                <p:cTn id="30" presetID="14" presetClass="entr" presetSubtype="10" fill="hold" nodeType="afterEffect">
                                  <p:stCondLst>
                                    <p:cond delay="0"/>
                                  </p:stCondLst>
                                  <p:childTnLst>
                                    <p:set>
                                      <p:cBhvr>
                                        <p:cTn id="31" dur="1" fill="hold">
                                          <p:stCondLst>
                                            <p:cond delay="0"/>
                                          </p:stCondLst>
                                        </p:cTn>
                                        <p:tgtEl>
                                          <p:spTgt spid="88068">
                                            <p:txEl>
                                              <p:pRg st="8" end="8"/>
                                            </p:txEl>
                                          </p:spTgt>
                                        </p:tgtEl>
                                        <p:attrNameLst>
                                          <p:attrName>style.visibility</p:attrName>
                                        </p:attrNameLst>
                                      </p:cBhvr>
                                      <p:to>
                                        <p:strVal val="visible"/>
                                      </p:to>
                                    </p:set>
                                    <p:animEffect transition="in" filter="randombar(horizontal)">
                                      <p:cBhvr>
                                        <p:cTn id="32" dur="500"/>
                                        <p:tgtEl>
                                          <p:spTgt spid="88068">
                                            <p:txEl>
                                              <p:pRg st="8" end="8"/>
                                            </p:txEl>
                                          </p:spTgt>
                                        </p:tgtEl>
                                      </p:cBhvr>
                                    </p:animEffect>
                                  </p:childTnLst>
                                </p:cTn>
                              </p:par>
                            </p:childTnLst>
                          </p:cTn>
                        </p:par>
                        <p:par>
                          <p:cTn id="33" fill="hold" nodeType="afterGroup">
                            <p:stCondLst>
                              <p:cond delay="3500"/>
                            </p:stCondLst>
                            <p:childTnLst>
                              <p:par>
                                <p:cTn id="34" presetID="23" presetClass="entr" presetSubtype="16" fill="hold" nodeType="afterEffect">
                                  <p:stCondLst>
                                    <p:cond delay="0"/>
                                  </p:stCondLst>
                                  <p:childTnLst>
                                    <p:set>
                                      <p:cBhvr>
                                        <p:cTn id="35" dur="1" fill="hold">
                                          <p:stCondLst>
                                            <p:cond delay="0"/>
                                          </p:stCondLst>
                                        </p:cTn>
                                        <p:tgtEl>
                                          <p:spTgt spid="88069"/>
                                        </p:tgtEl>
                                        <p:attrNameLst>
                                          <p:attrName>style.visibility</p:attrName>
                                        </p:attrNameLst>
                                      </p:cBhvr>
                                      <p:to>
                                        <p:strVal val="visible"/>
                                      </p:to>
                                    </p:set>
                                    <p:anim calcmode="lin" valueType="num">
                                      <p:cBhvr>
                                        <p:cTn id="36" dur="500" fill="hold"/>
                                        <p:tgtEl>
                                          <p:spTgt spid="88069"/>
                                        </p:tgtEl>
                                        <p:attrNameLst>
                                          <p:attrName>ppt_w</p:attrName>
                                        </p:attrNameLst>
                                      </p:cBhvr>
                                      <p:tavLst>
                                        <p:tav tm="0">
                                          <p:val>
                                            <p:fltVal val="0"/>
                                          </p:val>
                                        </p:tav>
                                        <p:tav tm="100000">
                                          <p:val>
                                            <p:strVal val="#ppt_w"/>
                                          </p:val>
                                        </p:tav>
                                      </p:tavLst>
                                    </p:anim>
                                    <p:anim calcmode="lin" valueType="num">
                                      <p:cBhvr>
                                        <p:cTn id="37" dur="500" fill="hold"/>
                                        <p:tgtEl>
                                          <p:spTgt spid="88069"/>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8786" name="Picture 5"/>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390525"/>
            <a:ext cx="9144000" cy="4598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Rectangle 8"/>
          <p:cNvSpPr>
            <a:spLocks noChangeArrowheads="1"/>
          </p:cNvSpPr>
          <p:nvPr/>
        </p:nvSpPr>
        <p:spPr bwMode="auto">
          <a:xfrm>
            <a:off x="1595438" y="4995863"/>
            <a:ext cx="1274762"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r" eaLnBrk="1" hangingPunct="1">
              <a:lnSpc>
                <a:spcPct val="100000"/>
              </a:lnSpc>
              <a:spcBef>
                <a:spcPct val="0"/>
              </a:spcBef>
              <a:buFontTx/>
              <a:buNone/>
            </a:pPr>
            <a:r>
              <a:rPr lang="fa-IR" altLang="fa-IR" sz="3600" b="1">
                <a:latin typeface="Adobe Kaiti Std R"/>
                <a:ea typeface="Adobe Kaiti Std R"/>
                <a:cs typeface="B Yekan" panose="00000400000000000000" pitchFamily="2" charset="-78"/>
              </a:rPr>
              <a:t>1784</a:t>
            </a:r>
            <a:endParaRPr lang="fa-IR" altLang="en-US" sz="3600">
              <a:latin typeface="Arial" panose="020B0604020202020204" pitchFamily="34" charset="0"/>
              <a:ea typeface="Adobe Kaiti Std R"/>
              <a:cs typeface="B Yekan" panose="00000400000000000000" pitchFamily="2" charset="-78"/>
            </a:endParaRPr>
          </a:p>
        </p:txBody>
      </p:sp>
      <p:sp>
        <p:nvSpPr>
          <p:cNvPr id="10" name="Rectangle 9"/>
          <p:cNvSpPr>
            <a:spLocks noChangeArrowheads="1"/>
          </p:cNvSpPr>
          <p:nvPr/>
        </p:nvSpPr>
        <p:spPr bwMode="auto">
          <a:xfrm>
            <a:off x="3308350" y="4995863"/>
            <a:ext cx="1274763"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r" eaLnBrk="1" hangingPunct="1">
              <a:lnSpc>
                <a:spcPct val="100000"/>
              </a:lnSpc>
              <a:spcBef>
                <a:spcPct val="0"/>
              </a:spcBef>
              <a:buFontTx/>
              <a:buNone/>
            </a:pPr>
            <a:r>
              <a:rPr lang="fa-IR" altLang="fa-IR" sz="3600" b="1" dirty="0" smtClean="0">
                <a:latin typeface="Adobe Kaiti Std R"/>
                <a:ea typeface="Adobe Kaiti Std R"/>
                <a:cs typeface="B Yekan" panose="00000400000000000000" pitchFamily="2" charset="-78"/>
              </a:rPr>
              <a:t>1880</a:t>
            </a:r>
            <a:endParaRPr lang="fa-IR" altLang="en-US" sz="3600" dirty="0">
              <a:latin typeface="Arial" panose="020B0604020202020204" pitchFamily="34" charset="0"/>
              <a:ea typeface="Adobe Kaiti Std R"/>
              <a:cs typeface="B Yekan" panose="00000400000000000000" pitchFamily="2" charset="-78"/>
            </a:endParaRPr>
          </a:p>
        </p:txBody>
      </p:sp>
      <p:sp>
        <p:nvSpPr>
          <p:cNvPr id="11" name="Rectangle 10"/>
          <p:cNvSpPr>
            <a:spLocks noChangeArrowheads="1"/>
          </p:cNvSpPr>
          <p:nvPr/>
        </p:nvSpPr>
        <p:spPr bwMode="auto">
          <a:xfrm>
            <a:off x="5459413" y="4989513"/>
            <a:ext cx="1273175"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r" eaLnBrk="1" hangingPunct="1">
              <a:lnSpc>
                <a:spcPct val="100000"/>
              </a:lnSpc>
              <a:spcBef>
                <a:spcPct val="0"/>
              </a:spcBef>
              <a:buFontTx/>
              <a:buNone/>
            </a:pPr>
            <a:r>
              <a:rPr lang="fa-IR" altLang="fa-IR" sz="3600" b="1">
                <a:latin typeface="Adobe Kaiti Std R"/>
                <a:ea typeface="Adobe Kaiti Std R"/>
                <a:cs typeface="B Yekan" panose="00000400000000000000" pitchFamily="2" charset="-78"/>
              </a:rPr>
              <a:t>1969</a:t>
            </a:r>
            <a:endParaRPr lang="fa-IR" altLang="en-US" sz="3600">
              <a:latin typeface="Arial" panose="020B0604020202020204" pitchFamily="34" charset="0"/>
              <a:ea typeface="Adobe Kaiti Std R"/>
              <a:cs typeface="B Yekan" panose="00000400000000000000" pitchFamily="2" charset="-78"/>
            </a:endParaRPr>
          </a:p>
        </p:txBody>
      </p:sp>
      <p:sp>
        <p:nvSpPr>
          <p:cNvPr id="12" name="Rectangle 11"/>
          <p:cNvSpPr>
            <a:spLocks noChangeArrowheads="1"/>
          </p:cNvSpPr>
          <p:nvPr/>
        </p:nvSpPr>
        <p:spPr bwMode="auto">
          <a:xfrm>
            <a:off x="8550275" y="4927600"/>
            <a:ext cx="132080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r" eaLnBrk="1" hangingPunct="1">
              <a:lnSpc>
                <a:spcPct val="100000"/>
              </a:lnSpc>
              <a:spcBef>
                <a:spcPct val="0"/>
              </a:spcBef>
              <a:buFontTx/>
              <a:buNone/>
            </a:pPr>
            <a:r>
              <a:rPr lang="fa-IR" altLang="fa-IR" sz="3600" b="1">
                <a:latin typeface="Adobe Kaiti Std R"/>
                <a:ea typeface="Adobe Kaiti Std R"/>
                <a:cs typeface="B Yekan" panose="00000400000000000000" pitchFamily="2" charset="-78"/>
              </a:rPr>
              <a:t>امروز  </a:t>
            </a:r>
            <a:endParaRPr lang="fa-IR" altLang="en-US" sz="3600">
              <a:latin typeface="Arial" panose="020B0604020202020204" pitchFamily="34" charset="0"/>
              <a:ea typeface="Adobe Kaiti Std R"/>
              <a:cs typeface="B Yekan" panose="00000400000000000000" pitchFamily="2" charset="-78"/>
            </a:endParaRPr>
          </a:p>
        </p:txBody>
      </p:sp>
      <p:sp>
        <p:nvSpPr>
          <p:cNvPr id="118791" name="Rectangle 12"/>
          <p:cNvSpPr>
            <a:spLocks noChangeArrowheads="1"/>
          </p:cNvSpPr>
          <p:nvPr/>
        </p:nvSpPr>
        <p:spPr bwMode="auto">
          <a:xfrm>
            <a:off x="1524000" y="579438"/>
            <a:ext cx="1544638"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r" eaLnBrk="1" hangingPunct="1">
              <a:lnSpc>
                <a:spcPct val="100000"/>
              </a:lnSpc>
              <a:spcBef>
                <a:spcPct val="0"/>
              </a:spcBef>
              <a:buFontTx/>
              <a:buNone/>
            </a:pPr>
            <a:r>
              <a:rPr lang="fa-IR" altLang="fa-IR" sz="1600" b="1">
                <a:latin typeface="Adobe Kaiti Std R"/>
                <a:ea typeface="Adobe Kaiti Std R"/>
                <a:cs typeface="B Yekan" panose="00000400000000000000" pitchFamily="2" charset="-78"/>
              </a:rPr>
              <a:t>انقلاب صنعتی اول</a:t>
            </a:r>
            <a:endParaRPr lang="fa-IR" altLang="en-US" sz="1600">
              <a:latin typeface="Arial" panose="020B0604020202020204" pitchFamily="34" charset="0"/>
              <a:ea typeface="Adobe Kaiti Std R"/>
              <a:cs typeface="B Yekan" panose="00000400000000000000" pitchFamily="2" charset="-78"/>
            </a:endParaRPr>
          </a:p>
        </p:txBody>
      </p:sp>
      <p:sp>
        <p:nvSpPr>
          <p:cNvPr id="118792" name="Rectangle 13"/>
          <p:cNvSpPr>
            <a:spLocks noChangeArrowheads="1"/>
          </p:cNvSpPr>
          <p:nvPr/>
        </p:nvSpPr>
        <p:spPr bwMode="auto">
          <a:xfrm>
            <a:off x="3175000" y="579438"/>
            <a:ext cx="1563688"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r" eaLnBrk="1" hangingPunct="1">
              <a:lnSpc>
                <a:spcPct val="100000"/>
              </a:lnSpc>
              <a:spcBef>
                <a:spcPct val="0"/>
              </a:spcBef>
              <a:buFontTx/>
              <a:buNone/>
            </a:pPr>
            <a:r>
              <a:rPr lang="fa-IR" altLang="fa-IR" sz="1600" b="1">
                <a:latin typeface="Adobe Kaiti Std R"/>
                <a:ea typeface="Adobe Kaiti Std R"/>
                <a:cs typeface="B Yekan" panose="00000400000000000000" pitchFamily="2" charset="-78"/>
              </a:rPr>
              <a:t>انقلاب صنعتی دوم</a:t>
            </a:r>
            <a:endParaRPr lang="fa-IR" altLang="en-US" sz="1600">
              <a:latin typeface="Arial" panose="020B0604020202020204" pitchFamily="34" charset="0"/>
              <a:ea typeface="Adobe Kaiti Std R"/>
              <a:cs typeface="B Yekan" panose="00000400000000000000" pitchFamily="2" charset="-78"/>
            </a:endParaRPr>
          </a:p>
        </p:txBody>
      </p:sp>
      <p:sp>
        <p:nvSpPr>
          <p:cNvPr id="118793" name="Rectangle 14"/>
          <p:cNvSpPr>
            <a:spLocks noChangeArrowheads="1"/>
          </p:cNvSpPr>
          <p:nvPr/>
        </p:nvSpPr>
        <p:spPr bwMode="auto">
          <a:xfrm>
            <a:off x="5313363" y="587375"/>
            <a:ext cx="1611312" cy="33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r" eaLnBrk="1" hangingPunct="1">
              <a:lnSpc>
                <a:spcPct val="100000"/>
              </a:lnSpc>
              <a:spcBef>
                <a:spcPct val="0"/>
              </a:spcBef>
              <a:buFontTx/>
              <a:buNone/>
            </a:pPr>
            <a:r>
              <a:rPr lang="fa-IR" altLang="fa-IR" sz="1600" b="1">
                <a:latin typeface="Adobe Kaiti Std R"/>
                <a:ea typeface="Adobe Kaiti Std R"/>
                <a:cs typeface="B Yekan" panose="00000400000000000000" pitchFamily="2" charset="-78"/>
              </a:rPr>
              <a:t>انقلاب صنعتی سوم</a:t>
            </a:r>
            <a:endParaRPr lang="fa-IR" altLang="en-US" sz="1600">
              <a:latin typeface="Arial" panose="020B0604020202020204" pitchFamily="34" charset="0"/>
              <a:ea typeface="Adobe Kaiti Std R"/>
              <a:cs typeface="B Yekan" panose="00000400000000000000" pitchFamily="2" charset="-78"/>
            </a:endParaRPr>
          </a:p>
        </p:txBody>
      </p:sp>
      <p:sp>
        <p:nvSpPr>
          <p:cNvPr id="118794" name="Rectangle 15"/>
          <p:cNvSpPr>
            <a:spLocks noChangeArrowheads="1"/>
          </p:cNvSpPr>
          <p:nvPr/>
        </p:nvSpPr>
        <p:spPr bwMode="auto">
          <a:xfrm>
            <a:off x="8151813" y="600075"/>
            <a:ext cx="1692275" cy="33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r" eaLnBrk="1" hangingPunct="1">
              <a:lnSpc>
                <a:spcPct val="100000"/>
              </a:lnSpc>
              <a:spcBef>
                <a:spcPct val="0"/>
              </a:spcBef>
              <a:buFontTx/>
              <a:buNone/>
            </a:pPr>
            <a:r>
              <a:rPr lang="fa-IR" altLang="fa-IR" sz="1600" b="1">
                <a:latin typeface="Adobe Kaiti Std R"/>
                <a:ea typeface="Adobe Kaiti Std R"/>
                <a:cs typeface="B Yekan" panose="00000400000000000000" pitchFamily="2" charset="-78"/>
              </a:rPr>
              <a:t>انقلاب صنعتی چهارم</a:t>
            </a:r>
            <a:endParaRPr lang="fa-IR" altLang="en-US" sz="1600">
              <a:latin typeface="Arial" panose="020B0604020202020204" pitchFamily="34" charset="0"/>
              <a:ea typeface="Adobe Kaiti Std R"/>
              <a:cs typeface="B Yekan" panose="00000400000000000000" pitchFamily="2" charset="-78"/>
            </a:endParaRPr>
          </a:p>
        </p:txBody>
      </p:sp>
      <p:sp>
        <p:nvSpPr>
          <p:cNvPr id="17" name="Rectangle 16"/>
          <p:cNvSpPr/>
          <p:nvPr/>
        </p:nvSpPr>
        <p:spPr>
          <a:xfrm>
            <a:off x="1524000" y="5641975"/>
            <a:ext cx="1476375" cy="739775"/>
          </a:xfrm>
          <a:prstGeom prst="rect">
            <a:avLst/>
          </a:prstGeom>
          <a:solidFill>
            <a:schemeClr val="tx2">
              <a:lumMod val="60000"/>
              <a:lumOff val="40000"/>
            </a:schemeClr>
          </a:solidFill>
        </p:spPr>
        <p:txBody>
          <a:bodyPr>
            <a:spAutoFit/>
          </a:bodyPr>
          <a:lstStyle/>
          <a:p>
            <a:pPr algn="ctr" rtl="1" eaLnBrk="1" fontAlgn="auto" hangingPunct="1">
              <a:spcBef>
                <a:spcPts val="0"/>
              </a:spcBef>
              <a:spcAft>
                <a:spcPts val="0"/>
              </a:spcAft>
              <a:defRPr/>
            </a:pPr>
            <a:r>
              <a:rPr lang="fa-IR" sz="1400" dirty="0">
                <a:solidFill>
                  <a:srgbClr val="333333"/>
                </a:solidFill>
                <a:latin typeface="bigtheme-san"/>
                <a:cs typeface="B Yekan" panose="00000400000000000000" pitchFamily="2" charset="-78"/>
              </a:rPr>
              <a:t>مکانیزه کردن</a:t>
            </a:r>
          </a:p>
          <a:p>
            <a:pPr algn="ctr" rtl="1" eaLnBrk="1" fontAlgn="auto" hangingPunct="1">
              <a:spcBef>
                <a:spcPts val="0"/>
              </a:spcBef>
              <a:spcAft>
                <a:spcPts val="0"/>
              </a:spcAft>
              <a:defRPr/>
            </a:pPr>
            <a:r>
              <a:rPr lang="fa-IR" sz="1400" dirty="0">
                <a:solidFill>
                  <a:srgbClr val="333333"/>
                </a:solidFill>
                <a:latin typeface="bigtheme-san"/>
                <a:cs typeface="B Yekan" panose="00000400000000000000" pitchFamily="2" charset="-78"/>
              </a:rPr>
              <a:t>تولید به یاری</a:t>
            </a:r>
          </a:p>
          <a:p>
            <a:pPr algn="ctr" rtl="1" eaLnBrk="1" fontAlgn="auto" hangingPunct="1">
              <a:spcBef>
                <a:spcPts val="0"/>
              </a:spcBef>
              <a:spcAft>
                <a:spcPts val="0"/>
              </a:spcAft>
              <a:defRPr/>
            </a:pPr>
            <a:r>
              <a:rPr lang="fa-IR" sz="1400" dirty="0">
                <a:solidFill>
                  <a:srgbClr val="333333"/>
                </a:solidFill>
                <a:latin typeface="bigtheme-san"/>
                <a:cs typeface="B Yekan" panose="00000400000000000000" pitchFamily="2" charset="-78"/>
              </a:rPr>
              <a:t>آب و انرژی بخار</a:t>
            </a:r>
            <a:endParaRPr lang="fa-IR" sz="1400" dirty="0">
              <a:latin typeface="Arial" charset="0"/>
              <a:cs typeface="B Yekan" panose="00000400000000000000" pitchFamily="2" charset="-78"/>
            </a:endParaRPr>
          </a:p>
        </p:txBody>
      </p:sp>
      <p:sp>
        <p:nvSpPr>
          <p:cNvPr id="18" name="Rectangle 17"/>
          <p:cNvSpPr>
            <a:spLocks noChangeArrowheads="1"/>
          </p:cNvSpPr>
          <p:nvPr/>
        </p:nvSpPr>
        <p:spPr bwMode="auto">
          <a:xfrm>
            <a:off x="3000375" y="5641975"/>
            <a:ext cx="1871663" cy="739775"/>
          </a:xfrm>
          <a:prstGeom prst="rect">
            <a:avLst/>
          </a:prstGeom>
          <a:solidFill>
            <a:srgbClr val="339933"/>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lnSpc>
                <a:spcPct val="100000"/>
              </a:lnSpc>
              <a:spcBef>
                <a:spcPct val="0"/>
              </a:spcBef>
              <a:buFontTx/>
              <a:buNone/>
            </a:pPr>
            <a:r>
              <a:rPr lang="fa-IR" altLang="en-US" sz="1400" dirty="0">
                <a:solidFill>
                  <a:srgbClr val="333333"/>
                </a:solidFill>
                <a:latin typeface="bigtheme-san"/>
                <a:cs typeface="B Yekan" panose="00000400000000000000" pitchFamily="2" charset="-78"/>
              </a:rPr>
              <a:t>ایجاد خط تولید و تولید انبوه به یاری قدرت الکتریسته</a:t>
            </a:r>
            <a:endParaRPr lang="fa-IR" altLang="en-US" sz="1400" dirty="0">
              <a:latin typeface="Arial" panose="020B0604020202020204" pitchFamily="34" charset="0"/>
              <a:cs typeface="B Yekan" panose="00000400000000000000" pitchFamily="2" charset="-78"/>
            </a:endParaRPr>
          </a:p>
        </p:txBody>
      </p:sp>
      <p:sp>
        <p:nvSpPr>
          <p:cNvPr id="19" name="Rectangle 18"/>
          <p:cNvSpPr>
            <a:spLocks noChangeArrowheads="1"/>
          </p:cNvSpPr>
          <p:nvPr/>
        </p:nvSpPr>
        <p:spPr bwMode="auto">
          <a:xfrm>
            <a:off x="4872038" y="5641975"/>
            <a:ext cx="2303462" cy="739775"/>
          </a:xfrm>
          <a:prstGeom prst="rect">
            <a:avLst/>
          </a:prstGeom>
          <a:solidFill>
            <a:srgbClr val="FFC00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lnSpc>
                <a:spcPct val="100000"/>
              </a:lnSpc>
              <a:spcBef>
                <a:spcPct val="0"/>
              </a:spcBef>
              <a:buFontTx/>
              <a:buNone/>
            </a:pPr>
            <a:r>
              <a:rPr lang="fa-IR" altLang="en-US" sz="1400" dirty="0">
                <a:solidFill>
                  <a:srgbClr val="333333"/>
                </a:solidFill>
                <a:latin typeface="bigtheme-san"/>
                <a:cs typeface="B Yekan" panose="00000400000000000000" pitchFamily="2" charset="-78"/>
              </a:rPr>
              <a:t>تولید خودکار به یاری فناوری اطلاعات، کامپیوتر</a:t>
            </a:r>
          </a:p>
          <a:p>
            <a:pPr algn="ctr" eaLnBrk="1" hangingPunct="1">
              <a:lnSpc>
                <a:spcPct val="100000"/>
              </a:lnSpc>
              <a:spcBef>
                <a:spcPct val="0"/>
              </a:spcBef>
              <a:buFontTx/>
              <a:buNone/>
            </a:pPr>
            <a:r>
              <a:rPr lang="fa-IR" altLang="en-US" sz="1400" dirty="0">
                <a:solidFill>
                  <a:srgbClr val="333333"/>
                </a:solidFill>
                <a:latin typeface="bigtheme-san"/>
                <a:cs typeface="B Yekan" panose="00000400000000000000" pitchFamily="2" charset="-78"/>
              </a:rPr>
              <a:t>و اتوماسیون</a:t>
            </a:r>
            <a:endParaRPr lang="fa-IR" altLang="en-US" sz="1400" dirty="0">
              <a:latin typeface="Arial" panose="020B0604020202020204" pitchFamily="34" charset="0"/>
              <a:cs typeface="B Yekan" panose="00000400000000000000" pitchFamily="2" charset="-78"/>
            </a:endParaRPr>
          </a:p>
        </p:txBody>
      </p:sp>
      <p:sp>
        <p:nvSpPr>
          <p:cNvPr id="20" name="Rectangle 19"/>
          <p:cNvSpPr/>
          <p:nvPr/>
        </p:nvSpPr>
        <p:spPr>
          <a:xfrm>
            <a:off x="7175500" y="5641975"/>
            <a:ext cx="3492500" cy="739775"/>
          </a:xfrm>
          <a:prstGeom prst="rect">
            <a:avLst/>
          </a:prstGeom>
          <a:solidFill>
            <a:schemeClr val="accent6"/>
          </a:solidFill>
        </p:spPr>
        <p:txBody>
          <a:bodyPr>
            <a:spAutoFit/>
          </a:bodyPr>
          <a:lstStyle/>
          <a:p>
            <a:pPr algn="ctr" eaLnBrk="1" fontAlgn="auto" hangingPunct="1">
              <a:spcBef>
                <a:spcPts val="0"/>
              </a:spcBef>
              <a:spcAft>
                <a:spcPts val="0"/>
              </a:spcAft>
              <a:defRPr/>
            </a:pPr>
            <a:r>
              <a:rPr lang="fa-IR" sz="1400" dirty="0">
                <a:solidFill>
                  <a:srgbClr val="333333"/>
                </a:solidFill>
                <a:latin typeface="bigtheme-san"/>
                <a:cs typeface="B Yekan" panose="00000400000000000000" pitchFamily="2" charset="-78"/>
              </a:rPr>
              <a:t>ایجاد سیستمهای خودکار جدید با ترکیب شبکه های سایبری و فیزیکی و هم جوشی فن آوریهای مختلف</a:t>
            </a:r>
            <a:endParaRPr lang="en-US" sz="1400" dirty="0">
              <a:solidFill>
                <a:srgbClr val="333333"/>
              </a:solidFill>
              <a:latin typeface="bigtheme-san"/>
              <a:cs typeface="B Yekan" panose="00000400000000000000" pitchFamily="2" charset="-78"/>
            </a:endParaRPr>
          </a:p>
          <a:p>
            <a:pPr algn="ctr" eaLnBrk="1" fontAlgn="auto" hangingPunct="1">
              <a:spcBef>
                <a:spcPts val="0"/>
              </a:spcBef>
              <a:spcAft>
                <a:spcPts val="0"/>
              </a:spcAft>
              <a:defRPr/>
            </a:pPr>
            <a:endParaRPr lang="fa-IR" sz="1400" dirty="0">
              <a:latin typeface="Arial" charset="0"/>
              <a:cs typeface="B Yekan" panose="00000400000000000000" pitchFamily="2" charset="-78"/>
            </a:endParaRPr>
          </a:p>
        </p:txBody>
      </p:sp>
      <p:sp>
        <p:nvSpPr>
          <p:cNvPr id="21" name="Rectangle 20"/>
          <p:cNvSpPr/>
          <p:nvPr/>
        </p:nvSpPr>
        <p:spPr>
          <a:xfrm>
            <a:off x="7178675" y="5135563"/>
            <a:ext cx="1536700" cy="368300"/>
          </a:xfrm>
          <a:prstGeom prst="rect">
            <a:avLst/>
          </a:prstGeom>
        </p:spPr>
        <p:txBody>
          <a:bodyPr wrap="none">
            <a:spAutoFit/>
          </a:bodyPr>
          <a:lstStyle/>
          <a:p>
            <a:pPr algn="r" eaLnBrk="1" fontAlgn="auto" hangingPunct="1">
              <a:spcBef>
                <a:spcPts val="0"/>
              </a:spcBef>
              <a:spcAft>
                <a:spcPts val="0"/>
              </a:spcAft>
              <a:defRPr/>
            </a:pPr>
            <a:r>
              <a:rPr lang="fa-IR" altLang="fa-IR" b="1" dirty="0">
                <a:solidFill>
                  <a:schemeClr val="accent6">
                    <a:lumMod val="75000"/>
                  </a:schemeClr>
                </a:solidFill>
                <a:latin typeface="Adobe Kaiti Std R" panose="02020400000000000000" pitchFamily="18" charset="-128"/>
                <a:ea typeface="Adobe Kaiti Std R" panose="02020400000000000000" pitchFamily="18" charset="-128"/>
                <a:cs typeface="B Yekan" panose="00000400000000000000" pitchFamily="2" charset="-78"/>
                <a:sym typeface="Wingdings 2" panose="05020102010507070707" pitchFamily="18" charset="2"/>
              </a:rPr>
              <a:t>2006/ آلمان</a:t>
            </a:r>
            <a:endParaRPr lang="fa-IR" dirty="0">
              <a:solidFill>
                <a:schemeClr val="accent6">
                  <a:lumMod val="75000"/>
                </a:schemeClr>
              </a:solidFill>
              <a:latin typeface="Arial" charset="0"/>
            </a:endParaRPr>
          </a:p>
        </p:txBody>
      </p:sp>
      <p:sp>
        <p:nvSpPr>
          <p:cNvPr id="2" name="Footer Placeholder 1"/>
          <p:cNvSpPr>
            <a:spLocks noGrp="1"/>
          </p:cNvSpPr>
          <p:nvPr>
            <p:ph type="ftr" sz="quarter" idx="11"/>
          </p:nvPr>
        </p:nvSpPr>
        <p:spPr/>
        <p:txBody>
          <a:bodyPr/>
          <a:lstStyle/>
          <a:p>
            <a:r>
              <a:rPr lang="fa-IR" smtClean="0"/>
              <a:t>مهندسی ارزش-خلاقیت- </a:t>
            </a:r>
            <a:r>
              <a:rPr lang="en-US" smtClean="0"/>
              <a:t>www.ravanshadnia.com</a:t>
            </a:r>
            <a:endParaRPr lang="en-US" dirty="0"/>
          </a:p>
        </p:txBody>
      </p:sp>
      <p:sp>
        <p:nvSpPr>
          <p:cNvPr id="3" name="Slide Number Placeholder 2"/>
          <p:cNvSpPr>
            <a:spLocks noGrp="1"/>
          </p:cNvSpPr>
          <p:nvPr>
            <p:ph type="sldNum" sz="quarter" idx="12"/>
          </p:nvPr>
        </p:nvSpPr>
        <p:spPr/>
        <p:txBody>
          <a:bodyPr/>
          <a:lstStyle/>
          <a:p>
            <a:fld id="{BFE43E44-E2A7-49DA-9CA6-8353E3EC4199}" type="slidenum">
              <a:rPr lang="en-US" smtClean="0"/>
              <a:t>4</a:t>
            </a:fld>
            <a:endParaRPr lang="en-US"/>
          </a:p>
        </p:txBody>
      </p:sp>
    </p:spTree>
    <p:extLst>
      <p:ext uri="{BB962C8B-B14F-4D97-AF65-F5344CB8AC3E}">
        <p14:creationId xmlns:p14="http://schemas.microsoft.com/office/powerpoint/2010/main" val="419717806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down)">
                                      <p:cBhvr>
                                        <p:cTn id="7" dur="500"/>
                                        <p:tgtEl>
                                          <p:spTgt spid="9"/>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17"/>
                                        </p:tgtEl>
                                        <p:attrNameLst>
                                          <p:attrName>style.visibility</p:attrName>
                                        </p:attrNameLst>
                                      </p:cBhvr>
                                      <p:to>
                                        <p:strVal val="visible"/>
                                      </p:to>
                                    </p:set>
                                    <p:animEffect transition="in" filter="wipe(down)">
                                      <p:cBhvr>
                                        <p:cTn id="10" dur="500"/>
                                        <p:tgtEl>
                                          <p:spTgt spid="17"/>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22" presetClass="entr" presetSubtype="4" fill="hold" grpId="0" nodeType="click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wipe(down)">
                                      <p:cBhvr>
                                        <p:cTn id="15" dur="500"/>
                                        <p:tgtEl>
                                          <p:spTgt spid="10"/>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18"/>
                                        </p:tgtEl>
                                        <p:attrNameLst>
                                          <p:attrName>style.visibility</p:attrName>
                                        </p:attrNameLst>
                                      </p:cBhvr>
                                      <p:to>
                                        <p:strVal val="visible"/>
                                      </p:to>
                                    </p:set>
                                    <p:animEffect transition="in" filter="wipe(down)">
                                      <p:cBhvr>
                                        <p:cTn id="18" dur="500"/>
                                        <p:tgtEl>
                                          <p:spTgt spid="18"/>
                                        </p:tgtEl>
                                      </p:cBhvr>
                                    </p:animEffect>
                                  </p:childTnLst>
                                </p:cTn>
                              </p:par>
                            </p:childTnLst>
                          </p:cTn>
                        </p:par>
                      </p:childTnLst>
                    </p:cTn>
                  </p:par>
                  <p:par>
                    <p:cTn id="19" fill="hold" nodeType="clickPar">
                      <p:stCondLst>
                        <p:cond delay="indefinite"/>
                      </p:stCondLst>
                      <p:childTnLst>
                        <p:par>
                          <p:cTn id="20" fill="hold" nodeType="withGroup">
                            <p:stCondLst>
                              <p:cond delay="0"/>
                            </p:stCondLst>
                            <p:childTnLst>
                              <p:par>
                                <p:cTn id="21" presetID="22" presetClass="entr" presetSubtype="4" fill="hold" grpId="0" nodeType="clickEffect">
                                  <p:stCondLst>
                                    <p:cond delay="0"/>
                                  </p:stCondLst>
                                  <p:childTnLst>
                                    <p:set>
                                      <p:cBhvr>
                                        <p:cTn id="22" dur="1" fill="hold">
                                          <p:stCondLst>
                                            <p:cond delay="0"/>
                                          </p:stCondLst>
                                        </p:cTn>
                                        <p:tgtEl>
                                          <p:spTgt spid="11"/>
                                        </p:tgtEl>
                                        <p:attrNameLst>
                                          <p:attrName>style.visibility</p:attrName>
                                        </p:attrNameLst>
                                      </p:cBhvr>
                                      <p:to>
                                        <p:strVal val="visible"/>
                                      </p:to>
                                    </p:set>
                                    <p:animEffect transition="in" filter="wipe(down)">
                                      <p:cBhvr>
                                        <p:cTn id="23" dur="500"/>
                                        <p:tgtEl>
                                          <p:spTgt spid="11"/>
                                        </p:tgtEl>
                                      </p:cBhvr>
                                    </p:animEffect>
                                  </p:childTnLst>
                                </p:cTn>
                              </p:par>
                              <p:par>
                                <p:cTn id="24" presetID="22" presetClass="entr" presetSubtype="4" fill="hold" grpId="0" nodeType="withEffect">
                                  <p:stCondLst>
                                    <p:cond delay="0"/>
                                  </p:stCondLst>
                                  <p:childTnLst>
                                    <p:set>
                                      <p:cBhvr>
                                        <p:cTn id="25" dur="1" fill="hold">
                                          <p:stCondLst>
                                            <p:cond delay="0"/>
                                          </p:stCondLst>
                                        </p:cTn>
                                        <p:tgtEl>
                                          <p:spTgt spid="19"/>
                                        </p:tgtEl>
                                        <p:attrNameLst>
                                          <p:attrName>style.visibility</p:attrName>
                                        </p:attrNameLst>
                                      </p:cBhvr>
                                      <p:to>
                                        <p:strVal val="visible"/>
                                      </p:to>
                                    </p:set>
                                    <p:animEffect transition="in" filter="wipe(down)">
                                      <p:cBhvr>
                                        <p:cTn id="26" dur="500"/>
                                        <p:tgtEl>
                                          <p:spTgt spid="19"/>
                                        </p:tgtEl>
                                      </p:cBhvr>
                                    </p:animEffect>
                                  </p:childTnLst>
                                </p:cTn>
                              </p:par>
                            </p:childTnLst>
                          </p:cTn>
                        </p:par>
                      </p:childTnLst>
                    </p:cTn>
                  </p:par>
                  <p:par>
                    <p:cTn id="27" fill="hold" nodeType="clickPar">
                      <p:stCondLst>
                        <p:cond delay="indefinite"/>
                      </p:stCondLst>
                      <p:childTnLst>
                        <p:par>
                          <p:cTn id="28" fill="hold" nodeType="withGroup">
                            <p:stCondLst>
                              <p:cond delay="0"/>
                            </p:stCondLst>
                            <p:childTnLst>
                              <p:par>
                                <p:cTn id="29" presetID="22" presetClass="entr" presetSubtype="4" fill="hold" grpId="0" nodeType="click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wipe(down)">
                                      <p:cBhvr>
                                        <p:cTn id="31" dur="500"/>
                                        <p:tgtEl>
                                          <p:spTgt spid="12"/>
                                        </p:tgtEl>
                                      </p:cBhvr>
                                    </p:animEffect>
                                  </p:childTnLst>
                                </p:cTn>
                              </p:par>
                              <p:par>
                                <p:cTn id="32" presetID="22" presetClass="entr" presetSubtype="4" fill="hold" grpId="0" nodeType="withEffect">
                                  <p:stCondLst>
                                    <p:cond delay="0"/>
                                  </p:stCondLst>
                                  <p:childTnLst>
                                    <p:set>
                                      <p:cBhvr>
                                        <p:cTn id="33" dur="1" fill="hold">
                                          <p:stCondLst>
                                            <p:cond delay="0"/>
                                          </p:stCondLst>
                                        </p:cTn>
                                        <p:tgtEl>
                                          <p:spTgt spid="20"/>
                                        </p:tgtEl>
                                        <p:attrNameLst>
                                          <p:attrName>style.visibility</p:attrName>
                                        </p:attrNameLst>
                                      </p:cBhvr>
                                      <p:to>
                                        <p:strVal val="visible"/>
                                      </p:to>
                                    </p:set>
                                    <p:animEffect transition="in" filter="wipe(down)">
                                      <p:cBhvr>
                                        <p:cTn id="34" dur="500"/>
                                        <p:tgtEl>
                                          <p:spTgt spid="20"/>
                                        </p:tgtEl>
                                      </p:cBhvr>
                                    </p:animEffect>
                                  </p:childTnLst>
                                </p:cTn>
                              </p:par>
                              <p:par>
                                <p:cTn id="35" presetID="22" presetClass="entr" presetSubtype="4" fill="hold" grpId="0" nodeType="withEffect">
                                  <p:stCondLst>
                                    <p:cond delay="0"/>
                                  </p:stCondLst>
                                  <p:childTnLst>
                                    <p:set>
                                      <p:cBhvr>
                                        <p:cTn id="36" dur="1" fill="hold">
                                          <p:stCondLst>
                                            <p:cond delay="0"/>
                                          </p:stCondLst>
                                        </p:cTn>
                                        <p:tgtEl>
                                          <p:spTgt spid="21"/>
                                        </p:tgtEl>
                                        <p:attrNameLst>
                                          <p:attrName>style.visibility</p:attrName>
                                        </p:attrNameLst>
                                      </p:cBhvr>
                                      <p:to>
                                        <p:strVal val="visible"/>
                                      </p:to>
                                    </p:set>
                                    <p:animEffect transition="in" filter="wipe(down)">
                                      <p:cBhvr>
                                        <p:cTn id="37"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11" grpId="0"/>
      <p:bldP spid="12" grpId="0"/>
      <p:bldP spid="17" grpId="0" animBg="1"/>
      <p:bldP spid="18" grpId="0" animBg="1"/>
      <p:bldP spid="19" grpId="0" animBg="1"/>
      <p:bldP spid="20" grpId="0" animBg="1"/>
      <p:bldP spid="21" grpId="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3730" name="Picture 2" descr="ESPNBG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3731" name="Picture 3" descr="creativity"/>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0" y="0"/>
            <a:ext cx="4495800" cy="6858000"/>
          </a:xfrm>
          <a:prstGeom prst="rect">
            <a:avLst/>
          </a:prstGeom>
          <a:noFill/>
          <a:extLst>
            <a:ext uri="{909E8E84-426E-40DD-AFC4-6F175D3DCCD1}">
              <a14:hiddenFill xmlns:a14="http://schemas.microsoft.com/office/drawing/2010/main">
                <a:solidFill>
                  <a:srgbClr val="FFFFFF"/>
                </a:solidFill>
              </a14:hiddenFill>
            </a:ext>
          </a:extLst>
        </p:spPr>
      </p:pic>
      <p:sp>
        <p:nvSpPr>
          <p:cNvPr id="73732" name="Text Box 4"/>
          <p:cNvSpPr txBox="1">
            <a:spLocks noChangeArrowheads="1"/>
          </p:cNvSpPr>
          <p:nvPr/>
        </p:nvSpPr>
        <p:spPr bwMode="auto">
          <a:xfrm>
            <a:off x="6248400" y="304801"/>
            <a:ext cx="4191000" cy="62849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a:defRPr>
                <a:solidFill>
                  <a:schemeClr val="tx1"/>
                </a:solidFill>
                <a:latin typeface="Arial" panose="020B0604020202020204" pitchFamily="34" charset="0"/>
                <a:cs typeface="Arial" panose="020B0604020202020204" pitchFamily="34" charset="0"/>
              </a:defRPr>
            </a:lvl1pPr>
            <a:lvl2pPr marL="800100" indent="-342900">
              <a:defRPr>
                <a:solidFill>
                  <a:schemeClr val="tx1"/>
                </a:solidFill>
                <a:latin typeface="Arial" panose="020B0604020202020204" pitchFamily="34" charset="0"/>
                <a:cs typeface="Arial" panose="020B0604020202020204" pitchFamily="34" charset="0"/>
              </a:defRPr>
            </a:lvl2pPr>
            <a:lvl3pPr marL="1257300" indent="-342900">
              <a:defRPr>
                <a:solidFill>
                  <a:schemeClr val="tx1"/>
                </a:solidFill>
                <a:latin typeface="Arial" panose="020B0604020202020204" pitchFamily="34" charset="0"/>
                <a:cs typeface="Arial" panose="020B0604020202020204" pitchFamily="34" charset="0"/>
              </a:defRPr>
            </a:lvl3pPr>
            <a:lvl4pPr marL="1714500" indent="-342900">
              <a:defRPr>
                <a:solidFill>
                  <a:schemeClr val="tx1"/>
                </a:solidFill>
                <a:latin typeface="Arial" panose="020B0604020202020204" pitchFamily="34" charset="0"/>
                <a:cs typeface="Arial" panose="020B0604020202020204" pitchFamily="34" charset="0"/>
              </a:defRPr>
            </a:lvl4pPr>
            <a:lvl5pPr marL="2171700" indent="-342900">
              <a:defRPr>
                <a:solidFill>
                  <a:schemeClr val="tx1"/>
                </a:solidFill>
                <a:latin typeface="Arial" panose="020B0604020202020204" pitchFamily="34" charset="0"/>
                <a:cs typeface="Arial" panose="020B0604020202020204" pitchFamily="34" charset="0"/>
              </a:defRPr>
            </a:lvl5pPr>
            <a:lvl6pPr marL="2628900" indent="-3429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3086100" indent="-3429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543300" indent="-3429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4000500" indent="-3429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rtl="1"/>
            <a:r>
              <a:rPr lang="fa-IR" altLang="en-US" sz="2300" b="1">
                <a:solidFill>
                  <a:srgbClr val="FFFF66"/>
                </a:solidFill>
                <a:latin typeface="Times New Roman" panose="02020603050405020304" pitchFamily="18" charset="0"/>
                <a:ea typeface="Batang" panose="02030600000101010101" pitchFamily="18" charset="-127"/>
                <a:cs typeface="B Titr" panose="00000700000000000000" pitchFamily="2" charset="-78"/>
              </a:rPr>
              <a:t>فاز 3</a:t>
            </a:r>
            <a:r>
              <a:rPr lang="fa-IR" altLang="en-US" sz="2300" b="1">
                <a:solidFill>
                  <a:srgbClr val="FFFF66"/>
                </a:solidFill>
                <a:latin typeface="Times New Roman" panose="02020603050405020304" pitchFamily="18" charset="0"/>
                <a:ea typeface="Batang" panose="02030600000101010101" pitchFamily="18" charset="-127"/>
                <a:cs typeface="B Nazanin" panose="00000400000000000000" pitchFamily="2" charset="-78"/>
              </a:rPr>
              <a:t>-</a:t>
            </a:r>
            <a:r>
              <a:rPr lang="fa-IR" altLang="en-US" sz="2300" b="1">
                <a:solidFill>
                  <a:schemeClr val="bg1"/>
                </a:solidFill>
                <a:latin typeface="Times New Roman" panose="02020603050405020304" pitchFamily="18" charset="0"/>
                <a:ea typeface="Batang" panose="02030600000101010101" pitchFamily="18" charset="-127"/>
                <a:cs typeface="B Titr" panose="00000700000000000000" pitchFamily="2" charset="-78"/>
              </a:rPr>
              <a:t> </a:t>
            </a:r>
            <a:r>
              <a:rPr lang="fa-IR" altLang="en-US" sz="2300" b="1">
                <a:solidFill>
                  <a:srgbClr val="FF9900"/>
                </a:solidFill>
                <a:latin typeface="Times New Roman" panose="02020603050405020304" pitchFamily="18" charset="0"/>
                <a:ea typeface="Batang" panose="02030600000101010101" pitchFamily="18" charset="-127"/>
                <a:cs typeface="B Titr" panose="00000700000000000000" pitchFamily="2" charset="-78"/>
              </a:rPr>
              <a:t>تجربه ایده</a:t>
            </a:r>
          </a:p>
          <a:p>
            <a:pPr algn="r" rtl="1"/>
            <a:endParaRPr lang="fa-IR" altLang="en-US" sz="2300" b="1">
              <a:solidFill>
                <a:schemeClr val="bg1"/>
              </a:solidFill>
              <a:latin typeface="Times New Roman" panose="02020603050405020304" pitchFamily="18" charset="0"/>
              <a:ea typeface="Batang" panose="02030600000101010101" pitchFamily="18" charset="-127"/>
              <a:cs typeface="B Titr" panose="00000700000000000000" pitchFamily="2" charset="-78"/>
            </a:endParaRPr>
          </a:p>
          <a:p>
            <a:pPr algn="justLow" rtl="1"/>
            <a:r>
              <a:rPr lang="fa-IR" altLang="en-US" sz="2300" b="1">
                <a:solidFill>
                  <a:schemeClr val="bg1"/>
                </a:solidFill>
                <a:latin typeface="Times New Roman" panose="02020603050405020304" pitchFamily="18" charset="0"/>
                <a:ea typeface="Batang" panose="02030600000101010101" pitchFamily="18" charset="-127"/>
                <a:cs typeface="B Nazanin" panose="00000400000000000000" pitchFamily="2" charset="-78"/>
              </a:rPr>
              <a:t>این فاز غالبا از همه مهیج تر است. </a:t>
            </a:r>
          </a:p>
          <a:p>
            <a:pPr algn="justLow" rtl="1"/>
            <a:r>
              <a:rPr lang="fa-IR" altLang="en-US" sz="2300" b="1">
                <a:solidFill>
                  <a:schemeClr val="bg1"/>
                </a:solidFill>
                <a:latin typeface="Times New Roman" panose="02020603050405020304" pitchFamily="18" charset="0"/>
                <a:ea typeface="Batang" panose="02030600000101010101" pitchFamily="18" charset="-127"/>
                <a:cs typeface="B Nazanin" panose="00000400000000000000" pitchFamily="2" charset="-78"/>
              </a:rPr>
              <a:t>کشف ایده</a:t>
            </a:r>
          </a:p>
          <a:p>
            <a:pPr algn="justLow" rtl="1"/>
            <a:r>
              <a:rPr lang="fa-IR" altLang="en-US" sz="2300" b="1">
                <a:solidFill>
                  <a:schemeClr val="bg1"/>
                </a:solidFill>
                <a:latin typeface="Times New Roman" panose="02020603050405020304" pitchFamily="18" charset="0"/>
                <a:ea typeface="Batang" panose="02030600000101010101" pitchFamily="18" charset="-127"/>
                <a:cs typeface="B Nazanin" panose="00000400000000000000" pitchFamily="2" charset="-78"/>
              </a:rPr>
              <a:t> </a:t>
            </a:r>
            <a:r>
              <a:rPr lang="fa-IR" altLang="en-US" sz="2300" b="1">
                <a:solidFill>
                  <a:srgbClr val="FFFF66"/>
                </a:solidFill>
                <a:latin typeface="Times New Roman" panose="02020603050405020304" pitchFamily="18" charset="0"/>
                <a:ea typeface="Batang" panose="02030600000101010101" pitchFamily="18" charset="-127"/>
                <a:cs typeface="B Nazanin" panose="00000400000000000000" pitchFamily="2" charset="-78"/>
              </a:rPr>
              <a:t>این همان فازی است که افراد به غلط آن را تنها مولفه خلاقیت می دانند.</a:t>
            </a:r>
          </a:p>
          <a:p>
            <a:pPr algn="justLow" rtl="1"/>
            <a:r>
              <a:rPr lang="fa-IR" altLang="en-US" sz="2300" b="1">
                <a:solidFill>
                  <a:schemeClr val="bg1"/>
                </a:solidFill>
                <a:latin typeface="Times New Roman" panose="02020603050405020304" pitchFamily="18" charset="0"/>
                <a:ea typeface="Batang" panose="02030600000101010101" pitchFamily="18" charset="-127"/>
                <a:cs typeface="B Nazanin" panose="00000400000000000000" pitchFamily="2" charset="-78"/>
              </a:rPr>
              <a:t>همچون فرایند پرورش، ایده های جدید و نوین غالبا هنگامی بروز می کنند که شخص سرگرم انجام کاری نا مرتبط با مسأله مورد نظر است. (هنگام دوش گرفتن، رانندگی در بزرگراه و ...)</a:t>
            </a:r>
          </a:p>
          <a:p>
            <a:pPr algn="justLow" rtl="1"/>
            <a:endParaRPr lang="fa-IR" altLang="en-US" sz="2300" b="1">
              <a:solidFill>
                <a:schemeClr val="bg1"/>
              </a:solidFill>
              <a:latin typeface="Times New Roman" panose="02020603050405020304" pitchFamily="18" charset="0"/>
              <a:ea typeface="Batang" panose="02030600000101010101" pitchFamily="18" charset="-127"/>
              <a:cs typeface="B Nazanin" panose="00000400000000000000" pitchFamily="2" charset="-78"/>
            </a:endParaRPr>
          </a:p>
          <a:p>
            <a:pPr algn="justLow" rtl="1"/>
            <a:r>
              <a:rPr lang="fa-IR" altLang="en-US" sz="2300" b="1">
                <a:solidFill>
                  <a:schemeClr val="bg1"/>
                </a:solidFill>
                <a:latin typeface="Times New Roman" panose="02020603050405020304" pitchFamily="18" charset="0"/>
                <a:ea typeface="Batang" panose="02030600000101010101" pitchFamily="18" charset="-127"/>
                <a:cs typeface="B Nazanin" panose="00000400000000000000" pitchFamily="2" charset="-78"/>
              </a:rPr>
              <a:t>در هر رویدادی می توان از طریق موارد زیر، تجربه ایده را سرعت بخشید:</a:t>
            </a:r>
          </a:p>
          <a:p>
            <a:pPr algn="justLow" rtl="1"/>
            <a:endParaRPr lang="fa-IR" altLang="en-US" sz="1500" b="1">
              <a:solidFill>
                <a:schemeClr val="bg1"/>
              </a:solidFill>
              <a:latin typeface="Times New Roman" panose="02020603050405020304" pitchFamily="18" charset="0"/>
              <a:ea typeface="Batang" panose="02030600000101010101" pitchFamily="18" charset="-127"/>
              <a:cs typeface="B Nazanin" panose="00000400000000000000" pitchFamily="2" charset="-78"/>
            </a:endParaRPr>
          </a:p>
          <a:p>
            <a:pPr algn="justLow" rtl="1">
              <a:buFontTx/>
              <a:buBlip>
                <a:blip r:embed="rId4"/>
              </a:buBlip>
            </a:pPr>
            <a:r>
              <a:rPr lang="fa-IR" altLang="en-US" sz="2300" b="1">
                <a:solidFill>
                  <a:schemeClr val="bg1"/>
                </a:solidFill>
                <a:latin typeface="Times New Roman" panose="02020603050405020304" pitchFamily="18" charset="0"/>
                <a:ea typeface="Batang" panose="02030600000101010101" pitchFamily="18" charset="-127"/>
                <a:cs typeface="B Nazanin" panose="00000400000000000000" pitchFamily="2" charset="-78"/>
              </a:rPr>
              <a:t>رویاپردازی درباره پروژه</a:t>
            </a:r>
          </a:p>
          <a:p>
            <a:pPr algn="justLow" rtl="1">
              <a:buFontTx/>
              <a:buBlip>
                <a:blip r:embed="rId4"/>
              </a:buBlip>
            </a:pPr>
            <a:r>
              <a:rPr lang="fa-IR" altLang="en-US" sz="2300" b="1">
                <a:solidFill>
                  <a:schemeClr val="bg1"/>
                </a:solidFill>
                <a:latin typeface="Times New Roman" panose="02020603050405020304" pitchFamily="18" charset="0"/>
                <a:ea typeface="Batang" panose="02030600000101010101" pitchFamily="18" charset="-127"/>
                <a:cs typeface="B Nazanin" panose="00000400000000000000" pitchFamily="2" charset="-78"/>
              </a:rPr>
              <a:t>پرداختن به سرگرمی ها</a:t>
            </a:r>
          </a:p>
          <a:p>
            <a:pPr algn="justLow" rtl="1">
              <a:buFontTx/>
              <a:buBlip>
                <a:blip r:embed="rId4"/>
              </a:buBlip>
            </a:pPr>
            <a:r>
              <a:rPr lang="fa-IR" altLang="en-US" sz="2300" b="1">
                <a:solidFill>
                  <a:schemeClr val="bg1"/>
                </a:solidFill>
                <a:latin typeface="Times New Roman" panose="02020603050405020304" pitchFamily="18" charset="0"/>
                <a:ea typeface="Batang" panose="02030600000101010101" pitchFamily="18" charset="-127"/>
                <a:cs typeface="B Nazanin" panose="00000400000000000000" pitchFamily="2" charset="-78"/>
              </a:rPr>
              <a:t>کار در محیط سرگرم کننده</a:t>
            </a:r>
          </a:p>
        </p:txBody>
      </p:sp>
      <p:sp>
        <p:nvSpPr>
          <p:cNvPr id="2" name="Footer Placeholder 1"/>
          <p:cNvSpPr>
            <a:spLocks noGrp="1"/>
          </p:cNvSpPr>
          <p:nvPr>
            <p:ph type="ftr" sz="quarter" idx="11"/>
          </p:nvPr>
        </p:nvSpPr>
        <p:spPr/>
        <p:txBody>
          <a:bodyPr/>
          <a:lstStyle/>
          <a:p>
            <a:r>
              <a:rPr lang="fa-IR" altLang="en-US" smtClean="0"/>
              <a:t>مهندسی ارزش-خلاقیت- </a:t>
            </a:r>
            <a:r>
              <a:rPr lang="en-US" altLang="en-US" smtClean="0"/>
              <a:t>www.ravanshadnia.com</a:t>
            </a:r>
            <a:endParaRPr lang="en-US" altLang="en-US"/>
          </a:p>
        </p:txBody>
      </p:sp>
      <p:sp>
        <p:nvSpPr>
          <p:cNvPr id="3" name="Slide Number Placeholder 2"/>
          <p:cNvSpPr>
            <a:spLocks noGrp="1"/>
          </p:cNvSpPr>
          <p:nvPr>
            <p:ph type="sldNum" sz="quarter" idx="12"/>
          </p:nvPr>
        </p:nvSpPr>
        <p:spPr/>
        <p:txBody>
          <a:bodyPr/>
          <a:lstStyle/>
          <a:p>
            <a:fld id="{C08FC30A-389E-414F-95A1-8600DDF79095}" type="slidenum">
              <a:rPr lang="ar-SA" altLang="en-US" smtClean="0"/>
              <a:pPr/>
              <a:t>40</a:t>
            </a:fld>
            <a:endParaRPr lang="en-US" altLang="en-US"/>
          </a:p>
        </p:txBody>
      </p:sp>
    </p:spTree>
    <p:extLst>
      <p:ext uri="{BB962C8B-B14F-4D97-AF65-F5344CB8AC3E}">
        <p14:creationId xmlns:p14="http://schemas.microsoft.com/office/powerpoint/2010/main" val="116317232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3" presetClass="entr" presetSubtype="16" fill="hold" nodeType="afterEffect">
                                  <p:stCondLst>
                                    <p:cond delay="0"/>
                                  </p:stCondLst>
                                  <p:childTnLst>
                                    <p:set>
                                      <p:cBhvr>
                                        <p:cTn id="6" dur="1" fill="hold">
                                          <p:stCondLst>
                                            <p:cond delay="0"/>
                                          </p:stCondLst>
                                        </p:cTn>
                                        <p:tgtEl>
                                          <p:spTgt spid="73732">
                                            <p:txEl>
                                              <p:pRg st="0" end="0"/>
                                            </p:txEl>
                                          </p:spTgt>
                                        </p:tgtEl>
                                        <p:attrNameLst>
                                          <p:attrName>style.visibility</p:attrName>
                                        </p:attrNameLst>
                                      </p:cBhvr>
                                      <p:to>
                                        <p:strVal val="visible"/>
                                      </p:to>
                                    </p:set>
                                    <p:anim calcmode="lin" valueType="num">
                                      <p:cBhvr>
                                        <p:cTn id="7" dur="500" fill="hold"/>
                                        <p:tgtEl>
                                          <p:spTgt spid="73732">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73732">
                                            <p:txEl>
                                              <p:pRg st="0" end="0"/>
                                            </p:txEl>
                                          </p:spTgt>
                                        </p:tgtEl>
                                        <p:attrNameLst>
                                          <p:attrName>ppt_h</p:attrName>
                                        </p:attrNameLst>
                                      </p:cBhvr>
                                      <p:tavLst>
                                        <p:tav tm="0">
                                          <p:val>
                                            <p:fltVal val="0"/>
                                          </p:val>
                                        </p:tav>
                                        <p:tav tm="100000">
                                          <p:val>
                                            <p:strVal val="#ppt_h"/>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14" presetClass="entr" presetSubtype="10" fill="hold" nodeType="clickEffect">
                                  <p:stCondLst>
                                    <p:cond delay="0"/>
                                  </p:stCondLst>
                                  <p:childTnLst>
                                    <p:set>
                                      <p:cBhvr>
                                        <p:cTn id="12" dur="1" fill="hold">
                                          <p:stCondLst>
                                            <p:cond delay="0"/>
                                          </p:stCondLst>
                                        </p:cTn>
                                        <p:tgtEl>
                                          <p:spTgt spid="73732">
                                            <p:txEl>
                                              <p:pRg st="2" end="2"/>
                                            </p:txEl>
                                          </p:spTgt>
                                        </p:tgtEl>
                                        <p:attrNameLst>
                                          <p:attrName>style.visibility</p:attrName>
                                        </p:attrNameLst>
                                      </p:cBhvr>
                                      <p:to>
                                        <p:strVal val="visible"/>
                                      </p:to>
                                    </p:set>
                                    <p:animEffect transition="in" filter="randombar(horizontal)">
                                      <p:cBhvr>
                                        <p:cTn id="13" dur="500"/>
                                        <p:tgtEl>
                                          <p:spTgt spid="73732">
                                            <p:txEl>
                                              <p:pRg st="2" end="2"/>
                                            </p:txEl>
                                          </p:spTgt>
                                        </p:tgtEl>
                                      </p:cBhvr>
                                    </p:animEffect>
                                  </p:childTnLst>
                                </p:cTn>
                              </p:par>
                              <p:par>
                                <p:cTn id="14" presetID="14" presetClass="entr" presetSubtype="10" fill="hold" nodeType="withEffect">
                                  <p:stCondLst>
                                    <p:cond delay="0"/>
                                  </p:stCondLst>
                                  <p:childTnLst>
                                    <p:set>
                                      <p:cBhvr>
                                        <p:cTn id="15" dur="1" fill="hold">
                                          <p:stCondLst>
                                            <p:cond delay="0"/>
                                          </p:stCondLst>
                                        </p:cTn>
                                        <p:tgtEl>
                                          <p:spTgt spid="73732">
                                            <p:txEl>
                                              <p:pRg st="3" end="3"/>
                                            </p:txEl>
                                          </p:spTgt>
                                        </p:tgtEl>
                                        <p:attrNameLst>
                                          <p:attrName>style.visibility</p:attrName>
                                        </p:attrNameLst>
                                      </p:cBhvr>
                                      <p:to>
                                        <p:strVal val="visible"/>
                                      </p:to>
                                    </p:set>
                                    <p:animEffect transition="in" filter="randombar(horizontal)">
                                      <p:cBhvr>
                                        <p:cTn id="16" dur="500"/>
                                        <p:tgtEl>
                                          <p:spTgt spid="73732">
                                            <p:txEl>
                                              <p:pRg st="3" end="3"/>
                                            </p:txEl>
                                          </p:spTgt>
                                        </p:tgtEl>
                                      </p:cBhvr>
                                    </p:animEffect>
                                  </p:childTnLst>
                                </p:cTn>
                              </p:par>
                              <p:par>
                                <p:cTn id="17" presetID="14" presetClass="entr" presetSubtype="10" fill="hold" nodeType="withEffect">
                                  <p:stCondLst>
                                    <p:cond delay="0"/>
                                  </p:stCondLst>
                                  <p:childTnLst>
                                    <p:set>
                                      <p:cBhvr>
                                        <p:cTn id="18" dur="1" fill="hold">
                                          <p:stCondLst>
                                            <p:cond delay="0"/>
                                          </p:stCondLst>
                                        </p:cTn>
                                        <p:tgtEl>
                                          <p:spTgt spid="73732">
                                            <p:txEl>
                                              <p:pRg st="4" end="4"/>
                                            </p:txEl>
                                          </p:spTgt>
                                        </p:tgtEl>
                                        <p:attrNameLst>
                                          <p:attrName>style.visibility</p:attrName>
                                        </p:attrNameLst>
                                      </p:cBhvr>
                                      <p:to>
                                        <p:strVal val="visible"/>
                                      </p:to>
                                    </p:set>
                                    <p:animEffect transition="in" filter="randombar(horizontal)">
                                      <p:cBhvr>
                                        <p:cTn id="19" dur="500"/>
                                        <p:tgtEl>
                                          <p:spTgt spid="73732">
                                            <p:txEl>
                                              <p:pRg st="4" end="4"/>
                                            </p:txEl>
                                          </p:spTgt>
                                        </p:tgtEl>
                                      </p:cBhvr>
                                    </p:animEffect>
                                  </p:childTnLst>
                                </p:cTn>
                              </p:par>
                              <p:par>
                                <p:cTn id="20" presetID="14" presetClass="entr" presetSubtype="10" fill="hold" nodeType="withEffect">
                                  <p:stCondLst>
                                    <p:cond delay="0"/>
                                  </p:stCondLst>
                                  <p:childTnLst>
                                    <p:set>
                                      <p:cBhvr>
                                        <p:cTn id="21" dur="1" fill="hold">
                                          <p:stCondLst>
                                            <p:cond delay="0"/>
                                          </p:stCondLst>
                                        </p:cTn>
                                        <p:tgtEl>
                                          <p:spTgt spid="73732">
                                            <p:txEl>
                                              <p:pRg st="5" end="5"/>
                                            </p:txEl>
                                          </p:spTgt>
                                        </p:tgtEl>
                                        <p:attrNameLst>
                                          <p:attrName>style.visibility</p:attrName>
                                        </p:attrNameLst>
                                      </p:cBhvr>
                                      <p:to>
                                        <p:strVal val="visible"/>
                                      </p:to>
                                    </p:set>
                                    <p:animEffect transition="in" filter="randombar(horizontal)">
                                      <p:cBhvr>
                                        <p:cTn id="22" dur="500"/>
                                        <p:tgtEl>
                                          <p:spTgt spid="73732">
                                            <p:txEl>
                                              <p:pRg st="5" end="5"/>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14" presetClass="entr" presetSubtype="10" fill="hold" nodeType="clickEffect">
                                  <p:stCondLst>
                                    <p:cond delay="0"/>
                                  </p:stCondLst>
                                  <p:childTnLst>
                                    <p:set>
                                      <p:cBhvr>
                                        <p:cTn id="26" dur="1" fill="hold">
                                          <p:stCondLst>
                                            <p:cond delay="0"/>
                                          </p:stCondLst>
                                        </p:cTn>
                                        <p:tgtEl>
                                          <p:spTgt spid="73732">
                                            <p:txEl>
                                              <p:pRg st="7" end="7"/>
                                            </p:txEl>
                                          </p:spTgt>
                                        </p:tgtEl>
                                        <p:attrNameLst>
                                          <p:attrName>style.visibility</p:attrName>
                                        </p:attrNameLst>
                                      </p:cBhvr>
                                      <p:to>
                                        <p:strVal val="visible"/>
                                      </p:to>
                                    </p:set>
                                    <p:animEffect transition="in" filter="randombar(horizontal)">
                                      <p:cBhvr>
                                        <p:cTn id="27" dur="500"/>
                                        <p:tgtEl>
                                          <p:spTgt spid="73732">
                                            <p:txEl>
                                              <p:pRg st="7" end="7"/>
                                            </p:txEl>
                                          </p:spTgt>
                                        </p:tgtEl>
                                      </p:cBhvr>
                                    </p:animEffect>
                                  </p:childTnLst>
                                </p:cTn>
                              </p:par>
                              <p:par>
                                <p:cTn id="28" presetID="14" presetClass="entr" presetSubtype="10" fill="hold" nodeType="withEffect">
                                  <p:stCondLst>
                                    <p:cond delay="0"/>
                                  </p:stCondLst>
                                  <p:childTnLst>
                                    <p:set>
                                      <p:cBhvr>
                                        <p:cTn id="29" dur="1" fill="hold">
                                          <p:stCondLst>
                                            <p:cond delay="0"/>
                                          </p:stCondLst>
                                        </p:cTn>
                                        <p:tgtEl>
                                          <p:spTgt spid="73732">
                                            <p:txEl>
                                              <p:pRg st="9" end="9"/>
                                            </p:txEl>
                                          </p:spTgt>
                                        </p:tgtEl>
                                        <p:attrNameLst>
                                          <p:attrName>style.visibility</p:attrName>
                                        </p:attrNameLst>
                                      </p:cBhvr>
                                      <p:to>
                                        <p:strVal val="visible"/>
                                      </p:to>
                                    </p:set>
                                    <p:animEffect transition="in" filter="randombar(horizontal)">
                                      <p:cBhvr>
                                        <p:cTn id="30" dur="500"/>
                                        <p:tgtEl>
                                          <p:spTgt spid="73732">
                                            <p:txEl>
                                              <p:pRg st="9" end="9"/>
                                            </p:txEl>
                                          </p:spTgt>
                                        </p:tgtEl>
                                      </p:cBhvr>
                                    </p:animEffect>
                                  </p:childTnLst>
                                </p:cTn>
                              </p:par>
                              <p:par>
                                <p:cTn id="31" presetID="14" presetClass="entr" presetSubtype="10" fill="hold" nodeType="withEffect">
                                  <p:stCondLst>
                                    <p:cond delay="0"/>
                                  </p:stCondLst>
                                  <p:childTnLst>
                                    <p:set>
                                      <p:cBhvr>
                                        <p:cTn id="32" dur="1" fill="hold">
                                          <p:stCondLst>
                                            <p:cond delay="0"/>
                                          </p:stCondLst>
                                        </p:cTn>
                                        <p:tgtEl>
                                          <p:spTgt spid="73732">
                                            <p:txEl>
                                              <p:pRg st="10" end="10"/>
                                            </p:txEl>
                                          </p:spTgt>
                                        </p:tgtEl>
                                        <p:attrNameLst>
                                          <p:attrName>style.visibility</p:attrName>
                                        </p:attrNameLst>
                                      </p:cBhvr>
                                      <p:to>
                                        <p:strVal val="visible"/>
                                      </p:to>
                                    </p:set>
                                    <p:animEffect transition="in" filter="randombar(horizontal)">
                                      <p:cBhvr>
                                        <p:cTn id="33" dur="500"/>
                                        <p:tgtEl>
                                          <p:spTgt spid="73732">
                                            <p:txEl>
                                              <p:pRg st="10" end="10"/>
                                            </p:txEl>
                                          </p:spTgt>
                                        </p:tgtEl>
                                      </p:cBhvr>
                                    </p:animEffect>
                                  </p:childTnLst>
                                </p:cTn>
                              </p:par>
                              <p:par>
                                <p:cTn id="34" presetID="14" presetClass="entr" presetSubtype="10" fill="hold" nodeType="withEffect">
                                  <p:stCondLst>
                                    <p:cond delay="0"/>
                                  </p:stCondLst>
                                  <p:childTnLst>
                                    <p:set>
                                      <p:cBhvr>
                                        <p:cTn id="35" dur="1" fill="hold">
                                          <p:stCondLst>
                                            <p:cond delay="0"/>
                                          </p:stCondLst>
                                        </p:cTn>
                                        <p:tgtEl>
                                          <p:spTgt spid="73732">
                                            <p:txEl>
                                              <p:pRg st="11" end="11"/>
                                            </p:txEl>
                                          </p:spTgt>
                                        </p:tgtEl>
                                        <p:attrNameLst>
                                          <p:attrName>style.visibility</p:attrName>
                                        </p:attrNameLst>
                                      </p:cBhvr>
                                      <p:to>
                                        <p:strVal val="visible"/>
                                      </p:to>
                                    </p:set>
                                    <p:animEffect transition="in" filter="randombar(horizontal)">
                                      <p:cBhvr>
                                        <p:cTn id="36" dur="500"/>
                                        <p:tgtEl>
                                          <p:spTgt spid="73732">
                                            <p:txEl>
                                              <p:pRg st="11" end="1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42" name="Picture 2" descr="ESPNBG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445" name="Picture 5" descr="AR6260_001"/>
          <p:cNvPicPr>
            <a:picLocks noGrp="1" noChangeAspect="1" noChangeArrowheads="1"/>
          </p:cNvPicPr>
          <p:nvPr>
            <p:ph/>
          </p:nvPr>
        </p:nvPicPr>
        <p:blipFill>
          <a:blip r:embed="rId3">
            <a:extLst>
              <a:ext uri="{28A0092B-C50C-407E-A947-70E740481C1C}">
                <a14:useLocalDpi xmlns:a14="http://schemas.microsoft.com/office/drawing/2010/main" val="0"/>
              </a:ext>
            </a:extLst>
          </a:blip>
          <a:srcRect/>
          <a:stretch>
            <a:fillRect/>
          </a:stretch>
        </p:blipFill>
        <p:spPr>
          <a:xfrm>
            <a:off x="1524000" y="0"/>
            <a:ext cx="4191000" cy="68580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61447" name="Text Box 7"/>
          <p:cNvSpPr txBox="1">
            <a:spLocks noChangeArrowheads="1"/>
          </p:cNvSpPr>
          <p:nvPr/>
        </p:nvSpPr>
        <p:spPr bwMode="auto">
          <a:xfrm>
            <a:off x="5943600" y="381001"/>
            <a:ext cx="4419600" cy="6208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justLow" rtl="1"/>
            <a:r>
              <a:rPr lang="fa-IR" altLang="en-US" sz="2300" b="1">
                <a:solidFill>
                  <a:srgbClr val="FFFF00"/>
                </a:solidFill>
                <a:cs typeface="B Titr" panose="00000700000000000000" pitchFamily="2" charset="-78"/>
              </a:rPr>
              <a:t>فاز4</a:t>
            </a:r>
            <a:r>
              <a:rPr lang="fa-IR" altLang="en-US" sz="2300" b="1">
                <a:solidFill>
                  <a:srgbClr val="FFFF00"/>
                </a:solidFill>
                <a:cs typeface="B Nazanin" panose="00000400000000000000" pitchFamily="2" charset="-78"/>
              </a:rPr>
              <a:t>-</a:t>
            </a:r>
            <a:r>
              <a:rPr lang="fa-IR" altLang="en-US" sz="2300" b="1">
                <a:solidFill>
                  <a:schemeClr val="bg1"/>
                </a:solidFill>
                <a:cs typeface="B Titr" panose="00000700000000000000" pitchFamily="2" charset="-78"/>
              </a:rPr>
              <a:t> </a:t>
            </a:r>
            <a:r>
              <a:rPr lang="fa-IR" altLang="en-US" sz="2300" b="1">
                <a:solidFill>
                  <a:srgbClr val="FF9900"/>
                </a:solidFill>
                <a:cs typeface="B Titr" panose="00000700000000000000" pitchFamily="2" charset="-78"/>
              </a:rPr>
              <a:t>ارزیابی و پیاده سازی</a:t>
            </a:r>
          </a:p>
          <a:p>
            <a:pPr algn="justLow" rtl="1"/>
            <a:endParaRPr lang="fa-IR" altLang="en-US" sz="2300" b="1">
              <a:solidFill>
                <a:srgbClr val="FF9900"/>
              </a:solidFill>
              <a:cs typeface="B Titr" panose="00000700000000000000" pitchFamily="2" charset="-78"/>
            </a:endParaRPr>
          </a:p>
          <a:p>
            <a:pPr algn="justLow" rtl="1"/>
            <a:r>
              <a:rPr lang="fa-IR" altLang="en-US" sz="2300" b="1">
                <a:solidFill>
                  <a:schemeClr val="bg1"/>
                </a:solidFill>
                <a:cs typeface="B Nazanin" panose="00000400000000000000" pitchFamily="2" charset="-78"/>
              </a:rPr>
              <a:t>این فاز </a:t>
            </a:r>
            <a:r>
              <a:rPr lang="fa-IR" altLang="en-US" sz="2300" b="1">
                <a:solidFill>
                  <a:srgbClr val="FFFF00"/>
                </a:solidFill>
                <a:cs typeface="B Nazanin" panose="00000400000000000000" pitchFamily="2" charset="-78"/>
              </a:rPr>
              <a:t>دشوارترین</a:t>
            </a:r>
            <a:r>
              <a:rPr lang="fa-IR" altLang="en-US" sz="2300" b="1">
                <a:solidFill>
                  <a:schemeClr val="bg1"/>
                </a:solidFill>
                <a:cs typeface="B Nazanin" panose="00000400000000000000" pitchFamily="2" charset="-78"/>
              </a:rPr>
              <a:t> مرحله از یک تلاش خلاقانه است و نیاز به ویژگی های فراوانی توسط فرد خلاق دارد.</a:t>
            </a:r>
          </a:p>
          <a:p>
            <a:pPr algn="justLow" rtl="1"/>
            <a:endParaRPr lang="fa-IR" altLang="en-US" sz="1000" b="1">
              <a:solidFill>
                <a:schemeClr val="bg1"/>
              </a:solidFill>
              <a:cs typeface="B Nazanin" panose="00000400000000000000" pitchFamily="2" charset="-78"/>
            </a:endParaRPr>
          </a:p>
          <a:p>
            <a:pPr algn="justLow" rtl="1"/>
            <a:r>
              <a:rPr lang="fa-IR" altLang="en-US" sz="2300" b="1">
                <a:solidFill>
                  <a:schemeClr val="bg1"/>
                </a:solidFill>
                <a:cs typeface="B Nazanin" panose="00000400000000000000" pitchFamily="2" charset="-78"/>
              </a:rPr>
              <a:t>1- آموختن مباحث مربوط به طرح ریزی یک </a:t>
            </a:r>
            <a:r>
              <a:rPr lang="fa-IR" altLang="en-US" sz="2300" b="1">
                <a:solidFill>
                  <a:srgbClr val="FF9900"/>
                </a:solidFill>
                <a:cs typeface="B Nazanin" panose="00000400000000000000" pitchFamily="2" charset="-78"/>
              </a:rPr>
              <a:t>طرح تجاری</a:t>
            </a:r>
          </a:p>
          <a:p>
            <a:pPr algn="justLow" rtl="1"/>
            <a:r>
              <a:rPr lang="fa-IR" altLang="en-US" sz="2300" b="1">
                <a:solidFill>
                  <a:schemeClr val="bg1"/>
                </a:solidFill>
                <a:cs typeface="B Nazanin" panose="00000400000000000000" pitchFamily="2" charset="-78"/>
              </a:rPr>
              <a:t>2- آزمودن ایده ها با افراد مطلع</a:t>
            </a:r>
          </a:p>
          <a:p>
            <a:pPr algn="justLow" rtl="1"/>
            <a:r>
              <a:rPr lang="fa-IR" altLang="en-US" sz="2300" b="1">
                <a:solidFill>
                  <a:schemeClr val="bg1"/>
                </a:solidFill>
                <a:cs typeface="B Nazanin" panose="00000400000000000000" pitchFamily="2" charset="-78"/>
              </a:rPr>
              <a:t>3- </a:t>
            </a:r>
            <a:r>
              <a:rPr lang="fa-IR" altLang="en-US" sz="2300" b="1">
                <a:solidFill>
                  <a:srgbClr val="FF9900"/>
                </a:solidFill>
                <a:cs typeface="B Nazanin" panose="00000400000000000000" pitchFamily="2" charset="-78"/>
              </a:rPr>
              <a:t>توجه</a:t>
            </a:r>
            <a:r>
              <a:rPr lang="fa-IR" altLang="en-US" sz="2300" b="1">
                <a:solidFill>
                  <a:schemeClr val="bg1"/>
                </a:solidFill>
                <a:cs typeface="B Nazanin" panose="00000400000000000000" pitchFamily="2" charset="-78"/>
              </a:rPr>
              <a:t> به ایده ها و احساسات هوشمندانه</a:t>
            </a:r>
          </a:p>
          <a:p>
            <a:pPr algn="justLow" rtl="1"/>
            <a:r>
              <a:rPr lang="fa-IR" altLang="en-US" sz="2300" b="1">
                <a:solidFill>
                  <a:schemeClr val="bg1"/>
                </a:solidFill>
                <a:cs typeface="B Nazanin" panose="00000400000000000000" pitchFamily="2" charset="-78"/>
              </a:rPr>
              <a:t>4- آموختن مباحث مربوط به فروش و </a:t>
            </a:r>
            <a:r>
              <a:rPr lang="fa-IR" altLang="en-US" sz="2300" b="1">
                <a:solidFill>
                  <a:srgbClr val="FF9900"/>
                </a:solidFill>
                <a:cs typeface="B Nazanin" panose="00000400000000000000" pitchFamily="2" charset="-78"/>
              </a:rPr>
              <a:t>بازاریابی</a:t>
            </a:r>
            <a:r>
              <a:rPr lang="fa-IR" altLang="en-US" sz="2300" b="1">
                <a:solidFill>
                  <a:schemeClr val="bg1"/>
                </a:solidFill>
                <a:cs typeface="B Nazanin" panose="00000400000000000000" pitchFamily="2" charset="-78"/>
              </a:rPr>
              <a:t> در صورتی که قرار است ایده شما به محصول تبدیل شود.</a:t>
            </a:r>
          </a:p>
          <a:p>
            <a:pPr algn="justLow" rtl="1"/>
            <a:r>
              <a:rPr lang="fa-IR" altLang="en-US" sz="2300" b="1">
                <a:solidFill>
                  <a:schemeClr val="bg1"/>
                </a:solidFill>
                <a:cs typeface="B Nazanin" panose="00000400000000000000" pitchFamily="2" charset="-78"/>
              </a:rPr>
              <a:t>5- توجه به </a:t>
            </a:r>
            <a:r>
              <a:rPr lang="fa-IR" altLang="en-US" sz="2300" b="1">
                <a:solidFill>
                  <a:srgbClr val="FF9900"/>
                </a:solidFill>
                <a:cs typeface="B Nazanin" panose="00000400000000000000" pitchFamily="2" charset="-78"/>
              </a:rPr>
              <a:t>جنبه های مدیریتی</a:t>
            </a:r>
            <a:r>
              <a:rPr lang="fa-IR" altLang="en-US" sz="2300" b="1">
                <a:solidFill>
                  <a:schemeClr val="bg1"/>
                </a:solidFill>
                <a:cs typeface="B Nazanin" panose="00000400000000000000" pitchFamily="2" charset="-78"/>
              </a:rPr>
              <a:t> در سطح سازمان</a:t>
            </a:r>
          </a:p>
          <a:p>
            <a:pPr algn="justLow" rtl="1"/>
            <a:r>
              <a:rPr lang="fa-IR" altLang="en-US" sz="2300" b="1">
                <a:solidFill>
                  <a:schemeClr val="bg1"/>
                </a:solidFill>
                <a:cs typeface="B Nazanin" panose="00000400000000000000" pitchFamily="2" charset="-78"/>
              </a:rPr>
              <a:t>6- توجه به </a:t>
            </a:r>
            <a:r>
              <a:rPr lang="fa-IR" altLang="en-US" sz="2300" b="1">
                <a:solidFill>
                  <a:srgbClr val="FF9900"/>
                </a:solidFill>
                <a:cs typeface="B Nazanin" panose="00000400000000000000" pitchFamily="2" charset="-78"/>
              </a:rPr>
              <a:t>موانع </a:t>
            </a:r>
            <a:r>
              <a:rPr lang="fa-IR" altLang="en-US" sz="2300" b="1">
                <a:solidFill>
                  <a:schemeClr val="bg1"/>
                </a:solidFill>
                <a:cs typeface="B Nazanin" panose="00000400000000000000" pitchFamily="2" charset="-78"/>
              </a:rPr>
              <a:t>و ارزیابی آن ها به هنگام پیاده سازی ایده ها.</a:t>
            </a:r>
            <a:endParaRPr lang="en-US" altLang="en-US" sz="2300" b="1">
              <a:solidFill>
                <a:schemeClr val="bg1"/>
              </a:solidFill>
              <a:cs typeface="B Nazanin" panose="00000400000000000000" pitchFamily="2" charset="-78"/>
            </a:endParaRPr>
          </a:p>
        </p:txBody>
      </p:sp>
      <p:sp>
        <p:nvSpPr>
          <p:cNvPr id="2" name="Footer Placeholder 1"/>
          <p:cNvSpPr>
            <a:spLocks noGrp="1"/>
          </p:cNvSpPr>
          <p:nvPr>
            <p:ph type="ftr" sz="quarter" idx="11"/>
          </p:nvPr>
        </p:nvSpPr>
        <p:spPr/>
        <p:txBody>
          <a:bodyPr/>
          <a:lstStyle/>
          <a:p>
            <a:r>
              <a:rPr lang="fa-IR" altLang="en-US" smtClean="0"/>
              <a:t>مهندسی ارزش-خلاقیت- </a:t>
            </a:r>
            <a:r>
              <a:rPr lang="en-US" altLang="en-US" smtClean="0"/>
              <a:t>www.ravanshadnia.com</a:t>
            </a:r>
            <a:endParaRPr lang="en-US" altLang="en-US"/>
          </a:p>
        </p:txBody>
      </p:sp>
      <p:sp>
        <p:nvSpPr>
          <p:cNvPr id="3" name="Slide Number Placeholder 2"/>
          <p:cNvSpPr>
            <a:spLocks noGrp="1"/>
          </p:cNvSpPr>
          <p:nvPr>
            <p:ph type="sldNum" sz="quarter" idx="12"/>
          </p:nvPr>
        </p:nvSpPr>
        <p:spPr/>
        <p:txBody>
          <a:bodyPr/>
          <a:lstStyle/>
          <a:p>
            <a:fld id="{C08FC30A-389E-414F-95A1-8600DDF79095}" type="slidenum">
              <a:rPr lang="ar-SA" altLang="en-US" smtClean="0"/>
              <a:pPr/>
              <a:t>41</a:t>
            </a:fld>
            <a:endParaRPr lang="en-US" altLang="en-US"/>
          </a:p>
        </p:txBody>
      </p:sp>
    </p:spTree>
    <p:extLst>
      <p:ext uri="{BB962C8B-B14F-4D97-AF65-F5344CB8AC3E}">
        <p14:creationId xmlns:p14="http://schemas.microsoft.com/office/powerpoint/2010/main" val="361741234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3" presetClass="entr" presetSubtype="16" fill="hold" nodeType="afterEffect">
                                  <p:stCondLst>
                                    <p:cond delay="0"/>
                                  </p:stCondLst>
                                  <p:childTnLst>
                                    <p:set>
                                      <p:cBhvr>
                                        <p:cTn id="6" dur="1" fill="hold">
                                          <p:stCondLst>
                                            <p:cond delay="0"/>
                                          </p:stCondLst>
                                        </p:cTn>
                                        <p:tgtEl>
                                          <p:spTgt spid="61447">
                                            <p:txEl>
                                              <p:pRg st="0" end="0"/>
                                            </p:txEl>
                                          </p:spTgt>
                                        </p:tgtEl>
                                        <p:attrNameLst>
                                          <p:attrName>style.visibility</p:attrName>
                                        </p:attrNameLst>
                                      </p:cBhvr>
                                      <p:to>
                                        <p:strVal val="visible"/>
                                      </p:to>
                                    </p:set>
                                    <p:anim calcmode="lin" valueType="num">
                                      <p:cBhvr>
                                        <p:cTn id="7" dur="500" fill="hold"/>
                                        <p:tgtEl>
                                          <p:spTgt spid="61447">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61447">
                                            <p:txEl>
                                              <p:pRg st="0" end="0"/>
                                            </p:txEl>
                                          </p:spTgt>
                                        </p:tgtEl>
                                        <p:attrNameLst>
                                          <p:attrName>ppt_h</p:attrName>
                                        </p:attrNameLst>
                                      </p:cBhvr>
                                      <p:tavLst>
                                        <p:tav tm="0">
                                          <p:val>
                                            <p:fltVal val="0"/>
                                          </p:val>
                                        </p:tav>
                                        <p:tav tm="100000">
                                          <p:val>
                                            <p:strVal val="#ppt_h"/>
                                          </p:val>
                                        </p:tav>
                                      </p:tavLst>
                                    </p:anim>
                                  </p:childTnLst>
                                </p:cTn>
                              </p:par>
                            </p:childTnLst>
                          </p:cTn>
                        </p:par>
                        <p:par>
                          <p:cTn id="9" fill="hold" nodeType="afterGroup">
                            <p:stCondLst>
                              <p:cond delay="500"/>
                            </p:stCondLst>
                            <p:childTnLst>
                              <p:par>
                                <p:cTn id="10" presetID="14" presetClass="entr" presetSubtype="10" fill="hold" nodeType="afterEffect">
                                  <p:stCondLst>
                                    <p:cond delay="0"/>
                                  </p:stCondLst>
                                  <p:childTnLst>
                                    <p:set>
                                      <p:cBhvr>
                                        <p:cTn id="11" dur="1" fill="hold">
                                          <p:stCondLst>
                                            <p:cond delay="0"/>
                                          </p:stCondLst>
                                        </p:cTn>
                                        <p:tgtEl>
                                          <p:spTgt spid="61447">
                                            <p:txEl>
                                              <p:pRg st="2" end="2"/>
                                            </p:txEl>
                                          </p:spTgt>
                                        </p:tgtEl>
                                        <p:attrNameLst>
                                          <p:attrName>style.visibility</p:attrName>
                                        </p:attrNameLst>
                                      </p:cBhvr>
                                      <p:to>
                                        <p:strVal val="visible"/>
                                      </p:to>
                                    </p:set>
                                    <p:animEffect transition="in" filter="randombar(horizontal)">
                                      <p:cBhvr>
                                        <p:cTn id="12" dur="500"/>
                                        <p:tgtEl>
                                          <p:spTgt spid="61447">
                                            <p:txEl>
                                              <p:pRg st="2" end="2"/>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4" presetClass="entr" presetSubtype="10" fill="hold" nodeType="clickEffect">
                                  <p:stCondLst>
                                    <p:cond delay="0"/>
                                  </p:stCondLst>
                                  <p:childTnLst>
                                    <p:set>
                                      <p:cBhvr>
                                        <p:cTn id="16" dur="1" fill="hold">
                                          <p:stCondLst>
                                            <p:cond delay="0"/>
                                          </p:stCondLst>
                                        </p:cTn>
                                        <p:tgtEl>
                                          <p:spTgt spid="61447">
                                            <p:txEl>
                                              <p:pRg st="4" end="4"/>
                                            </p:txEl>
                                          </p:spTgt>
                                        </p:tgtEl>
                                        <p:attrNameLst>
                                          <p:attrName>style.visibility</p:attrName>
                                        </p:attrNameLst>
                                      </p:cBhvr>
                                      <p:to>
                                        <p:strVal val="visible"/>
                                      </p:to>
                                    </p:set>
                                    <p:animEffect transition="in" filter="randombar(horizontal)">
                                      <p:cBhvr>
                                        <p:cTn id="17" dur="500"/>
                                        <p:tgtEl>
                                          <p:spTgt spid="61447">
                                            <p:txEl>
                                              <p:pRg st="4" end="4"/>
                                            </p:txEl>
                                          </p:spTgt>
                                        </p:tgtEl>
                                      </p:cBhvr>
                                    </p:animEffect>
                                  </p:childTnLst>
                                </p:cTn>
                              </p:par>
                            </p:childTnLst>
                          </p:cTn>
                        </p:par>
                        <p:par>
                          <p:cTn id="18" fill="hold" nodeType="afterGroup">
                            <p:stCondLst>
                              <p:cond delay="500"/>
                            </p:stCondLst>
                            <p:childTnLst>
                              <p:par>
                                <p:cTn id="19" presetID="14" presetClass="entr" presetSubtype="10" fill="hold" nodeType="afterEffect">
                                  <p:stCondLst>
                                    <p:cond delay="0"/>
                                  </p:stCondLst>
                                  <p:childTnLst>
                                    <p:set>
                                      <p:cBhvr>
                                        <p:cTn id="20" dur="1" fill="hold">
                                          <p:stCondLst>
                                            <p:cond delay="0"/>
                                          </p:stCondLst>
                                        </p:cTn>
                                        <p:tgtEl>
                                          <p:spTgt spid="61447">
                                            <p:txEl>
                                              <p:pRg st="5" end="5"/>
                                            </p:txEl>
                                          </p:spTgt>
                                        </p:tgtEl>
                                        <p:attrNameLst>
                                          <p:attrName>style.visibility</p:attrName>
                                        </p:attrNameLst>
                                      </p:cBhvr>
                                      <p:to>
                                        <p:strVal val="visible"/>
                                      </p:to>
                                    </p:set>
                                    <p:animEffect transition="in" filter="randombar(horizontal)">
                                      <p:cBhvr>
                                        <p:cTn id="21" dur="500"/>
                                        <p:tgtEl>
                                          <p:spTgt spid="61447">
                                            <p:txEl>
                                              <p:pRg st="5" end="5"/>
                                            </p:txEl>
                                          </p:spTgt>
                                        </p:tgtEl>
                                      </p:cBhvr>
                                    </p:animEffect>
                                  </p:childTnLst>
                                </p:cTn>
                              </p:par>
                            </p:childTnLst>
                          </p:cTn>
                        </p:par>
                        <p:par>
                          <p:cTn id="22" fill="hold" nodeType="afterGroup">
                            <p:stCondLst>
                              <p:cond delay="1000"/>
                            </p:stCondLst>
                            <p:childTnLst>
                              <p:par>
                                <p:cTn id="23" presetID="14" presetClass="entr" presetSubtype="10" fill="hold" nodeType="afterEffect">
                                  <p:stCondLst>
                                    <p:cond delay="0"/>
                                  </p:stCondLst>
                                  <p:childTnLst>
                                    <p:set>
                                      <p:cBhvr>
                                        <p:cTn id="24" dur="1" fill="hold">
                                          <p:stCondLst>
                                            <p:cond delay="0"/>
                                          </p:stCondLst>
                                        </p:cTn>
                                        <p:tgtEl>
                                          <p:spTgt spid="61447">
                                            <p:txEl>
                                              <p:pRg st="6" end="6"/>
                                            </p:txEl>
                                          </p:spTgt>
                                        </p:tgtEl>
                                        <p:attrNameLst>
                                          <p:attrName>style.visibility</p:attrName>
                                        </p:attrNameLst>
                                      </p:cBhvr>
                                      <p:to>
                                        <p:strVal val="visible"/>
                                      </p:to>
                                    </p:set>
                                    <p:animEffect transition="in" filter="randombar(horizontal)">
                                      <p:cBhvr>
                                        <p:cTn id="25" dur="500"/>
                                        <p:tgtEl>
                                          <p:spTgt spid="61447">
                                            <p:txEl>
                                              <p:pRg st="6" end="6"/>
                                            </p:txEl>
                                          </p:spTgt>
                                        </p:tgtEl>
                                      </p:cBhvr>
                                    </p:animEffect>
                                  </p:childTnLst>
                                </p:cTn>
                              </p:par>
                            </p:childTnLst>
                          </p:cTn>
                        </p:par>
                        <p:par>
                          <p:cTn id="26" fill="hold" nodeType="afterGroup">
                            <p:stCondLst>
                              <p:cond delay="1500"/>
                            </p:stCondLst>
                            <p:childTnLst>
                              <p:par>
                                <p:cTn id="27" presetID="14" presetClass="entr" presetSubtype="10" fill="hold" nodeType="afterEffect">
                                  <p:stCondLst>
                                    <p:cond delay="0"/>
                                  </p:stCondLst>
                                  <p:childTnLst>
                                    <p:set>
                                      <p:cBhvr>
                                        <p:cTn id="28" dur="1" fill="hold">
                                          <p:stCondLst>
                                            <p:cond delay="0"/>
                                          </p:stCondLst>
                                        </p:cTn>
                                        <p:tgtEl>
                                          <p:spTgt spid="61447">
                                            <p:txEl>
                                              <p:pRg st="7" end="7"/>
                                            </p:txEl>
                                          </p:spTgt>
                                        </p:tgtEl>
                                        <p:attrNameLst>
                                          <p:attrName>style.visibility</p:attrName>
                                        </p:attrNameLst>
                                      </p:cBhvr>
                                      <p:to>
                                        <p:strVal val="visible"/>
                                      </p:to>
                                    </p:set>
                                    <p:animEffect transition="in" filter="randombar(horizontal)">
                                      <p:cBhvr>
                                        <p:cTn id="29" dur="500"/>
                                        <p:tgtEl>
                                          <p:spTgt spid="61447">
                                            <p:txEl>
                                              <p:pRg st="7" end="7"/>
                                            </p:txEl>
                                          </p:spTgt>
                                        </p:tgtEl>
                                      </p:cBhvr>
                                    </p:animEffect>
                                  </p:childTnLst>
                                </p:cTn>
                              </p:par>
                            </p:childTnLst>
                          </p:cTn>
                        </p:par>
                        <p:par>
                          <p:cTn id="30" fill="hold" nodeType="afterGroup">
                            <p:stCondLst>
                              <p:cond delay="2000"/>
                            </p:stCondLst>
                            <p:childTnLst>
                              <p:par>
                                <p:cTn id="31" presetID="14" presetClass="entr" presetSubtype="10" fill="hold" nodeType="afterEffect">
                                  <p:stCondLst>
                                    <p:cond delay="0"/>
                                  </p:stCondLst>
                                  <p:childTnLst>
                                    <p:set>
                                      <p:cBhvr>
                                        <p:cTn id="32" dur="1" fill="hold">
                                          <p:stCondLst>
                                            <p:cond delay="0"/>
                                          </p:stCondLst>
                                        </p:cTn>
                                        <p:tgtEl>
                                          <p:spTgt spid="61447">
                                            <p:txEl>
                                              <p:pRg st="8" end="8"/>
                                            </p:txEl>
                                          </p:spTgt>
                                        </p:tgtEl>
                                        <p:attrNameLst>
                                          <p:attrName>style.visibility</p:attrName>
                                        </p:attrNameLst>
                                      </p:cBhvr>
                                      <p:to>
                                        <p:strVal val="visible"/>
                                      </p:to>
                                    </p:set>
                                    <p:animEffect transition="in" filter="randombar(horizontal)">
                                      <p:cBhvr>
                                        <p:cTn id="33" dur="500"/>
                                        <p:tgtEl>
                                          <p:spTgt spid="61447">
                                            <p:txEl>
                                              <p:pRg st="8" end="8"/>
                                            </p:txEl>
                                          </p:spTgt>
                                        </p:tgtEl>
                                      </p:cBhvr>
                                    </p:animEffect>
                                  </p:childTnLst>
                                </p:cTn>
                              </p:par>
                            </p:childTnLst>
                          </p:cTn>
                        </p:par>
                        <p:par>
                          <p:cTn id="34" fill="hold" nodeType="afterGroup">
                            <p:stCondLst>
                              <p:cond delay="2500"/>
                            </p:stCondLst>
                            <p:childTnLst>
                              <p:par>
                                <p:cTn id="35" presetID="14" presetClass="entr" presetSubtype="10" fill="hold" nodeType="afterEffect">
                                  <p:stCondLst>
                                    <p:cond delay="0"/>
                                  </p:stCondLst>
                                  <p:childTnLst>
                                    <p:set>
                                      <p:cBhvr>
                                        <p:cTn id="36" dur="1" fill="hold">
                                          <p:stCondLst>
                                            <p:cond delay="0"/>
                                          </p:stCondLst>
                                        </p:cTn>
                                        <p:tgtEl>
                                          <p:spTgt spid="61447">
                                            <p:txEl>
                                              <p:pRg st="9" end="9"/>
                                            </p:txEl>
                                          </p:spTgt>
                                        </p:tgtEl>
                                        <p:attrNameLst>
                                          <p:attrName>style.visibility</p:attrName>
                                        </p:attrNameLst>
                                      </p:cBhvr>
                                      <p:to>
                                        <p:strVal val="visible"/>
                                      </p:to>
                                    </p:set>
                                    <p:animEffect transition="in" filter="randombar(horizontal)">
                                      <p:cBhvr>
                                        <p:cTn id="37" dur="500"/>
                                        <p:tgtEl>
                                          <p:spTgt spid="61447">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7282" name="Picture 2" descr="ESPNBG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7283" name="Text Box 3"/>
          <p:cNvSpPr txBox="1">
            <a:spLocks noChangeArrowheads="1"/>
          </p:cNvSpPr>
          <p:nvPr/>
        </p:nvSpPr>
        <p:spPr bwMode="auto">
          <a:xfrm>
            <a:off x="2390775" y="323851"/>
            <a:ext cx="8077200" cy="6208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a:defRPr>
                <a:solidFill>
                  <a:schemeClr val="tx1"/>
                </a:solidFill>
                <a:latin typeface="Arial" panose="020B0604020202020204" pitchFamily="34" charset="0"/>
                <a:cs typeface="Arial" panose="020B0604020202020204" pitchFamily="34" charset="0"/>
              </a:defRPr>
            </a:lvl1pPr>
            <a:lvl2pPr marL="800100" indent="-342900">
              <a:defRPr>
                <a:solidFill>
                  <a:schemeClr val="tx1"/>
                </a:solidFill>
                <a:latin typeface="Arial" panose="020B0604020202020204" pitchFamily="34" charset="0"/>
                <a:cs typeface="Arial" panose="020B0604020202020204" pitchFamily="34" charset="0"/>
              </a:defRPr>
            </a:lvl2pPr>
            <a:lvl3pPr marL="1257300" indent="-342900">
              <a:defRPr>
                <a:solidFill>
                  <a:schemeClr val="tx1"/>
                </a:solidFill>
                <a:latin typeface="Arial" panose="020B0604020202020204" pitchFamily="34" charset="0"/>
                <a:cs typeface="Arial" panose="020B0604020202020204" pitchFamily="34" charset="0"/>
              </a:defRPr>
            </a:lvl3pPr>
            <a:lvl4pPr marL="1714500" indent="-342900">
              <a:defRPr>
                <a:solidFill>
                  <a:schemeClr val="tx1"/>
                </a:solidFill>
                <a:latin typeface="Arial" panose="020B0604020202020204" pitchFamily="34" charset="0"/>
                <a:cs typeface="Arial" panose="020B0604020202020204" pitchFamily="34" charset="0"/>
              </a:defRPr>
            </a:lvl4pPr>
            <a:lvl5pPr marL="2171700" indent="-342900">
              <a:defRPr>
                <a:solidFill>
                  <a:schemeClr val="tx1"/>
                </a:solidFill>
                <a:latin typeface="Arial" panose="020B0604020202020204" pitchFamily="34" charset="0"/>
                <a:cs typeface="Arial" panose="020B0604020202020204" pitchFamily="34" charset="0"/>
              </a:defRPr>
            </a:lvl5pPr>
            <a:lvl6pPr marL="2628900" indent="-3429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3086100" indent="-3429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543300" indent="-3429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4000500" indent="-3429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justLow" rtl="1"/>
            <a:r>
              <a:rPr lang="fa-IR" altLang="en-US" sz="3600" b="1">
                <a:solidFill>
                  <a:schemeClr val="bg1"/>
                </a:solidFill>
                <a:cs typeface="B Titr" panose="00000700000000000000" pitchFamily="2" charset="-78"/>
              </a:rPr>
              <a:t>جملات نابودکننده خلاقیت</a:t>
            </a:r>
          </a:p>
          <a:p>
            <a:pPr algn="justLow" rtl="1"/>
            <a:endParaRPr lang="fa-IR" altLang="en-US" sz="1000" b="1">
              <a:solidFill>
                <a:schemeClr val="bg1"/>
              </a:solidFill>
              <a:cs typeface="B Titr" panose="00000700000000000000" pitchFamily="2" charset="-78"/>
            </a:endParaRPr>
          </a:p>
          <a:p>
            <a:pPr algn="justLow" rtl="1"/>
            <a:endParaRPr lang="fa-IR" altLang="en-US" sz="1000" b="1">
              <a:solidFill>
                <a:schemeClr val="bg1"/>
              </a:solidFill>
              <a:cs typeface="B Titr" panose="00000700000000000000" pitchFamily="2" charset="-78"/>
            </a:endParaRPr>
          </a:p>
          <a:p>
            <a:pPr algn="justLow" rtl="1">
              <a:buFontTx/>
              <a:buBlip>
                <a:blip r:embed="rId3"/>
              </a:buBlip>
            </a:pPr>
            <a:r>
              <a:rPr lang="fa-IR" altLang="en-US" sz="2300" b="1">
                <a:solidFill>
                  <a:schemeClr val="bg1"/>
                </a:solidFill>
                <a:cs typeface="B Nazanin" panose="00000400000000000000" pitchFamily="2" charset="-78"/>
              </a:rPr>
              <a:t> نه</a:t>
            </a:r>
          </a:p>
          <a:p>
            <a:pPr algn="justLow" rtl="1">
              <a:buFontTx/>
              <a:buBlip>
                <a:blip r:embed="rId3"/>
              </a:buBlip>
            </a:pPr>
            <a:r>
              <a:rPr lang="fa-IR" altLang="en-US" sz="2300" b="1">
                <a:solidFill>
                  <a:schemeClr val="bg1"/>
                </a:solidFill>
                <a:cs typeface="B Nazanin" panose="00000400000000000000" pitchFamily="2" charset="-78"/>
              </a:rPr>
              <a:t> شدنی نیست. (که با تکان دادن سر و قاطعانه باشد)</a:t>
            </a:r>
          </a:p>
          <a:p>
            <a:pPr algn="justLow" rtl="1">
              <a:buFontTx/>
              <a:buBlip>
                <a:blip r:embed="rId3"/>
              </a:buBlip>
            </a:pPr>
            <a:r>
              <a:rPr lang="fa-IR" altLang="en-US" sz="2300" b="1">
                <a:solidFill>
                  <a:schemeClr val="bg1"/>
                </a:solidFill>
                <a:cs typeface="B Nazanin" panose="00000400000000000000" pitchFamily="2" charset="-78"/>
              </a:rPr>
              <a:t> این احمقانه ترین چیزی است که تا به حال شنیدم.</a:t>
            </a:r>
          </a:p>
          <a:p>
            <a:pPr algn="justLow" rtl="1">
              <a:buFontTx/>
              <a:buBlip>
                <a:blip r:embed="rId3"/>
              </a:buBlip>
            </a:pPr>
            <a:r>
              <a:rPr lang="fa-IR" altLang="en-US" sz="2300" b="1">
                <a:solidFill>
                  <a:schemeClr val="bg1"/>
                </a:solidFill>
                <a:cs typeface="B Nazanin" panose="00000400000000000000" pitchFamily="2" charset="-78"/>
              </a:rPr>
              <a:t> آره، ولی اگر این کار را بکنی.... (پیش بینی یک وضع مصیبت وار)</a:t>
            </a:r>
          </a:p>
          <a:p>
            <a:pPr algn="justLow" rtl="1">
              <a:buFontTx/>
              <a:buBlip>
                <a:blip r:embed="rId3"/>
              </a:buBlip>
            </a:pPr>
            <a:r>
              <a:rPr lang="fa-IR" altLang="en-US" sz="2300" b="1">
                <a:solidFill>
                  <a:schemeClr val="bg1"/>
                </a:solidFill>
                <a:cs typeface="B Nazanin" panose="00000400000000000000" pitchFamily="2" charset="-78"/>
              </a:rPr>
              <a:t> ما سال ها قبل این ایده را امتحان کردیم.</a:t>
            </a:r>
          </a:p>
          <a:p>
            <a:pPr algn="justLow" rtl="1">
              <a:buFontTx/>
              <a:buBlip>
                <a:blip r:embed="rId3"/>
              </a:buBlip>
            </a:pPr>
            <a:r>
              <a:rPr lang="fa-IR" altLang="en-US" sz="2300" b="1">
                <a:solidFill>
                  <a:schemeClr val="bg1"/>
                </a:solidFill>
                <a:cs typeface="B Nazanin" panose="00000400000000000000" pitchFamily="2" charset="-78"/>
              </a:rPr>
              <a:t> تا حالا که کار خوب پیش رفته؛ چه نیازی به این کار هست؟</a:t>
            </a:r>
          </a:p>
          <a:p>
            <a:pPr algn="justLow" rtl="1">
              <a:buFontTx/>
              <a:buBlip>
                <a:blip r:embed="rId3"/>
              </a:buBlip>
            </a:pPr>
            <a:r>
              <a:rPr lang="fa-IR" altLang="en-US" sz="2300" b="1">
                <a:solidFill>
                  <a:schemeClr val="bg1"/>
                </a:solidFill>
                <a:cs typeface="B Nazanin" panose="00000400000000000000" pitchFamily="2" charset="-78"/>
              </a:rPr>
              <a:t> من اشکالی در روند کنونی کارها نمی بینم.</a:t>
            </a:r>
          </a:p>
          <a:p>
            <a:pPr algn="justLow" rtl="1">
              <a:buFontTx/>
              <a:buBlip>
                <a:blip r:embed="rId3"/>
              </a:buBlip>
            </a:pPr>
            <a:r>
              <a:rPr lang="fa-IR" altLang="en-US" sz="2300" b="1">
                <a:solidFill>
                  <a:schemeClr val="bg1"/>
                </a:solidFill>
                <a:cs typeface="B Nazanin" panose="00000400000000000000" pitchFamily="2" charset="-78"/>
              </a:rPr>
              <a:t> زیاد عملی به نظر نمی رسه.</a:t>
            </a:r>
          </a:p>
          <a:p>
            <a:pPr algn="justLow" rtl="1">
              <a:buFontTx/>
              <a:buBlip>
                <a:blip r:embed="rId3"/>
              </a:buBlip>
            </a:pPr>
            <a:r>
              <a:rPr lang="fa-IR" altLang="en-US" sz="2300" b="1">
                <a:solidFill>
                  <a:schemeClr val="bg1"/>
                </a:solidFill>
                <a:cs typeface="B Nazanin" panose="00000400000000000000" pitchFamily="2" charset="-78"/>
              </a:rPr>
              <a:t> تا به حال هرگز چنین کاری نکردیم.</a:t>
            </a:r>
          </a:p>
          <a:p>
            <a:pPr algn="justLow" rtl="1">
              <a:buFontTx/>
              <a:buBlip>
                <a:blip r:embed="rId3"/>
              </a:buBlip>
            </a:pPr>
            <a:r>
              <a:rPr lang="fa-IR" altLang="en-US" sz="2300" b="1">
                <a:solidFill>
                  <a:schemeClr val="bg1"/>
                </a:solidFill>
                <a:cs typeface="B Nazanin" panose="00000400000000000000" pitchFamily="2" charset="-78"/>
              </a:rPr>
              <a:t> بهتر است واقع بین باشیم.</a:t>
            </a:r>
          </a:p>
          <a:p>
            <a:pPr algn="justLow" rtl="1">
              <a:buFontTx/>
              <a:buBlip>
                <a:blip r:embed="rId3"/>
              </a:buBlip>
            </a:pPr>
            <a:r>
              <a:rPr lang="fa-IR" altLang="en-US" sz="2300" b="1">
                <a:solidFill>
                  <a:schemeClr val="bg1"/>
                </a:solidFill>
                <a:cs typeface="B Nazanin" panose="00000400000000000000" pitchFamily="2" charset="-78"/>
              </a:rPr>
              <a:t> برای این کار مهلت تعیین شده </a:t>
            </a:r>
            <a:r>
              <a:rPr lang="fa-IR" altLang="en-US" sz="2300" b="1">
                <a:solidFill>
                  <a:srgbClr val="FF33CC"/>
                </a:solidFill>
                <a:cs typeface="B Nazanin" panose="00000400000000000000" pitchFamily="2" charset="-78"/>
              </a:rPr>
              <a:t>یا</a:t>
            </a:r>
            <a:r>
              <a:rPr lang="fa-IR" altLang="en-US" sz="2300" b="1">
                <a:solidFill>
                  <a:schemeClr val="bg1"/>
                </a:solidFill>
                <a:cs typeface="B Nazanin" panose="00000400000000000000" pitchFamily="2" charset="-78"/>
              </a:rPr>
              <a:t> وقت پرداختن به ایده تو نیست.</a:t>
            </a:r>
          </a:p>
          <a:p>
            <a:pPr algn="justLow" rtl="1">
              <a:buFontTx/>
              <a:buBlip>
                <a:blip r:embed="rId3"/>
              </a:buBlip>
            </a:pPr>
            <a:r>
              <a:rPr lang="fa-IR" altLang="en-US" sz="2300" b="1">
                <a:solidFill>
                  <a:schemeClr val="bg1"/>
                </a:solidFill>
                <a:cs typeface="B Nazanin" panose="00000400000000000000" pitchFamily="2" charset="-78"/>
              </a:rPr>
              <a:t> در بودجه پیش بینی نشده است.</a:t>
            </a:r>
          </a:p>
          <a:p>
            <a:pPr algn="justLow" rtl="1">
              <a:buFontTx/>
              <a:buBlip>
                <a:blip r:embed="rId3"/>
              </a:buBlip>
            </a:pPr>
            <a:r>
              <a:rPr lang="fa-IR" altLang="en-US" sz="2300" b="1">
                <a:solidFill>
                  <a:schemeClr val="bg1"/>
                </a:solidFill>
                <a:cs typeface="B Nazanin" panose="00000400000000000000" pitchFamily="2" charset="-78"/>
              </a:rPr>
              <a:t> شوخی می کنی؟</a:t>
            </a:r>
          </a:p>
          <a:p>
            <a:pPr algn="justLow" rtl="1">
              <a:buFontTx/>
              <a:buBlip>
                <a:blip r:embed="rId3"/>
              </a:buBlip>
            </a:pPr>
            <a:r>
              <a:rPr lang="fa-IR" altLang="en-US" sz="2300" b="1">
                <a:solidFill>
                  <a:schemeClr val="bg1"/>
                </a:solidFill>
                <a:cs typeface="B Nazanin" panose="00000400000000000000" pitchFamily="2" charset="-78"/>
              </a:rPr>
              <a:t> بهتر است از موضوع پرت نیفتیم.</a:t>
            </a:r>
          </a:p>
          <a:p>
            <a:pPr algn="justLow" rtl="1">
              <a:buFontTx/>
              <a:buBlip>
                <a:blip r:embed="rId3"/>
              </a:buBlip>
            </a:pPr>
            <a:r>
              <a:rPr lang="fa-IR" altLang="en-US" sz="2300" b="1">
                <a:solidFill>
                  <a:schemeClr val="bg1"/>
                </a:solidFill>
                <a:cs typeface="B Nazanin" panose="00000400000000000000" pitchFamily="2" charset="-78"/>
              </a:rPr>
              <a:t> این ایده عجیب رو از کجا آورده ای؟</a:t>
            </a:r>
            <a:endParaRPr lang="en-US" altLang="en-US" sz="2300" b="1">
              <a:solidFill>
                <a:schemeClr val="bg1"/>
              </a:solidFill>
              <a:cs typeface="B Nazanin" panose="00000400000000000000" pitchFamily="2" charset="-78"/>
            </a:endParaRPr>
          </a:p>
        </p:txBody>
      </p:sp>
      <p:pic>
        <p:nvPicPr>
          <p:cNvPr id="97284" name="Picture 4" descr="50912-19"/>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24000" y="0"/>
            <a:ext cx="1981200"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Footer Placeholder 1"/>
          <p:cNvSpPr>
            <a:spLocks noGrp="1"/>
          </p:cNvSpPr>
          <p:nvPr>
            <p:ph type="ftr" sz="quarter" idx="11"/>
          </p:nvPr>
        </p:nvSpPr>
        <p:spPr/>
        <p:txBody>
          <a:bodyPr/>
          <a:lstStyle/>
          <a:p>
            <a:r>
              <a:rPr lang="fa-IR" altLang="en-US" smtClean="0"/>
              <a:t>مهندسی ارزش-خلاقیت- </a:t>
            </a:r>
            <a:r>
              <a:rPr lang="en-US" altLang="en-US" smtClean="0"/>
              <a:t>www.ravanshadnia.com</a:t>
            </a:r>
            <a:endParaRPr lang="en-US" altLang="en-US"/>
          </a:p>
        </p:txBody>
      </p:sp>
      <p:sp>
        <p:nvSpPr>
          <p:cNvPr id="3" name="Slide Number Placeholder 2"/>
          <p:cNvSpPr>
            <a:spLocks noGrp="1"/>
          </p:cNvSpPr>
          <p:nvPr>
            <p:ph type="sldNum" sz="quarter" idx="12"/>
          </p:nvPr>
        </p:nvSpPr>
        <p:spPr/>
        <p:txBody>
          <a:bodyPr/>
          <a:lstStyle/>
          <a:p>
            <a:fld id="{C08FC30A-389E-414F-95A1-8600DDF79095}" type="slidenum">
              <a:rPr lang="ar-SA" altLang="en-US" smtClean="0"/>
              <a:pPr/>
              <a:t>42</a:t>
            </a:fld>
            <a:endParaRPr lang="en-US" altLang="en-US"/>
          </a:p>
        </p:txBody>
      </p:sp>
    </p:spTree>
    <p:extLst>
      <p:ext uri="{BB962C8B-B14F-4D97-AF65-F5344CB8AC3E}">
        <p14:creationId xmlns:p14="http://schemas.microsoft.com/office/powerpoint/2010/main" val="232374690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3" presetClass="entr" presetSubtype="16" fill="hold" nodeType="afterEffect">
                                  <p:stCondLst>
                                    <p:cond delay="0"/>
                                  </p:stCondLst>
                                  <p:childTnLst>
                                    <p:set>
                                      <p:cBhvr>
                                        <p:cTn id="6" dur="1" fill="hold">
                                          <p:stCondLst>
                                            <p:cond delay="0"/>
                                          </p:stCondLst>
                                        </p:cTn>
                                        <p:tgtEl>
                                          <p:spTgt spid="97283">
                                            <p:txEl>
                                              <p:pRg st="0" end="0"/>
                                            </p:txEl>
                                          </p:spTgt>
                                        </p:tgtEl>
                                        <p:attrNameLst>
                                          <p:attrName>style.visibility</p:attrName>
                                        </p:attrNameLst>
                                      </p:cBhvr>
                                      <p:to>
                                        <p:strVal val="visible"/>
                                      </p:to>
                                    </p:set>
                                    <p:anim calcmode="lin" valueType="num">
                                      <p:cBhvr>
                                        <p:cTn id="7" dur="500" fill="hold"/>
                                        <p:tgtEl>
                                          <p:spTgt spid="97283">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97283">
                                            <p:txEl>
                                              <p:pRg st="0" end="0"/>
                                            </p:txEl>
                                          </p:spTgt>
                                        </p:tgtEl>
                                        <p:attrNameLst>
                                          <p:attrName>ppt_h</p:attrName>
                                        </p:attrNameLst>
                                      </p:cBhvr>
                                      <p:tavLst>
                                        <p:tav tm="0">
                                          <p:val>
                                            <p:fltVal val="0"/>
                                          </p:val>
                                        </p:tav>
                                        <p:tav tm="100000">
                                          <p:val>
                                            <p:strVal val="#ppt_h"/>
                                          </p:val>
                                        </p:tav>
                                      </p:tavLst>
                                    </p:anim>
                                  </p:childTnLst>
                                </p:cTn>
                              </p:par>
                            </p:childTnLst>
                          </p:cTn>
                        </p:par>
                        <p:par>
                          <p:cTn id="9" fill="hold" nodeType="afterGroup">
                            <p:stCondLst>
                              <p:cond delay="500"/>
                            </p:stCondLst>
                            <p:childTnLst>
                              <p:par>
                                <p:cTn id="10" presetID="14" presetClass="entr" presetSubtype="10" fill="hold" nodeType="afterEffect">
                                  <p:stCondLst>
                                    <p:cond delay="0"/>
                                  </p:stCondLst>
                                  <p:childTnLst>
                                    <p:set>
                                      <p:cBhvr>
                                        <p:cTn id="11" dur="1" fill="hold">
                                          <p:stCondLst>
                                            <p:cond delay="0"/>
                                          </p:stCondLst>
                                        </p:cTn>
                                        <p:tgtEl>
                                          <p:spTgt spid="97283">
                                            <p:txEl>
                                              <p:pRg st="3" end="3"/>
                                            </p:txEl>
                                          </p:spTgt>
                                        </p:tgtEl>
                                        <p:attrNameLst>
                                          <p:attrName>style.visibility</p:attrName>
                                        </p:attrNameLst>
                                      </p:cBhvr>
                                      <p:to>
                                        <p:strVal val="visible"/>
                                      </p:to>
                                    </p:set>
                                    <p:animEffect transition="in" filter="randombar(horizontal)">
                                      <p:cBhvr>
                                        <p:cTn id="12" dur="500"/>
                                        <p:tgtEl>
                                          <p:spTgt spid="97283">
                                            <p:txEl>
                                              <p:pRg st="3" end="3"/>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4" presetClass="entr" presetSubtype="10" fill="hold" nodeType="clickEffect">
                                  <p:stCondLst>
                                    <p:cond delay="0"/>
                                  </p:stCondLst>
                                  <p:childTnLst>
                                    <p:set>
                                      <p:cBhvr>
                                        <p:cTn id="16" dur="1" fill="hold">
                                          <p:stCondLst>
                                            <p:cond delay="0"/>
                                          </p:stCondLst>
                                        </p:cTn>
                                        <p:tgtEl>
                                          <p:spTgt spid="97283">
                                            <p:txEl>
                                              <p:pRg st="4" end="4"/>
                                            </p:txEl>
                                          </p:spTgt>
                                        </p:tgtEl>
                                        <p:attrNameLst>
                                          <p:attrName>style.visibility</p:attrName>
                                        </p:attrNameLst>
                                      </p:cBhvr>
                                      <p:to>
                                        <p:strVal val="visible"/>
                                      </p:to>
                                    </p:set>
                                    <p:animEffect transition="in" filter="randombar(horizontal)">
                                      <p:cBhvr>
                                        <p:cTn id="17" dur="500"/>
                                        <p:tgtEl>
                                          <p:spTgt spid="97283">
                                            <p:txEl>
                                              <p:pRg st="4" end="4"/>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4" presetClass="entr" presetSubtype="10" fill="hold" nodeType="clickEffect">
                                  <p:stCondLst>
                                    <p:cond delay="0"/>
                                  </p:stCondLst>
                                  <p:childTnLst>
                                    <p:set>
                                      <p:cBhvr>
                                        <p:cTn id="21" dur="1" fill="hold">
                                          <p:stCondLst>
                                            <p:cond delay="0"/>
                                          </p:stCondLst>
                                        </p:cTn>
                                        <p:tgtEl>
                                          <p:spTgt spid="97283">
                                            <p:txEl>
                                              <p:pRg st="5" end="5"/>
                                            </p:txEl>
                                          </p:spTgt>
                                        </p:tgtEl>
                                        <p:attrNameLst>
                                          <p:attrName>style.visibility</p:attrName>
                                        </p:attrNameLst>
                                      </p:cBhvr>
                                      <p:to>
                                        <p:strVal val="visible"/>
                                      </p:to>
                                    </p:set>
                                    <p:animEffect transition="in" filter="randombar(horizontal)">
                                      <p:cBhvr>
                                        <p:cTn id="22" dur="500"/>
                                        <p:tgtEl>
                                          <p:spTgt spid="97283">
                                            <p:txEl>
                                              <p:pRg st="5" end="5"/>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14" presetClass="entr" presetSubtype="10" fill="hold" nodeType="clickEffect">
                                  <p:stCondLst>
                                    <p:cond delay="0"/>
                                  </p:stCondLst>
                                  <p:childTnLst>
                                    <p:set>
                                      <p:cBhvr>
                                        <p:cTn id="26" dur="1" fill="hold">
                                          <p:stCondLst>
                                            <p:cond delay="0"/>
                                          </p:stCondLst>
                                        </p:cTn>
                                        <p:tgtEl>
                                          <p:spTgt spid="97283">
                                            <p:txEl>
                                              <p:pRg st="6" end="6"/>
                                            </p:txEl>
                                          </p:spTgt>
                                        </p:tgtEl>
                                        <p:attrNameLst>
                                          <p:attrName>style.visibility</p:attrName>
                                        </p:attrNameLst>
                                      </p:cBhvr>
                                      <p:to>
                                        <p:strVal val="visible"/>
                                      </p:to>
                                    </p:set>
                                    <p:animEffect transition="in" filter="randombar(horizontal)">
                                      <p:cBhvr>
                                        <p:cTn id="27" dur="500"/>
                                        <p:tgtEl>
                                          <p:spTgt spid="97283">
                                            <p:txEl>
                                              <p:pRg st="6" end="6"/>
                                            </p:txEl>
                                          </p:spTgt>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14" presetClass="entr" presetSubtype="10" fill="hold" nodeType="clickEffect">
                                  <p:stCondLst>
                                    <p:cond delay="0"/>
                                  </p:stCondLst>
                                  <p:childTnLst>
                                    <p:set>
                                      <p:cBhvr>
                                        <p:cTn id="31" dur="1" fill="hold">
                                          <p:stCondLst>
                                            <p:cond delay="0"/>
                                          </p:stCondLst>
                                        </p:cTn>
                                        <p:tgtEl>
                                          <p:spTgt spid="97283">
                                            <p:txEl>
                                              <p:pRg st="7" end="7"/>
                                            </p:txEl>
                                          </p:spTgt>
                                        </p:tgtEl>
                                        <p:attrNameLst>
                                          <p:attrName>style.visibility</p:attrName>
                                        </p:attrNameLst>
                                      </p:cBhvr>
                                      <p:to>
                                        <p:strVal val="visible"/>
                                      </p:to>
                                    </p:set>
                                    <p:animEffect transition="in" filter="randombar(horizontal)">
                                      <p:cBhvr>
                                        <p:cTn id="32" dur="500"/>
                                        <p:tgtEl>
                                          <p:spTgt spid="97283">
                                            <p:txEl>
                                              <p:pRg st="7" end="7"/>
                                            </p:txEl>
                                          </p:spTgt>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14" presetClass="entr" presetSubtype="10" fill="hold" nodeType="clickEffect">
                                  <p:stCondLst>
                                    <p:cond delay="0"/>
                                  </p:stCondLst>
                                  <p:childTnLst>
                                    <p:set>
                                      <p:cBhvr>
                                        <p:cTn id="36" dur="1" fill="hold">
                                          <p:stCondLst>
                                            <p:cond delay="0"/>
                                          </p:stCondLst>
                                        </p:cTn>
                                        <p:tgtEl>
                                          <p:spTgt spid="97283">
                                            <p:txEl>
                                              <p:pRg st="8" end="8"/>
                                            </p:txEl>
                                          </p:spTgt>
                                        </p:tgtEl>
                                        <p:attrNameLst>
                                          <p:attrName>style.visibility</p:attrName>
                                        </p:attrNameLst>
                                      </p:cBhvr>
                                      <p:to>
                                        <p:strVal val="visible"/>
                                      </p:to>
                                    </p:set>
                                    <p:animEffect transition="in" filter="randombar(horizontal)">
                                      <p:cBhvr>
                                        <p:cTn id="37" dur="500"/>
                                        <p:tgtEl>
                                          <p:spTgt spid="97283">
                                            <p:txEl>
                                              <p:pRg st="8" end="8"/>
                                            </p:txEl>
                                          </p:spTgt>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14" presetClass="entr" presetSubtype="10" fill="hold" nodeType="clickEffect">
                                  <p:stCondLst>
                                    <p:cond delay="0"/>
                                  </p:stCondLst>
                                  <p:childTnLst>
                                    <p:set>
                                      <p:cBhvr>
                                        <p:cTn id="41" dur="1" fill="hold">
                                          <p:stCondLst>
                                            <p:cond delay="0"/>
                                          </p:stCondLst>
                                        </p:cTn>
                                        <p:tgtEl>
                                          <p:spTgt spid="97283">
                                            <p:txEl>
                                              <p:pRg st="9" end="9"/>
                                            </p:txEl>
                                          </p:spTgt>
                                        </p:tgtEl>
                                        <p:attrNameLst>
                                          <p:attrName>style.visibility</p:attrName>
                                        </p:attrNameLst>
                                      </p:cBhvr>
                                      <p:to>
                                        <p:strVal val="visible"/>
                                      </p:to>
                                    </p:set>
                                    <p:animEffect transition="in" filter="randombar(horizontal)">
                                      <p:cBhvr>
                                        <p:cTn id="42" dur="500"/>
                                        <p:tgtEl>
                                          <p:spTgt spid="97283">
                                            <p:txEl>
                                              <p:pRg st="9" end="9"/>
                                            </p:txEl>
                                          </p:spTgt>
                                        </p:tgtEl>
                                      </p:cBhvr>
                                    </p:animEffect>
                                  </p:childTnLst>
                                </p:cTn>
                              </p:par>
                            </p:childTnLst>
                          </p:cTn>
                        </p:par>
                      </p:childTnLst>
                    </p:cTn>
                  </p:par>
                  <p:par>
                    <p:cTn id="43" fill="hold" nodeType="clickPar">
                      <p:stCondLst>
                        <p:cond delay="indefinite"/>
                      </p:stCondLst>
                      <p:childTnLst>
                        <p:par>
                          <p:cTn id="44" fill="hold" nodeType="withGroup">
                            <p:stCondLst>
                              <p:cond delay="0"/>
                            </p:stCondLst>
                            <p:childTnLst>
                              <p:par>
                                <p:cTn id="45" presetID="14" presetClass="entr" presetSubtype="10" fill="hold" nodeType="clickEffect">
                                  <p:stCondLst>
                                    <p:cond delay="0"/>
                                  </p:stCondLst>
                                  <p:childTnLst>
                                    <p:set>
                                      <p:cBhvr>
                                        <p:cTn id="46" dur="1" fill="hold">
                                          <p:stCondLst>
                                            <p:cond delay="0"/>
                                          </p:stCondLst>
                                        </p:cTn>
                                        <p:tgtEl>
                                          <p:spTgt spid="97283">
                                            <p:txEl>
                                              <p:pRg st="10" end="10"/>
                                            </p:txEl>
                                          </p:spTgt>
                                        </p:tgtEl>
                                        <p:attrNameLst>
                                          <p:attrName>style.visibility</p:attrName>
                                        </p:attrNameLst>
                                      </p:cBhvr>
                                      <p:to>
                                        <p:strVal val="visible"/>
                                      </p:to>
                                    </p:set>
                                    <p:animEffect transition="in" filter="randombar(horizontal)">
                                      <p:cBhvr>
                                        <p:cTn id="47" dur="500"/>
                                        <p:tgtEl>
                                          <p:spTgt spid="97283">
                                            <p:txEl>
                                              <p:pRg st="10" end="10"/>
                                            </p:txEl>
                                          </p:spTgt>
                                        </p:tgtEl>
                                      </p:cBhvr>
                                    </p:animEffect>
                                  </p:childTnLst>
                                </p:cTn>
                              </p:par>
                            </p:childTnLst>
                          </p:cTn>
                        </p:par>
                      </p:childTnLst>
                    </p:cTn>
                  </p:par>
                  <p:par>
                    <p:cTn id="48" fill="hold" nodeType="clickPar">
                      <p:stCondLst>
                        <p:cond delay="indefinite"/>
                      </p:stCondLst>
                      <p:childTnLst>
                        <p:par>
                          <p:cTn id="49" fill="hold" nodeType="withGroup">
                            <p:stCondLst>
                              <p:cond delay="0"/>
                            </p:stCondLst>
                            <p:childTnLst>
                              <p:par>
                                <p:cTn id="50" presetID="14" presetClass="entr" presetSubtype="10" fill="hold" nodeType="clickEffect">
                                  <p:stCondLst>
                                    <p:cond delay="0"/>
                                  </p:stCondLst>
                                  <p:childTnLst>
                                    <p:set>
                                      <p:cBhvr>
                                        <p:cTn id="51" dur="1" fill="hold">
                                          <p:stCondLst>
                                            <p:cond delay="0"/>
                                          </p:stCondLst>
                                        </p:cTn>
                                        <p:tgtEl>
                                          <p:spTgt spid="97283">
                                            <p:txEl>
                                              <p:pRg st="11" end="11"/>
                                            </p:txEl>
                                          </p:spTgt>
                                        </p:tgtEl>
                                        <p:attrNameLst>
                                          <p:attrName>style.visibility</p:attrName>
                                        </p:attrNameLst>
                                      </p:cBhvr>
                                      <p:to>
                                        <p:strVal val="visible"/>
                                      </p:to>
                                    </p:set>
                                    <p:animEffect transition="in" filter="randombar(horizontal)">
                                      <p:cBhvr>
                                        <p:cTn id="52" dur="500"/>
                                        <p:tgtEl>
                                          <p:spTgt spid="97283">
                                            <p:txEl>
                                              <p:pRg st="11" end="11"/>
                                            </p:txEl>
                                          </p:spTgt>
                                        </p:tgtEl>
                                      </p:cBhvr>
                                    </p:animEffect>
                                  </p:childTnLst>
                                </p:cTn>
                              </p:par>
                            </p:childTnLst>
                          </p:cTn>
                        </p:par>
                      </p:childTnLst>
                    </p:cTn>
                  </p:par>
                  <p:par>
                    <p:cTn id="53" fill="hold" nodeType="clickPar">
                      <p:stCondLst>
                        <p:cond delay="indefinite"/>
                      </p:stCondLst>
                      <p:childTnLst>
                        <p:par>
                          <p:cTn id="54" fill="hold" nodeType="withGroup">
                            <p:stCondLst>
                              <p:cond delay="0"/>
                            </p:stCondLst>
                            <p:childTnLst>
                              <p:par>
                                <p:cTn id="55" presetID="14" presetClass="entr" presetSubtype="10" fill="hold" nodeType="clickEffect">
                                  <p:stCondLst>
                                    <p:cond delay="0"/>
                                  </p:stCondLst>
                                  <p:childTnLst>
                                    <p:set>
                                      <p:cBhvr>
                                        <p:cTn id="56" dur="1" fill="hold">
                                          <p:stCondLst>
                                            <p:cond delay="0"/>
                                          </p:stCondLst>
                                        </p:cTn>
                                        <p:tgtEl>
                                          <p:spTgt spid="97283">
                                            <p:txEl>
                                              <p:pRg st="12" end="12"/>
                                            </p:txEl>
                                          </p:spTgt>
                                        </p:tgtEl>
                                        <p:attrNameLst>
                                          <p:attrName>style.visibility</p:attrName>
                                        </p:attrNameLst>
                                      </p:cBhvr>
                                      <p:to>
                                        <p:strVal val="visible"/>
                                      </p:to>
                                    </p:set>
                                    <p:animEffect transition="in" filter="randombar(horizontal)">
                                      <p:cBhvr>
                                        <p:cTn id="57" dur="500"/>
                                        <p:tgtEl>
                                          <p:spTgt spid="97283">
                                            <p:txEl>
                                              <p:pRg st="12" end="12"/>
                                            </p:txEl>
                                          </p:spTgt>
                                        </p:tgtEl>
                                      </p:cBhvr>
                                    </p:animEffect>
                                  </p:childTnLst>
                                </p:cTn>
                              </p:par>
                            </p:childTnLst>
                          </p:cTn>
                        </p:par>
                      </p:childTnLst>
                    </p:cTn>
                  </p:par>
                  <p:par>
                    <p:cTn id="58" fill="hold" nodeType="clickPar">
                      <p:stCondLst>
                        <p:cond delay="indefinite"/>
                      </p:stCondLst>
                      <p:childTnLst>
                        <p:par>
                          <p:cTn id="59" fill="hold" nodeType="withGroup">
                            <p:stCondLst>
                              <p:cond delay="0"/>
                            </p:stCondLst>
                            <p:childTnLst>
                              <p:par>
                                <p:cTn id="60" presetID="14" presetClass="entr" presetSubtype="10" fill="hold" nodeType="clickEffect">
                                  <p:stCondLst>
                                    <p:cond delay="0"/>
                                  </p:stCondLst>
                                  <p:childTnLst>
                                    <p:set>
                                      <p:cBhvr>
                                        <p:cTn id="61" dur="1" fill="hold">
                                          <p:stCondLst>
                                            <p:cond delay="0"/>
                                          </p:stCondLst>
                                        </p:cTn>
                                        <p:tgtEl>
                                          <p:spTgt spid="97283">
                                            <p:txEl>
                                              <p:pRg st="13" end="13"/>
                                            </p:txEl>
                                          </p:spTgt>
                                        </p:tgtEl>
                                        <p:attrNameLst>
                                          <p:attrName>style.visibility</p:attrName>
                                        </p:attrNameLst>
                                      </p:cBhvr>
                                      <p:to>
                                        <p:strVal val="visible"/>
                                      </p:to>
                                    </p:set>
                                    <p:animEffect transition="in" filter="randombar(horizontal)">
                                      <p:cBhvr>
                                        <p:cTn id="62" dur="500"/>
                                        <p:tgtEl>
                                          <p:spTgt spid="97283">
                                            <p:txEl>
                                              <p:pRg st="13" end="13"/>
                                            </p:txEl>
                                          </p:spTgt>
                                        </p:tgtEl>
                                      </p:cBhvr>
                                    </p:animEffect>
                                  </p:childTnLst>
                                </p:cTn>
                              </p:par>
                            </p:childTnLst>
                          </p:cTn>
                        </p:par>
                      </p:childTnLst>
                    </p:cTn>
                  </p:par>
                  <p:par>
                    <p:cTn id="63" fill="hold" nodeType="clickPar">
                      <p:stCondLst>
                        <p:cond delay="indefinite"/>
                      </p:stCondLst>
                      <p:childTnLst>
                        <p:par>
                          <p:cTn id="64" fill="hold" nodeType="withGroup">
                            <p:stCondLst>
                              <p:cond delay="0"/>
                            </p:stCondLst>
                            <p:childTnLst>
                              <p:par>
                                <p:cTn id="65" presetID="14" presetClass="entr" presetSubtype="10" fill="hold" nodeType="clickEffect">
                                  <p:stCondLst>
                                    <p:cond delay="0"/>
                                  </p:stCondLst>
                                  <p:childTnLst>
                                    <p:set>
                                      <p:cBhvr>
                                        <p:cTn id="66" dur="1" fill="hold">
                                          <p:stCondLst>
                                            <p:cond delay="0"/>
                                          </p:stCondLst>
                                        </p:cTn>
                                        <p:tgtEl>
                                          <p:spTgt spid="97283">
                                            <p:txEl>
                                              <p:pRg st="14" end="14"/>
                                            </p:txEl>
                                          </p:spTgt>
                                        </p:tgtEl>
                                        <p:attrNameLst>
                                          <p:attrName>style.visibility</p:attrName>
                                        </p:attrNameLst>
                                      </p:cBhvr>
                                      <p:to>
                                        <p:strVal val="visible"/>
                                      </p:to>
                                    </p:set>
                                    <p:animEffect transition="in" filter="randombar(horizontal)">
                                      <p:cBhvr>
                                        <p:cTn id="67" dur="500"/>
                                        <p:tgtEl>
                                          <p:spTgt spid="97283">
                                            <p:txEl>
                                              <p:pRg st="14" end="14"/>
                                            </p:txEl>
                                          </p:spTgt>
                                        </p:tgtEl>
                                      </p:cBhvr>
                                    </p:animEffect>
                                  </p:childTnLst>
                                </p:cTn>
                              </p:par>
                            </p:childTnLst>
                          </p:cTn>
                        </p:par>
                      </p:childTnLst>
                    </p:cTn>
                  </p:par>
                  <p:par>
                    <p:cTn id="68" fill="hold" nodeType="clickPar">
                      <p:stCondLst>
                        <p:cond delay="indefinite"/>
                      </p:stCondLst>
                      <p:childTnLst>
                        <p:par>
                          <p:cTn id="69" fill="hold" nodeType="withGroup">
                            <p:stCondLst>
                              <p:cond delay="0"/>
                            </p:stCondLst>
                            <p:childTnLst>
                              <p:par>
                                <p:cTn id="70" presetID="14" presetClass="entr" presetSubtype="10" fill="hold" nodeType="clickEffect">
                                  <p:stCondLst>
                                    <p:cond delay="0"/>
                                  </p:stCondLst>
                                  <p:childTnLst>
                                    <p:set>
                                      <p:cBhvr>
                                        <p:cTn id="71" dur="1" fill="hold">
                                          <p:stCondLst>
                                            <p:cond delay="0"/>
                                          </p:stCondLst>
                                        </p:cTn>
                                        <p:tgtEl>
                                          <p:spTgt spid="97283">
                                            <p:txEl>
                                              <p:pRg st="15" end="15"/>
                                            </p:txEl>
                                          </p:spTgt>
                                        </p:tgtEl>
                                        <p:attrNameLst>
                                          <p:attrName>style.visibility</p:attrName>
                                        </p:attrNameLst>
                                      </p:cBhvr>
                                      <p:to>
                                        <p:strVal val="visible"/>
                                      </p:to>
                                    </p:set>
                                    <p:animEffect transition="in" filter="randombar(horizontal)">
                                      <p:cBhvr>
                                        <p:cTn id="72" dur="500"/>
                                        <p:tgtEl>
                                          <p:spTgt spid="97283">
                                            <p:txEl>
                                              <p:pRg st="15" end="15"/>
                                            </p:txEl>
                                          </p:spTgt>
                                        </p:tgtEl>
                                      </p:cBhvr>
                                    </p:animEffect>
                                  </p:childTnLst>
                                </p:cTn>
                              </p:par>
                            </p:childTnLst>
                          </p:cTn>
                        </p:par>
                      </p:childTnLst>
                    </p:cTn>
                  </p:par>
                  <p:par>
                    <p:cTn id="73" fill="hold" nodeType="clickPar">
                      <p:stCondLst>
                        <p:cond delay="indefinite"/>
                      </p:stCondLst>
                      <p:childTnLst>
                        <p:par>
                          <p:cTn id="74" fill="hold" nodeType="withGroup">
                            <p:stCondLst>
                              <p:cond delay="0"/>
                            </p:stCondLst>
                            <p:childTnLst>
                              <p:par>
                                <p:cTn id="75" presetID="14" presetClass="entr" presetSubtype="10" fill="hold" nodeType="clickEffect">
                                  <p:stCondLst>
                                    <p:cond delay="0"/>
                                  </p:stCondLst>
                                  <p:childTnLst>
                                    <p:set>
                                      <p:cBhvr>
                                        <p:cTn id="76" dur="1" fill="hold">
                                          <p:stCondLst>
                                            <p:cond delay="0"/>
                                          </p:stCondLst>
                                        </p:cTn>
                                        <p:tgtEl>
                                          <p:spTgt spid="97283">
                                            <p:txEl>
                                              <p:pRg st="16" end="16"/>
                                            </p:txEl>
                                          </p:spTgt>
                                        </p:tgtEl>
                                        <p:attrNameLst>
                                          <p:attrName>style.visibility</p:attrName>
                                        </p:attrNameLst>
                                      </p:cBhvr>
                                      <p:to>
                                        <p:strVal val="visible"/>
                                      </p:to>
                                    </p:set>
                                    <p:animEffect transition="in" filter="randombar(horizontal)">
                                      <p:cBhvr>
                                        <p:cTn id="77" dur="500"/>
                                        <p:tgtEl>
                                          <p:spTgt spid="97283">
                                            <p:txEl>
                                              <p:pRg st="16" end="16"/>
                                            </p:txEl>
                                          </p:spTgt>
                                        </p:tgtEl>
                                      </p:cBhvr>
                                    </p:animEffect>
                                  </p:childTnLst>
                                </p:cTn>
                              </p:par>
                            </p:childTnLst>
                          </p:cTn>
                        </p:par>
                      </p:childTnLst>
                    </p:cTn>
                  </p:par>
                  <p:par>
                    <p:cTn id="78" fill="hold" nodeType="clickPar">
                      <p:stCondLst>
                        <p:cond delay="indefinite"/>
                      </p:stCondLst>
                      <p:childTnLst>
                        <p:par>
                          <p:cTn id="79" fill="hold" nodeType="withGroup">
                            <p:stCondLst>
                              <p:cond delay="0"/>
                            </p:stCondLst>
                            <p:childTnLst>
                              <p:par>
                                <p:cTn id="80" presetID="14" presetClass="entr" presetSubtype="10" fill="hold" nodeType="clickEffect">
                                  <p:stCondLst>
                                    <p:cond delay="0"/>
                                  </p:stCondLst>
                                  <p:childTnLst>
                                    <p:set>
                                      <p:cBhvr>
                                        <p:cTn id="81" dur="1" fill="hold">
                                          <p:stCondLst>
                                            <p:cond delay="0"/>
                                          </p:stCondLst>
                                        </p:cTn>
                                        <p:tgtEl>
                                          <p:spTgt spid="97283">
                                            <p:txEl>
                                              <p:pRg st="17" end="17"/>
                                            </p:txEl>
                                          </p:spTgt>
                                        </p:tgtEl>
                                        <p:attrNameLst>
                                          <p:attrName>style.visibility</p:attrName>
                                        </p:attrNameLst>
                                      </p:cBhvr>
                                      <p:to>
                                        <p:strVal val="visible"/>
                                      </p:to>
                                    </p:set>
                                    <p:animEffect transition="in" filter="randombar(horizontal)">
                                      <p:cBhvr>
                                        <p:cTn id="82" dur="500"/>
                                        <p:tgtEl>
                                          <p:spTgt spid="97283">
                                            <p:txEl>
                                              <p:pRg st="17" end="1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sz="5400" kern="10" dirty="0">
                <a:ln w="12700">
                  <a:solidFill>
                    <a:srgbClr val="EAEAEA"/>
                  </a:solidFill>
                  <a:round/>
                  <a:headEnd/>
                  <a:tailEnd/>
                </a:ln>
                <a:gradFill rotWithShape="0">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80000"/>
                    </a:srgbClr>
                  </a:outerShdw>
                </a:effectLst>
                <a:latin typeface="Arial Black" panose="020B0A04020102020204" pitchFamily="34" charset="0"/>
              </a:rPr>
              <a:t>فرآيند حل خلاق مسئله</a:t>
            </a:r>
            <a:r>
              <a:rPr lang="en-US" sz="5400" kern="10" dirty="0">
                <a:ln w="12700">
                  <a:solidFill>
                    <a:srgbClr val="EAEAEA"/>
                  </a:solidFill>
                  <a:round/>
                  <a:headEnd/>
                  <a:tailEnd/>
                </a:ln>
                <a:gradFill rotWithShape="0">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80000"/>
                    </a:srgbClr>
                  </a:outerShdw>
                </a:effectLst>
                <a:latin typeface="Arial Black" panose="020B0A04020102020204" pitchFamily="34" charset="0"/>
              </a:rPr>
              <a:t/>
            </a:r>
            <a:br>
              <a:rPr lang="en-US" sz="5400" kern="10" dirty="0">
                <a:ln w="12700">
                  <a:solidFill>
                    <a:srgbClr val="EAEAEA"/>
                  </a:solidFill>
                  <a:round/>
                  <a:headEnd/>
                  <a:tailEnd/>
                </a:ln>
                <a:gradFill rotWithShape="0">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80000"/>
                    </a:srgbClr>
                  </a:outerShdw>
                </a:effectLst>
                <a:latin typeface="Arial Black" panose="020B0A04020102020204" pitchFamily="34" charset="0"/>
              </a:rPr>
            </a:br>
            <a:endParaRPr lang="en-US" dirty="0"/>
          </a:p>
        </p:txBody>
      </p:sp>
      <p:sp>
        <p:nvSpPr>
          <p:cNvPr id="3" name="Text Placeholder 2"/>
          <p:cNvSpPr>
            <a:spLocks noGrp="1"/>
          </p:cNvSpPr>
          <p:nvPr>
            <p:ph type="body" idx="1"/>
          </p:nvPr>
        </p:nvSpPr>
        <p:spPr/>
        <p:txBody>
          <a:bodyPr/>
          <a:lstStyle/>
          <a:p>
            <a:endParaRPr lang="en-US"/>
          </a:p>
        </p:txBody>
      </p:sp>
      <p:sp>
        <p:nvSpPr>
          <p:cNvPr id="4" name="Footer Placeholder 3"/>
          <p:cNvSpPr>
            <a:spLocks noGrp="1"/>
          </p:cNvSpPr>
          <p:nvPr>
            <p:ph type="ftr" sz="quarter" idx="11"/>
          </p:nvPr>
        </p:nvSpPr>
        <p:spPr/>
        <p:txBody>
          <a:bodyPr/>
          <a:lstStyle/>
          <a:p>
            <a:r>
              <a:rPr lang="fa-IR" smtClean="0"/>
              <a:t>مهندسی ارزش-خلاقیت- </a:t>
            </a:r>
            <a:r>
              <a:rPr lang="en-US" smtClean="0"/>
              <a:t>www.ravanshadnia.com</a:t>
            </a:r>
            <a:endParaRPr lang="en-US"/>
          </a:p>
        </p:txBody>
      </p:sp>
      <p:sp>
        <p:nvSpPr>
          <p:cNvPr id="5" name="Slide Number Placeholder 4"/>
          <p:cNvSpPr>
            <a:spLocks noGrp="1"/>
          </p:cNvSpPr>
          <p:nvPr>
            <p:ph type="sldNum" sz="quarter" idx="12"/>
          </p:nvPr>
        </p:nvSpPr>
        <p:spPr/>
        <p:txBody>
          <a:bodyPr/>
          <a:lstStyle/>
          <a:p>
            <a:fld id="{8BF94E1D-B273-4FD6-A7DD-B11FAD1D191C}" type="slidenum">
              <a:rPr lang="en-US" smtClean="0"/>
              <a:t>43</a:t>
            </a:fld>
            <a:endParaRPr lang="en-US"/>
          </a:p>
        </p:txBody>
      </p:sp>
    </p:spTree>
    <p:extLst>
      <p:ext uri="{BB962C8B-B14F-4D97-AF65-F5344CB8AC3E}">
        <p14:creationId xmlns:p14="http://schemas.microsoft.com/office/powerpoint/2010/main" val="2054461531"/>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2226" name="Picture 2" descr="ESPNBG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2232" name="Picture 8" descr="BC4732_001"/>
          <p:cNvPicPr>
            <a:picLocks noGrp="1" noChangeAspect="1" noChangeArrowheads="1"/>
          </p:cNvPicPr>
          <p:nvPr>
            <p:ph/>
          </p:nvPr>
        </p:nvPicPr>
        <p:blipFill>
          <a:blip r:embed="rId3">
            <a:extLst>
              <a:ext uri="{28A0092B-C50C-407E-A947-70E740481C1C}">
                <a14:useLocalDpi xmlns:a14="http://schemas.microsoft.com/office/drawing/2010/main" val="0"/>
              </a:ext>
            </a:extLst>
          </a:blip>
          <a:srcRect/>
          <a:stretch>
            <a:fillRect/>
          </a:stretch>
        </p:blipFill>
        <p:spPr>
          <a:xfrm>
            <a:off x="1524000" y="0"/>
            <a:ext cx="4495800" cy="68580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52235" name="Text Box 11"/>
          <p:cNvSpPr txBox="1">
            <a:spLocks noChangeArrowheads="1"/>
          </p:cNvSpPr>
          <p:nvPr/>
        </p:nvSpPr>
        <p:spPr bwMode="auto">
          <a:xfrm>
            <a:off x="6172201" y="561976"/>
            <a:ext cx="4314825" cy="5832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r" rtl="1">
              <a:spcBef>
                <a:spcPct val="50000"/>
              </a:spcBef>
            </a:pPr>
            <a:r>
              <a:rPr lang="fa-IR" altLang="en-US" sz="2500" b="1">
                <a:solidFill>
                  <a:srgbClr val="FFCC00"/>
                </a:solidFill>
                <a:cs typeface="B Titr" panose="00000700000000000000" pitchFamily="2" charset="-78"/>
              </a:rPr>
              <a:t>ریشه و اساس خلاقیت ها و نوآوری ها</a:t>
            </a:r>
          </a:p>
          <a:p>
            <a:pPr algn="r" rtl="1">
              <a:spcBef>
                <a:spcPct val="50000"/>
              </a:spcBef>
            </a:pPr>
            <a:endParaRPr lang="fa-IR" altLang="en-US" sz="1000" b="1">
              <a:solidFill>
                <a:srgbClr val="FFCC00"/>
              </a:solidFill>
              <a:cs typeface="B Titr" panose="00000700000000000000" pitchFamily="2" charset="-78"/>
            </a:endParaRPr>
          </a:p>
          <a:p>
            <a:pPr algn="ctr" rtl="1">
              <a:spcBef>
                <a:spcPct val="50000"/>
              </a:spcBef>
            </a:pPr>
            <a:r>
              <a:rPr lang="fa-IR" altLang="en-US" sz="2500" b="1">
                <a:solidFill>
                  <a:schemeClr val="bg1"/>
                </a:solidFill>
                <a:cs typeface="B Nazanin" panose="00000400000000000000" pitchFamily="2" charset="-78"/>
              </a:rPr>
              <a:t>بر اساس مدل اسبورن</a:t>
            </a:r>
          </a:p>
          <a:p>
            <a:pPr algn="ctr" rtl="1">
              <a:spcBef>
                <a:spcPct val="50000"/>
              </a:spcBef>
            </a:pPr>
            <a:r>
              <a:rPr lang="fa-IR" altLang="en-US" sz="2300" b="1">
                <a:solidFill>
                  <a:srgbClr val="00FFFF"/>
                </a:solidFill>
                <a:cs typeface="B Nazanin" panose="00000400000000000000" pitchFamily="2" charset="-78"/>
              </a:rPr>
              <a:t> (</a:t>
            </a:r>
            <a:r>
              <a:rPr lang="en-US" altLang="en-US" sz="2300" b="1">
                <a:solidFill>
                  <a:srgbClr val="FFCC00"/>
                </a:solidFill>
                <a:latin typeface="Times New Roman" panose="02020603050405020304" pitchFamily="18" charset="0"/>
                <a:cs typeface="Times New Roman" panose="02020603050405020304" pitchFamily="18" charset="0"/>
              </a:rPr>
              <a:t>SCAMPER</a:t>
            </a:r>
            <a:r>
              <a:rPr lang="fa-IR" altLang="en-US" sz="2300" b="1">
                <a:solidFill>
                  <a:srgbClr val="00FFFF"/>
                </a:solidFill>
                <a:cs typeface="B Nazanin" panose="00000400000000000000" pitchFamily="2" charset="-78"/>
              </a:rPr>
              <a:t>)</a:t>
            </a:r>
          </a:p>
          <a:p>
            <a:pPr algn="r" rtl="1">
              <a:spcBef>
                <a:spcPct val="50000"/>
              </a:spcBef>
            </a:pPr>
            <a:endParaRPr lang="fa-IR" altLang="en-US" sz="1500" b="1">
              <a:solidFill>
                <a:srgbClr val="00FFFF"/>
              </a:solidFill>
              <a:cs typeface="B Nazanin" panose="00000400000000000000" pitchFamily="2" charset="-78"/>
            </a:endParaRPr>
          </a:p>
          <a:p>
            <a:pPr algn="r" rtl="1">
              <a:spcBef>
                <a:spcPct val="50000"/>
              </a:spcBef>
              <a:buFontTx/>
              <a:buBlip>
                <a:blip r:embed="rId4"/>
              </a:buBlip>
            </a:pPr>
            <a:r>
              <a:rPr lang="fa-IR" altLang="en-US" sz="2300" b="1">
                <a:solidFill>
                  <a:schemeClr val="bg1"/>
                </a:solidFill>
                <a:cs typeface="B Nazanin" panose="00000400000000000000" pitchFamily="2" charset="-78"/>
              </a:rPr>
              <a:t> جانشین سازی (</a:t>
            </a:r>
            <a:r>
              <a:rPr lang="en-US" altLang="en-US" sz="2000" b="1">
                <a:solidFill>
                  <a:schemeClr val="bg1"/>
                </a:solidFill>
                <a:latin typeface="Times New Roman" panose="02020603050405020304" pitchFamily="18" charset="0"/>
                <a:cs typeface="Times New Roman" panose="02020603050405020304" pitchFamily="18" charset="0"/>
              </a:rPr>
              <a:t>Substitution</a:t>
            </a:r>
            <a:r>
              <a:rPr lang="fa-IR" altLang="en-US" sz="2300" b="1">
                <a:solidFill>
                  <a:schemeClr val="bg1"/>
                </a:solidFill>
                <a:cs typeface="B Nazanin" panose="00000400000000000000" pitchFamily="2" charset="-78"/>
              </a:rPr>
              <a:t>)  </a:t>
            </a:r>
            <a:endParaRPr lang="en-US" altLang="en-US" sz="2300" b="1">
              <a:solidFill>
                <a:schemeClr val="bg1"/>
              </a:solidFill>
              <a:cs typeface="B Nazanin" panose="00000400000000000000" pitchFamily="2" charset="-78"/>
            </a:endParaRPr>
          </a:p>
          <a:p>
            <a:pPr algn="r" rtl="1">
              <a:spcBef>
                <a:spcPct val="50000"/>
              </a:spcBef>
              <a:buFontTx/>
              <a:buBlip>
                <a:blip r:embed="rId4"/>
              </a:buBlip>
            </a:pPr>
            <a:r>
              <a:rPr lang="fa-IR" altLang="en-US" sz="2300" b="1">
                <a:solidFill>
                  <a:schemeClr val="bg1"/>
                </a:solidFill>
                <a:cs typeface="B Nazanin" panose="00000400000000000000" pitchFamily="2" charset="-78"/>
              </a:rPr>
              <a:t> ترکیب کردن (</a:t>
            </a:r>
            <a:r>
              <a:rPr lang="en-US" altLang="en-US" sz="2000" b="1">
                <a:solidFill>
                  <a:schemeClr val="bg1"/>
                </a:solidFill>
                <a:latin typeface="Times New Roman" panose="02020603050405020304" pitchFamily="18" charset="0"/>
                <a:cs typeface="Times New Roman" panose="02020603050405020304" pitchFamily="18" charset="0"/>
              </a:rPr>
              <a:t>Combine</a:t>
            </a:r>
            <a:r>
              <a:rPr lang="fa-IR" altLang="en-US" sz="2300" b="1">
                <a:solidFill>
                  <a:schemeClr val="bg1"/>
                </a:solidFill>
                <a:cs typeface="B Nazanin" panose="00000400000000000000" pitchFamily="2" charset="-78"/>
              </a:rPr>
              <a:t>)</a:t>
            </a:r>
          </a:p>
          <a:p>
            <a:pPr algn="r" rtl="1">
              <a:spcBef>
                <a:spcPct val="50000"/>
              </a:spcBef>
              <a:buFontTx/>
              <a:buBlip>
                <a:blip r:embed="rId4"/>
              </a:buBlip>
            </a:pPr>
            <a:r>
              <a:rPr lang="fa-IR" altLang="en-US" sz="2300" b="1">
                <a:solidFill>
                  <a:schemeClr val="bg1"/>
                </a:solidFill>
                <a:cs typeface="B Nazanin" panose="00000400000000000000" pitchFamily="2" charset="-78"/>
              </a:rPr>
              <a:t> وفاق و سازگاری (</a:t>
            </a:r>
            <a:r>
              <a:rPr lang="en-US" altLang="en-US" sz="2000" b="1">
                <a:solidFill>
                  <a:schemeClr val="bg1"/>
                </a:solidFill>
                <a:latin typeface="Times New Roman" panose="02020603050405020304" pitchFamily="18" charset="0"/>
                <a:cs typeface="Times New Roman" panose="02020603050405020304" pitchFamily="18" charset="0"/>
              </a:rPr>
              <a:t>Adaptation</a:t>
            </a:r>
            <a:r>
              <a:rPr lang="fa-IR" altLang="en-US" sz="2300" b="1">
                <a:solidFill>
                  <a:schemeClr val="bg1"/>
                </a:solidFill>
                <a:cs typeface="B Nazanin" panose="00000400000000000000" pitchFamily="2" charset="-78"/>
              </a:rPr>
              <a:t>)</a:t>
            </a:r>
          </a:p>
          <a:p>
            <a:pPr algn="r" rtl="1">
              <a:spcBef>
                <a:spcPct val="50000"/>
              </a:spcBef>
              <a:buFontTx/>
              <a:buBlip>
                <a:blip r:embed="rId4"/>
              </a:buBlip>
            </a:pPr>
            <a:r>
              <a:rPr lang="fa-IR" altLang="en-US" sz="2300" b="1">
                <a:solidFill>
                  <a:schemeClr val="bg1"/>
                </a:solidFill>
                <a:cs typeface="B Nazanin" panose="00000400000000000000" pitchFamily="2" charset="-78"/>
              </a:rPr>
              <a:t> بزرگ نمایی (</a:t>
            </a:r>
            <a:r>
              <a:rPr lang="en-US" altLang="en-US" sz="2000" b="1">
                <a:solidFill>
                  <a:schemeClr val="bg1"/>
                </a:solidFill>
                <a:latin typeface="Times New Roman" panose="02020603050405020304" pitchFamily="18" charset="0"/>
                <a:cs typeface="Times New Roman" panose="02020603050405020304" pitchFamily="18" charset="0"/>
              </a:rPr>
              <a:t>Magnify</a:t>
            </a:r>
            <a:r>
              <a:rPr lang="fa-IR" altLang="en-US" sz="2300" b="1">
                <a:solidFill>
                  <a:schemeClr val="bg1"/>
                </a:solidFill>
                <a:cs typeface="B Nazanin" panose="00000400000000000000" pitchFamily="2" charset="-78"/>
              </a:rPr>
              <a:t>)</a:t>
            </a:r>
          </a:p>
          <a:p>
            <a:pPr algn="r" rtl="1">
              <a:spcBef>
                <a:spcPct val="50000"/>
              </a:spcBef>
              <a:buFontTx/>
              <a:buBlip>
                <a:blip r:embed="rId4"/>
              </a:buBlip>
            </a:pPr>
            <a:r>
              <a:rPr lang="fa-IR" altLang="en-US" sz="2300" b="1">
                <a:solidFill>
                  <a:schemeClr val="bg1"/>
                </a:solidFill>
                <a:cs typeface="B Nazanin" panose="00000400000000000000" pitchFamily="2" charset="-78"/>
              </a:rPr>
              <a:t> اضافه کردن به کاربردها </a:t>
            </a:r>
          </a:p>
          <a:p>
            <a:pPr algn="r" rtl="1">
              <a:spcBef>
                <a:spcPct val="50000"/>
              </a:spcBef>
              <a:buFontTx/>
              <a:buBlip>
                <a:blip r:embed="rId4"/>
              </a:buBlip>
            </a:pPr>
            <a:r>
              <a:rPr lang="fa-IR" altLang="en-US" sz="2300" b="1">
                <a:solidFill>
                  <a:schemeClr val="bg1"/>
                </a:solidFill>
                <a:cs typeface="B Nazanin" panose="00000400000000000000" pitchFamily="2" charset="-78"/>
              </a:rPr>
              <a:t>حذف کردن (</a:t>
            </a:r>
            <a:r>
              <a:rPr lang="en-US" altLang="en-US" sz="2000" b="1">
                <a:solidFill>
                  <a:schemeClr val="bg1"/>
                </a:solidFill>
                <a:latin typeface="Times New Roman" panose="02020603050405020304" pitchFamily="18" charset="0"/>
                <a:cs typeface="Times New Roman" panose="02020603050405020304" pitchFamily="18" charset="0"/>
              </a:rPr>
              <a:t>Elimination</a:t>
            </a:r>
            <a:r>
              <a:rPr lang="fa-IR" altLang="en-US" sz="2300" b="1">
                <a:solidFill>
                  <a:schemeClr val="bg1"/>
                </a:solidFill>
                <a:cs typeface="B Nazanin" panose="00000400000000000000" pitchFamily="2" charset="-78"/>
              </a:rPr>
              <a:t>)</a:t>
            </a:r>
          </a:p>
          <a:p>
            <a:pPr algn="r" rtl="1">
              <a:spcBef>
                <a:spcPct val="50000"/>
              </a:spcBef>
              <a:buFontTx/>
              <a:buBlip>
                <a:blip r:embed="rId4"/>
              </a:buBlip>
            </a:pPr>
            <a:r>
              <a:rPr lang="fa-IR" altLang="en-US" sz="2300" b="1">
                <a:solidFill>
                  <a:schemeClr val="bg1"/>
                </a:solidFill>
                <a:cs typeface="B Nazanin" panose="00000400000000000000" pitchFamily="2" charset="-78"/>
              </a:rPr>
              <a:t> معکوس سازی (</a:t>
            </a:r>
            <a:r>
              <a:rPr lang="en-US" altLang="en-US" sz="2000" b="1">
                <a:solidFill>
                  <a:schemeClr val="bg1"/>
                </a:solidFill>
                <a:latin typeface="Times New Roman" panose="02020603050405020304" pitchFamily="18" charset="0"/>
                <a:cs typeface="Times New Roman" panose="02020603050405020304" pitchFamily="18" charset="0"/>
              </a:rPr>
              <a:t>Reversion</a:t>
            </a:r>
            <a:r>
              <a:rPr lang="fa-IR" altLang="en-US" sz="2300" b="1">
                <a:solidFill>
                  <a:schemeClr val="bg1"/>
                </a:solidFill>
                <a:cs typeface="B Nazanin" panose="00000400000000000000" pitchFamily="2" charset="-78"/>
              </a:rPr>
              <a:t>)</a:t>
            </a:r>
            <a:endParaRPr lang="en-US" altLang="en-US" sz="2300" b="1">
              <a:solidFill>
                <a:schemeClr val="bg1"/>
              </a:solidFill>
              <a:cs typeface="B Nazanin" panose="00000400000000000000" pitchFamily="2" charset="-78"/>
            </a:endParaRPr>
          </a:p>
        </p:txBody>
      </p:sp>
      <p:sp>
        <p:nvSpPr>
          <p:cNvPr id="2" name="Footer Placeholder 1"/>
          <p:cNvSpPr>
            <a:spLocks noGrp="1"/>
          </p:cNvSpPr>
          <p:nvPr>
            <p:ph type="ftr" sz="quarter" idx="11"/>
          </p:nvPr>
        </p:nvSpPr>
        <p:spPr/>
        <p:txBody>
          <a:bodyPr/>
          <a:lstStyle/>
          <a:p>
            <a:r>
              <a:rPr lang="fa-IR" altLang="en-US" smtClean="0"/>
              <a:t>مهندسی ارزش-خلاقیت- </a:t>
            </a:r>
            <a:r>
              <a:rPr lang="en-US" altLang="en-US" smtClean="0"/>
              <a:t>www.ravanshadnia.com</a:t>
            </a:r>
            <a:endParaRPr lang="en-US" altLang="en-US"/>
          </a:p>
        </p:txBody>
      </p:sp>
      <p:sp>
        <p:nvSpPr>
          <p:cNvPr id="3" name="Slide Number Placeholder 2"/>
          <p:cNvSpPr>
            <a:spLocks noGrp="1"/>
          </p:cNvSpPr>
          <p:nvPr>
            <p:ph type="sldNum" sz="quarter" idx="12"/>
          </p:nvPr>
        </p:nvSpPr>
        <p:spPr/>
        <p:txBody>
          <a:bodyPr/>
          <a:lstStyle/>
          <a:p>
            <a:fld id="{C08FC30A-389E-414F-95A1-8600DDF79095}" type="slidenum">
              <a:rPr lang="ar-SA" altLang="en-US" smtClean="0"/>
              <a:pPr/>
              <a:t>44</a:t>
            </a:fld>
            <a:endParaRPr lang="en-US" altLang="en-US"/>
          </a:p>
        </p:txBody>
      </p:sp>
    </p:spTree>
    <p:extLst>
      <p:ext uri="{BB962C8B-B14F-4D97-AF65-F5344CB8AC3E}">
        <p14:creationId xmlns:p14="http://schemas.microsoft.com/office/powerpoint/2010/main" val="338338546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4" presetClass="entr" presetSubtype="10" fill="hold" nodeType="afterEffect">
                                  <p:stCondLst>
                                    <p:cond delay="0"/>
                                  </p:stCondLst>
                                  <p:childTnLst>
                                    <p:set>
                                      <p:cBhvr>
                                        <p:cTn id="6" dur="1" fill="hold">
                                          <p:stCondLst>
                                            <p:cond delay="0"/>
                                          </p:stCondLst>
                                        </p:cTn>
                                        <p:tgtEl>
                                          <p:spTgt spid="52235">
                                            <p:txEl>
                                              <p:pRg st="0" end="0"/>
                                            </p:txEl>
                                          </p:spTgt>
                                        </p:tgtEl>
                                        <p:attrNameLst>
                                          <p:attrName>style.visibility</p:attrName>
                                        </p:attrNameLst>
                                      </p:cBhvr>
                                      <p:to>
                                        <p:strVal val="visible"/>
                                      </p:to>
                                    </p:set>
                                    <p:animEffect transition="in" filter="randombar(horizontal)">
                                      <p:cBhvr>
                                        <p:cTn id="7" dur="500"/>
                                        <p:tgtEl>
                                          <p:spTgt spid="52235">
                                            <p:txEl>
                                              <p:pRg st="0" end="0"/>
                                            </p:txEl>
                                          </p:spTgt>
                                        </p:tgtEl>
                                      </p:cBhvr>
                                    </p:animEffect>
                                  </p:childTnLst>
                                </p:cTn>
                              </p:par>
                            </p:childTnLst>
                          </p:cTn>
                        </p:par>
                        <p:par>
                          <p:cTn id="8" fill="hold" nodeType="afterGroup">
                            <p:stCondLst>
                              <p:cond delay="500"/>
                            </p:stCondLst>
                            <p:childTnLst>
                              <p:par>
                                <p:cTn id="9" presetID="14" presetClass="entr" presetSubtype="10" fill="hold" nodeType="afterEffect">
                                  <p:stCondLst>
                                    <p:cond delay="0"/>
                                  </p:stCondLst>
                                  <p:childTnLst>
                                    <p:set>
                                      <p:cBhvr>
                                        <p:cTn id="10" dur="1" fill="hold">
                                          <p:stCondLst>
                                            <p:cond delay="0"/>
                                          </p:stCondLst>
                                        </p:cTn>
                                        <p:tgtEl>
                                          <p:spTgt spid="52235">
                                            <p:txEl>
                                              <p:pRg st="2" end="2"/>
                                            </p:txEl>
                                          </p:spTgt>
                                        </p:tgtEl>
                                        <p:attrNameLst>
                                          <p:attrName>style.visibility</p:attrName>
                                        </p:attrNameLst>
                                      </p:cBhvr>
                                      <p:to>
                                        <p:strVal val="visible"/>
                                      </p:to>
                                    </p:set>
                                    <p:animEffect transition="in" filter="randombar(horizontal)">
                                      <p:cBhvr>
                                        <p:cTn id="11" dur="500"/>
                                        <p:tgtEl>
                                          <p:spTgt spid="52235">
                                            <p:txEl>
                                              <p:pRg st="2" end="2"/>
                                            </p:txEl>
                                          </p:spTgt>
                                        </p:tgtEl>
                                      </p:cBhvr>
                                    </p:animEffect>
                                  </p:childTnLst>
                                </p:cTn>
                              </p:par>
                            </p:childTnLst>
                          </p:cTn>
                        </p:par>
                        <p:par>
                          <p:cTn id="12" fill="hold" nodeType="afterGroup">
                            <p:stCondLst>
                              <p:cond delay="1000"/>
                            </p:stCondLst>
                            <p:childTnLst>
                              <p:par>
                                <p:cTn id="13" presetID="14" presetClass="entr" presetSubtype="10" fill="hold" nodeType="afterEffect">
                                  <p:stCondLst>
                                    <p:cond delay="0"/>
                                  </p:stCondLst>
                                  <p:childTnLst>
                                    <p:set>
                                      <p:cBhvr>
                                        <p:cTn id="14" dur="1" fill="hold">
                                          <p:stCondLst>
                                            <p:cond delay="0"/>
                                          </p:stCondLst>
                                        </p:cTn>
                                        <p:tgtEl>
                                          <p:spTgt spid="52235">
                                            <p:txEl>
                                              <p:pRg st="3" end="3"/>
                                            </p:txEl>
                                          </p:spTgt>
                                        </p:tgtEl>
                                        <p:attrNameLst>
                                          <p:attrName>style.visibility</p:attrName>
                                        </p:attrNameLst>
                                      </p:cBhvr>
                                      <p:to>
                                        <p:strVal val="visible"/>
                                      </p:to>
                                    </p:set>
                                    <p:animEffect transition="in" filter="randombar(horizontal)">
                                      <p:cBhvr>
                                        <p:cTn id="15" dur="500"/>
                                        <p:tgtEl>
                                          <p:spTgt spid="52235">
                                            <p:txEl>
                                              <p:pRg st="3" end="3"/>
                                            </p:txEl>
                                          </p:spTgt>
                                        </p:tgtEl>
                                      </p:cBhvr>
                                    </p:animEffect>
                                  </p:childTnLst>
                                </p:cTn>
                              </p:par>
                            </p:childTnLst>
                          </p:cTn>
                        </p:par>
                      </p:childTnLst>
                    </p:cTn>
                  </p:par>
                  <p:par>
                    <p:cTn id="16" fill="hold" nodeType="clickPar">
                      <p:stCondLst>
                        <p:cond delay="indefinite"/>
                      </p:stCondLst>
                      <p:childTnLst>
                        <p:par>
                          <p:cTn id="17" fill="hold" nodeType="withGroup">
                            <p:stCondLst>
                              <p:cond delay="0"/>
                            </p:stCondLst>
                            <p:childTnLst>
                              <p:par>
                                <p:cTn id="18" presetID="14" presetClass="entr" presetSubtype="10" fill="hold" nodeType="clickEffect">
                                  <p:stCondLst>
                                    <p:cond delay="0"/>
                                  </p:stCondLst>
                                  <p:childTnLst>
                                    <p:set>
                                      <p:cBhvr>
                                        <p:cTn id="19" dur="1" fill="hold">
                                          <p:stCondLst>
                                            <p:cond delay="0"/>
                                          </p:stCondLst>
                                        </p:cTn>
                                        <p:tgtEl>
                                          <p:spTgt spid="52235">
                                            <p:txEl>
                                              <p:pRg st="5" end="5"/>
                                            </p:txEl>
                                          </p:spTgt>
                                        </p:tgtEl>
                                        <p:attrNameLst>
                                          <p:attrName>style.visibility</p:attrName>
                                        </p:attrNameLst>
                                      </p:cBhvr>
                                      <p:to>
                                        <p:strVal val="visible"/>
                                      </p:to>
                                    </p:set>
                                    <p:animEffect transition="in" filter="randombar(horizontal)">
                                      <p:cBhvr>
                                        <p:cTn id="20" dur="500"/>
                                        <p:tgtEl>
                                          <p:spTgt spid="52235">
                                            <p:txEl>
                                              <p:pRg st="5" end="5"/>
                                            </p:txEl>
                                          </p:spTgt>
                                        </p:tgtEl>
                                      </p:cBhvr>
                                    </p:animEffect>
                                  </p:childTnLst>
                                </p:cTn>
                              </p:par>
                            </p:childTnLst>
                          </p:cTn>
                        </p:par>
                      </p:childTnLst>
                    </p:cTn>
                  </p:par>
                  <p:par>
                    <p:cTn id="21" fill="hold" nodeType="clickPar">
                      <p:stCondLst>
                        <p:cond delay="indefinite"/>
                      </p:stCondLst>
                      <p:childTnLst>
                        <p:par>
                          <p:cTn id="22" fill="hold" nodeType="withGroup">
                            <p:stCondLst>
                              <p:cond delay="0"/>
                            </p:stCondLst>
                            <p:childTnLst>
                              <p:par>
                                <p:cTn id="23" presetID="14" presetClass="entr" presetSubtype="10" fill="hold" nodeType="clickEffect">
                                  <p:stCondLst>
                                    <p:cond delay="0"/>
                                  </p:stCondLst>
                                  <p:childTnLst>
                                    <p:set>
                                      <p:cBhvr>
                                        <p:cTn id="24" dur="1" fill="hold">
                                          <p:stCondLst>
                                            <p:cond delay="0"/>
                                          </p:stCondLst>
                                        </p:cTn>
                                        <p:tgtEl>
                                          <p:spTgt spid="52235">
                                            <p:txEl>
                                              <p:pRg st="6" end="6"/>
                                            </p:txEl>
                                          </p:spTgt>
                                        </p:tgtEl>
                                        <p:attrNameLst>
                                          <p:attrName>style.visibility</p:attrName>
                                        </p:attrNameLst>
                                      </p:cBhvr>
                                      <p:to>
                                        <p:strVal val="visible"/>
                                      </p:to>
                                    </p:set>
                                    <p:animEffect transition="in" filter="randombar(horizontal)">
                                      <p:cBhvr>
                                        <p:cTn id="25" dur="500"/>
                                        <p:tgtEl>
                                          <p:spTgt spid="52235">
                                            <p:txEl>
                                              <p:pRg st="6" end="6"/>
                                            </p:txEl>
                                          </p:spTgt>
                                        </p:tgtEl>
                                      </p:cBhvr>
                                    </p:animEffect>
                                  </p:childTnLst>
                                </p:cTn>
                              </p:par>
                            </p:childTnLst>
                          </p:cTn>
                        </p:par>
                      </p:childTnLst>
                    </p:cTn>
                  </p:par>
                  <p:par>
                    <p:cTn id="26" fill="hold" nodeType="clickPar">
                      <p:stCondLst>
                        <p:cond delay="indefinite"/>
                      </p:stCondLst>
                      <p:childTnLst>
                        <p:par>
                          <p:cTn id="27" fill="hold" nodeType="withGroup">
                            <p:stCondLst>
                              <p:cond delay="0"/>
                            </p:stCondLst>
                            <p:childTnLst>
                              <p:par>
                                <p:cTn id="28" presetID="14" presetClass="entr" presetSubtype="10" fill="hold" nodeType="clickEffect">
                                  <p:stCondLst>
                                    <p:cond delay="0"/>
                                  </p:stCondLst>
                                  <p:childTnLst>
                                    <p:set>
                                      <p:cBhvr>
                                        <p:cTn id="29" dur="1" fill="hold">
                                          <p:stCondLst>
                                            <p:cond delay="0"/>
                                          </p:stCondLst>
                                        </p:cTn>
                                        <p:tgtEl>
                                          <p:spTgt spid="52235">
                                            <p:txEl>
                                              <p:pRg st="7" end="7"/>
                                            </p:txEl>
                                          </p:spTgt>
                                        </p:tgtEl>
                                        <p:attrNameLst>
                                          <p:attrName>style.visibility</p:attrName>
                                        </p:attrNameLst>
                                      </p:cBhvr>
                                      <p:to>
                                        <p:strVal val="visible"/>
                                      </p:to>
                                    </p:set>
                                    <p:animEffect transition="in" filter="randombar(horizontal)">
                                      <p:cBhvr>
                                        <p:cTn id="30" dur="500"/>
                                        <p:tgtEl>
                                          <p:spTgt spid="52235">
                                            <p:txEl>
                                              <p:pRg st="7" end="7"/>
                                            </p:txEl>
                                          </p:spTgt>
                                        </p:tgtEl>
                                      </p:cBhvr>
                                    </p:animEffect>
                                  </p:childTnLst>
                                </p:cTn>
                              </p:par>
                            </p:childTnLst>
                          </p:cTn>
                        </p:par>
                      </p:childTnLst>
                    </p:cTn>
                  </p:par>
                  <p:par>
                    <p:cTn id="31" fill="hold" nodeType="clickPar">
                      <p:stCondLst>
                        <p:cond delay="indefinite"/>
                      </p:stCondLst>
                      <p:childTnLst>
                        <p:par>
                          <p:cTn id="32" fill="hold" nodeType="withGroup">
                            <p:stCondLst>
                              <p:cond delay="0"/>
                            </p:stCondLst>
                            <p:childTnLst>
                              <p:par>
                                <p:cTn id="33" presetID="14" presetClass="entr" presetSubtype="10" fill="hold" nodeType="clickEffect">
                                  <p:stCondLst>
                                    <p:cond delay="0"/>
                                  </p:stCondLst>
                                  <p:childTnLst>
                                    <p:set>
                                      <p:cBhvr>
                                        <p:cTn id="34" dur="1" fill="hold">
                                          <p:stCondLst>
                                            <p:cond delay="0"/>
                                          </p:stCondLst>
                                        </p:cTn>
                                        <p:tgtEl>
                                          <p:spTgt spid="52235">
                                            <p:txEl>
                                              <p:pRg st="8" end="8"/>
                                            </p:txEl>
                                          </p:spTgt>
                                        </p:tgtEl>
                                        <p:attrNameLst>
                                          <p:attrName>style.visibility</p:attrName>
                                        </p:attrNameLst>
                                      </p:cBhvr>
                                      <p:to>
                                        <p:strVal val="visible"/>
                                      </p:to>
                                    </p:set>
                                    <p:animEffect transition="in" filter="randombar(horizontal)">
                                      <p:cBhvr>
                                        <p:cTn id="35" dur="500"/>
                                        <p:tgtEl>
                                          <p:spTgt spid="52235">
                                            <p:txEl>
                                              <p:pRg st="8" end="8"/>
                                            </p:txEl>
                                          </p:spTgt>
                                        </p:tgtEl>
                                      </p:cBhvr>
                                    </p:animEffect>
                                  </p:childTnLst>
                                </p:cTn>
                              </p:par>
                            </p:childTnLst>
                          </p:cTn>
                        </p:par>
                      </p:childTnLst>
                    </p:cTn>
                  </p:par>
                  <p:par>
                    <p:cTn id="36" fill="hold" nodeType="clickPar">
                      <p:stCondLst>
                        <p:cond delay="indefinite"/>
                      </p:stCondLst>
                      <p:childTnLst>
                        <p:par>
                          <p:cTn id="37" fill="hold" nodeType="withGroup">
                            <p:stCondLst>
                              <p:cond delay="0"/>
                            </p:stCondLst>
                            <p:childTnLst>
                              <p:par>
                                <p:cTn id="38" presetID="14" presetClass="entr" presetSubtype="10" fill="hold" nodeType="clickEffect">
                                  <p:stCondLst>
                                    <p:cond delay="0"/>
                                  </p:stCondLst>
                                  <p:childTnLst>
                                    <p:set>
                                      <p:cBhvr>
                                        <p:cTn id="39" dur="1" fill="hold">
                                          <p:stCondLst>
                                            <p:cond delay="0"/>
                                          </p:stCondLst>
                                        </p:cTn>
                                        <p:tgtEl>
                                          <p:spTgt spid="52235">
                                            <p:txEl>
                                              <p:pRg st="9" end="9"/>
                                            </p:txEl>
                                          </p:spTgt>
                                        </p:tgtEl>
                                        <p:attrNameLst>
                                          <p:attrName>style.visibility</p:attrName>
                                        </p:attrNameLst>
                                      </p:cBhvr>
                                      <p:to>
                                        <p:strVal val="visible"/>
                                      </p:to>
                                    </p:set>
                                    <p:animEffect transition="in" filter="randombar(horizontal)">
                                      <p:cBhvr>
                                        <p:cTn id="40" dur="500"/>
                                        <p:tgtEl>
                                          <p:spTgt spid="52235">
                                            <p:txEl>
                                              <p:pRg st="9" end="9"/>
                                            </p:txEl>
                                          </p:spTgt>
                                        </p:tgtEl>
                                      </p:cBhvr>
                                    </p:animEffect>
                                  </p:childTnLst>
                                </p:cTn>
                              </p:par>
                            </p:childTnLst>
                          </p:cTn>
                        </p:par>
                      </p:childTnLst>
                    </p:cTn>
                  </p:par>
                  <p:par>
                    <p:cTn id="41" fill="hold" nodeType="clickPar">
                      <p:stCondLst>
                        <p:cond delay="indefinite"/>
                      </p:stCondLst>
                      <p:childTnLst>
                        <p:par>
                          <p:cTn id="42" fill="hold" nodeType="withGroup">
                            <p:stCondLst>
                              <p:cond delay="0"/>
                            </p:stCondLst>
                            <p:childTnLst>
                              <p:par>
                                <p:cTn id="43" presetID="14" presetClass="entr" presetSubtype="10" fill="hold" nodeType="clickEffect">
                                  <p:stCondLst>
                                    <p:cond delay="0"/>
                                  </p:stCondLst>
                                  <p:childTnLst>
                                    <p:set>
                                      <p:cBhvr>
                                        <p:cTn id="44" dur="1" fill="hold">
                                          <p:stCondLst>
                                            <p:cond delay="0"/>
                                          </p:stCondLst>
                                        </p:cTn>
                                        <p:tgtEl>
                                          <p:spTgt spid="52235">
                                            <p:txEl>
                                              <p:pRg st="10" end="10"/>
                                            </p:txEl>
                                          </p:spTgt>
                                        </p:tgtEl>
                                        <p:attrNameLst>
                                          <p:attrName>style.visibility</p:attrName>
                                        </p:attrNameLst>
                                      </p:cBhvr>
                                      <p:to>
                                        <p:strVal val="visible"/>
                                      </p:to>
                                    </p:set>
                                    <p:animEffect transition="in" filter="randombar(horizontal)">
                                      <p:cBhvr>
                                        <p:cTn id="45" dur="500"/>
                                        <p:tgtEl>
                                          <p:spTgt spid="52235">
                                            <p:txEl>
                                              <p:pRg st="10" end="10"/>
                                            </p:txEl>
                                          </p:spTgt>
                                        </p:tgtEl>
                                      </p:cBhvr>
                                    </p:animEffect>
                                  </p:childTnLst>
                                </p:cTn>
                              </p:par>
                            </p:childTnLst>
                          </p:cTn>
                        </p:par>
                      </p:childTnLst>
                    </p:cTn>
                  </p:par>
                  <p:par>
                    <p:cTn id="46" fill="hold" nodeType="clickPar">
                      <p:stCondLst>
                        <p:cond delay="indefinite"/>
                      </p:stCondLst>
                      <p:childTnLst>
                        <p:par>
                          <p:cTn id="47" fill="hold" nodeType="withGroup">
                            <p:stCondLst>
                              <p:cond delay="0"/>
                            </p:stCondLst>
                            <p:childTnLst>
                              <p:par>
                                <p:cTn id="48" presetID="14" presetClass="entr" presetSubtype="10" fill="hold" nodeType="clickEffect">
                                  <p:stCondLst>
                                    <p:cond delay="0"/>
                                  </p:stCondLst>
                                  <p:childTnLst>
                                    <p:set>
                                      <p:cBhvr>
                                        <p:cTn id="49" dur="1" fill="hold">
                                          <p:stCondLst>
                                            <p:cond delay="0"/>
                                          </p:stCondLst>
                                        </p:cTn>
                                        <p:tgtEl>
                                          <p:spTgt spid="52235">
                                            <p:txEl>
                                              <p:pRg st="11" end="11"/>
                                            </p:txEl>
                                          </p:spTgt>
                                        </p:tgtEl>
                                        <p:attrNameLst>
                                          <p:attrName>style.visibility</p:attrName>
                                        </p:attrNameLst>
                                      </p:cBhvr>
                                      <p:to>
                                        <p:strVal val="visible"/>
                                      </p:to>
                                    </p:set>
                                    <p:animEffect transition="in" filter="randombar(horizontal)">
                                      <p:cBhvr>
                                        <p:cTn id="50" dur="500"/>
                                        <p:tgtEl>
                                          <p:spTgt spid="52235">
                                            <p:txEl>
                                              <p:pRg st="11" end="1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a:xfrm>
            <a:off x="2135188" y="1"/>
            <a:ext cx="8001000" cy="1216025"/>
          </a:xfrm>
        </p:spPr>
        <p:txBody>
          <a:bodyPr/>
          <a:lstStyle/>
          <a:p>
            <a:r>
              <a:rPr lang="fa-IR" altLang="en-US" b="1">
                <a:solidFill>
                  <a:schemeClr val="accent2"/>
                </a:solidFill>
              </a:rPr>
              <a:t>فرآيند حل خلاق مسئله</a:t>
            </a:r>
            <a:endParaRPr lang="en-US" altLang="en-US" b="1">
              <a:solidFill>
                <a:schemeClr val="accent2"/>
              </a:solidFill>
            </a:endParaRPr>
          </a:p>
        </p:txBody>
      </p:sp>
      <p:sp>
        <p:nvSpPr>
          <p:cNvPr id="29699" name="Rectangle 3"/>
          <p:cNvSpPr>
            <a:spLocks noGrp="1" noChangeArrowheads="1"/>
          </p:cNvSpPr>
          <p:nvPr>
            <p:ph type="body" idx="1"/>
          </p:nvPr>
        </p:nvSpPr>
        <p:spPr/>
        <p:txBody>
          <a:bodyPr/>
          <a:lstStyle/>
          <a:p>
            <a:pPr>
              <a:buFontTx/>
              <a:buNone/>
            </a:pPr>
            <a:endParaRPr lang="en-US" altLang="en-US"/>
          </a:p>
        </p:txBody>
      </p:sp>
      <p:grpSp>
        <p:nvGrpSpPr>
          <p:cNvPr id="29701" name="Group 5"/>
          <p:cNvGrpSpPr>
            <a:grpSpLocks/>
          </p:cNvGrpSpPr>
          <p:nvPr/>
        </p:nvGrpSpPr>
        <p:grpSpPr bwMode="auto">
          <a:xfrm>
            <a:off x="2063750" y="1673226"/>
            <a:ext cx="7416800" cy="5184775"/>
            <a:chOff x="3420" y="2700"/>
            <a:chExt cx="7920" cy="8280"/>
          </a:xfrm>
        </p:grpSpPr>
        <p:sp>
          <p:nvSpPr>
            <p:cNvPr id="29702" name="Text Box 6"/>
            <p:cNvSpPr txBox="1">
              <a:spLocks noChangeArrowheads="1"/>
            </p:cNvSpPr>
            <p:nvPr/>
          </p:nvSpPr>
          <p:spPr bwMode="auto">
            <a:xfrm>
              <a:off x="3420" y="2880"/>
              <a:ext cx="1440" cy="540"/>
            </a:xfrm>
            <a:prstGeom prst="rect">
              <a:avLst/>
            </a:prstGeom>
            <a:solidFill>
              <a:srgbClr val="99CCFF"/>
            </a:solidFill>
            <a:ln w="9525">
              <a:solidFill>
                <a:schemeClr val="tx1"/>
              </a:solidFill>
              <a:miter lim="800000"/>
              <a:headEnd/>
              <a:tailEnd/>
            </a:ln>
          </p:spPr>
          <p:txBody>
            <a:bodyPr/>
            <a:lstStyle/>
            <a:p>
              <a:pPr algn="r" rtl="1" eaLnBrk="1" hangingPunct="1"/>
              <a:r>
                <a:rPr lang="fa-IR" altLang="en-US" sz="1100" b="1">
                  <a:latin typeface="Times New Roman" panose="02020603050405020304" pitchFamily="18" charset="0"/>
                  <a:cs typeface="Times New Roman" panose="02020603050405020304" pitchFamily="18" charset="0"/>
                </a:rPr>
                <a:t>تحليل محيطي</a:t>
              </a:r>
              <a:endParaRPr lang="en-US" altLang="en-US" b="1"/>
            </a:p>
          </p:txBody>
        </p:sp>
        <p:sp>
          <p:nvSpPr>
            <p:cNvPr id="29703" name="AutoShape 7"/>
            <p:cNvSpPr>
              <a:spLocks noChangeArrowheads="1"/>
            </p:cNvSpPr>
            <p:nvPr/>
          </p:nvSpPr>
          <p:spPr bwMode="auto">
            <a:xfrm>
              <a:off x="4860" y="2700"/>
              <a:ext cx="900" cy="945"/>
            </a:xfrm>
            <a:prstGeom prst="rightArrow">
              <a:avLst>
                <a:gd name="adj1" fmla="val 50000"/>
                <a:gd name="adj2" fmla="val 25000"/>
              </a:avLst>
            </a:prstGeom>
            <a:solidFill>
              <a:srgbClr val="99CCFF"/>
            </a:solidFill>
            <a:ln w="9525">
              <a:solidFill>
                <a:srgbClr val="000000"/>
              </a:solidFill>
              <a:miter lim="800000"/>
              <a:headEnd/>
              <a:tailEnd/>
            </a:ln>
          </p:spPr>
          <p:txBody>
            <a:bodyPr/>
            <a:lstStyle/>
            <a:p>
              <a:endParaRPr lang="en-US"/>
            </a:p>
          </p:txBody>
        </p:sp>
        <p:sp>
          <p:nvSpPr>
            <p:cNvPr id="29704" name="Text Box 8"/>
            <p:cNvSpPr txBox="1">
              <a:spLocks noChangeArrowheads="1"/>
            </p:cNvSpPr>
            <p:nvPr/>
          </p:nvSpPr>
          <p:spPr bwMode="auto">
            <a:xfrm>
              <a:off x="6120" y="2880"/>
              <a:ext cx="1620" cy="540"/>
            </a:xfrm>
            <a:prstGeom prst="rect">
              <a:avLst/>
            </a:prstGeom>
            <a:solidFill>
              <a:srgbClr val="99CCFF"/>
            </a:solidFill>
            <a:ln w="9525">
              <a:solidFill>
                <a:srgbClr val="000000"/>
              </a:solidFill>
              <a:miter lim="800000"/>
              <a:headEnd/>
              <a:tailEnd/>
            </a:ln>
          </p:spPr>
          <p:txBody>
            <a:bodyPr/>
            <a:lstStyle/>
            <a:p>
              <a:pPr algn="r" rtl="1" eaLnBrk="1" hangingPunct="1"/>
              <a:r>
                <a:rPr lang="fa-IR" altLang="en-US" sz="1200" b="1">
                  <a:latin typeface="Times New Roman" panose="02020603050405020304" pitchFamily="18" charset="0"/>
                  <a:cs typeface="Times New Roman" panose="02020603050405020304" pitchFamily="18" charset="0"/>
                </a:rPr>
                <a:t>تشخيص مسأله</a:t>
              </a:r>
              <a:endParaRPr lang="en-US" altLang="en-US" b="1"/>
            </a:p>
          </p:txBody>
        </p:sp>
        <p:sp>
          <p:nvSpPr>
            <p:cNvPr id="29705" name="AutoShape 9"/>
            <p:cNvSpPr>
              <a:spLocks noChangeArrowheads="1"/>
            </p:cNvSpPr>
            <p:nvPr/>
          </p:nvSpPr>
          <p:spPr bwMode="auto">
            <a:xfrm>
              <a:off x="7740" y="2700"/>
              <a:ext cx="900" cy="945"/>
            </a:xfrm>
            <a:prstGeom prst="rightArrow">
              <a:avLst>
                <a:gd name="adj1" fmla="val 50000"/>
                <a:gd name="adj2" fmla="val 25000"/>
              </a:avLst>
            </a:prstGeom>
            <a:solidFill>
              <a:srgbClr val="99CCFF"/>
            </a:solidFill>
            <a:ln w="9525">
              <a:solidFill>
                <a:schemeClr val="tx1"/>
              </a:solidFill>
              <a:miter lim="800000"/>
              <a:headEnd/>
              <a:tailEnd/>
            </a:ln>
          </p:spPr>
          <p:txBody>
            <a:bodyPr/>
            <a:lstStyle/>
            <a:p>
              <a:endParaRPr lang="en-US"/>
            </a:p>
          </p:txBody>
        </p:sp>
        <p:sp>
          <p:nvSpPr>
            <p:cNvPr id="29706" name="Text Box 10"/>
            <p:cNvSpPr txBox="1">
              <a:spLocks noChangeArrowheads="1"/>
            </p:cNvSpPr>
            <p:nvPr/>
          </p:nvSpPr>
          <p:spPr bwMode="auto">
            <a:xfrm>
              <a:off x="9180" y="2880"/>
              <a:ext cx="1620" cy="720"/>
            </a:xfrm>
            <a:prstGeom prst="rect">
              <a:avLst/>
            </a:prstGeom>
            <a:solidFill>
              <a:srgbClr val="99CCFF"/>
            </a:solidFill>
            <a:ln w="9525">
              <a:solidFill>
                <a:srgbClr val="000000"/>
              </a:solidFill>
              <a:miter lim="800000"/>
              <a:headEnd/>
              <a:tailEnd/>
            </a:ln>
          </p:spPr>
          <p:txBody>
            <a:bodyPr/>
            <a:lstStyle/>
            <a:p>
              <a:pPr algn="ctr" rtl="1" eaLnBrk="1" hangingPunct="1"/>
              <a:r>
                <a:rPr lang="fa-IR" altLang="en-US" sz="1200" b="1">
                  <a:latin typeface="Times New Roman" panose="02020603050405020304" pitchFamily="18" charset="0"/>
                  <a:cs typeface="Times New Roman" panose="02020603050405020304" pitchFamily="18" charset="0"/>
                </a:rPr>
                <a:t>شناخت مسأله</a:t>
              </a:r>
              <a:endParaRPr lang="en-US" altLang="en-US" b="1"/>
            </a:p>
          </p:txBody>
        </p:sp>
        <p:sp>
          <p:nvSpPr>
            <p:cNvPr id="29707" name="AutoShape 11"/>
            <p:cNvSpPr>
              <a:spLocks noChangeArrowheads="1"/>
            </p:cNvSpPr>
            <p:nvPr/>
          </p:nvSpPr>
          <p:spPr bwMode="auto">
            <a:xfrm rot="5400000">
              <a:off x="9360" y="2673"/>
              <a:ext cx="900" cy="2700"/>
            </a:xfrm>
            <a:prstGeom prst="rightArrow">
              <a:avLst>
                <a:gd name="adj1" fmla="val 50000"/>
                <a:gd name="adj2" fmla="val 25000"/>
              </a:avLst>
            </a:prstGeom>
            <a:solidFill>
              <a:srgbClr val="99CCFF"/>
            </a:solidFill>
            <a:ln w="9525">
              <a:solidFill>
                <a:srgbClr val="000000"/>
              </a:solidFill>
              <a:miter lim="800000"/>
              <a:headEnd/>
              <a:tailEnd/>
            </a:ln>
          </p:spPr>
          <p:txBody>
            <a:bodyPr/>
            <a:lstStyle/>
            <a:p>
              <a:endParaRPr lang="en-US"/>
            </a:p>
          </p:txBody>
        </p:sp>
        <p:grpSp>
          <p:nvGrpSpPr>
            <p:cNvPr id="29708" name="Group 12"/>
            <p:cNvGrpSpPr>
              <a:grpSpLocks/>
            </p:cNvGrpSpPr>
            <p:nvPr/>
          </p:nvGrpSpPr>
          <p:grpSpPr bwMode="auto">
            <a:xfrm>
              <a:off x="8460" y="4527"/>
              <a:ext cx="2700" cy="1593"/>
              <a:chOff x="8460" y="2880"/>
              <a:chExt cx="2700" cy="1593"/>
            </a:xfrm>
          </p:grpSpPr>
          <p:sp>
            <p:nvSpPr>
              <p:cNvPr id="29709" name="Text Box 13"/>
              <p:cNvSpPr txBox="1">
                <a:spLocks noChangeArrowheads="1"/>
              </p:cNvSpPr>
              <p:nvPr/>
            </p:nvSpPr>
            <p:spPr bwMode="auto">
              <a:xfrm>
                <a:off x="9000" y="2880"/>
                <a:ext cx="1800" cy="720"/>
              </a:xfrm>
              <a:prstGeom prst="rect">
                <a:avLst/>
              </a:prstGeom>
              <a:solidFill>
                <a:srgbClr val="99CCFF"/>
              </a:solidFill>
              <a:ln w="9525">
                <a:solidFill>
                  <a:srgbClr val="000000"/>
                </a:solidFill>
                <a:miter lim="800000"/>
                <a:headEnd/>
                <a:tailEnd/>
              </a:ln>
            </p:spPr>
            <p:txBody>
              <a:bodyPr/>
              <a:lstStyle/>
              <a:p>
                <a:pPr algn="ctr" rtl="1" eaLnBrk="1" hangingPunct="1"/>
                <a:r>
                  <a:rPr lang="fa-IR" altLang="en-US" sz="1200" b="1">
                    <a:latin typeface="Times New Roman" panose="02020603050405020304" pitchFamily="18" charset="0"/>
                    <a:cs typeface="Times New Roman" panose="02020603050405020304" pitchFamily="18" charset="0"/>
                  </a:rPr>
                  <a:t>فرضيه سازي</a:t>
                </a:r>
                <a:endParaRPr lang="en-US" altLang="en-US" b="1"/>
              </a:p>
            </p:txBody>
          </p:sp>
          <p:sp>
            <p:nvSpPr>
              <p:cNvPr id="29710" name="AutoShape 14"/>
              <p:cNvSpPr>
                <a:spLocks noChangeArrowheads="1"/>
              </p:cNvSpPr>
              <p:nvPr/>
            </p:nvSpPr>
            <p:spPr bwMode="auto">
              <a:xfrm rot="5400000">
                <a:off x="9360" y="2673"/>
                <a:ext cx="900" cy="2700"/>
              </a:xfrm>
              <a:prstGeom prst="rightArrow">
                <a:avLst>
                  <a:gd name="adj1" fmla="val 50000"/>
                  <a:gd name="adj2" fmla="val 25000"/>
                </a:avLst>
              </a:prstGeom>
              <a:solidFill>
                <a:srgbClr val="99CCFF"/>
              </a:solidFill>
              <a:ln w="9525">
                <a:solidFill>
                  <a:srgbClr val="000000"/>
                </a:solidFill>
                <a:miter lim="800000"/>
                <a:headEnd/>
                <a:tailEnd/>
              </a:ln>
            </p:spPr>
            <p:txBody>
              <a:bodyPr/>
              <a:lstStyle/>
              <a:p>
                <a:endParaRPr lang="en-US"/>
              </a:p>
            </p:txBody>
          </p:sp>
        </p:grpSp>
        <p:sp>
          <p:nvSpPr>
            <p:cNvPr id="29711" name="Text Box 15"/>
            <p:cNvSpPr txBox="1">
              <a:spLocks noChangeArrowheads="1"/>
            </p:cNvSpPr>
            <p:nvPr/>
          </p:nvSpPr>
          <p:spPr bwMode="auto">
            <a:xfrm>
              <a:off x="9000" y="6300"/>
              <a:ext cx="1800" cy="873"/>
            </a:xfrm>
            <a:prstGeom prst="rect">
              <a:avLst/>
            </a:prstGeom>
            <a:solidFill>
              <a:srgbClr val="99CCFF"/>
            </a:solidFill>
            <a:ln w="9525">
              <a:solidFill>
                <a:srgbClr val="000000"/>
              </a:solidFill>
              <a:miter lim="800000"/>
              <a:headEnd/>
              <a:tailEnd/>
            </a:ln>
          </p:spPr>
          <p:txBody>
            <a:bodyPr/>
            <a:lstStyle/>
            <a:p>
              <a:pPr algn="ctr" rtl="1" eaLnBrk="1" hangingPunct="1"/>
              <a:r>
                <a:rPr lang="fa-IR" altLang="en-US" sz="1200" b="1">
                  <a:latin typeface="Times New Roman" panose="02020603050405020304" pitchFamily="18" charset="0"/>
                  <a:cs typeface="Times New Roman" panose="02020603050405020304" pitchFamily="18" charset="0"/>
                </a:rPr>
                <a:t>ارايه راه كارهاي مختلف</a:t>
              </a:r>
              <a:endParaRPr lang="en-US" altLang="en-US" b="1"/>
            </a:p>
          </p:txBody>
        </p:sp>
        <p:sp>
          <p:nvSpPr>
            <p:cNvPr id="29712" name="AutoShape 16"/>
            <p:cNvSpPr>
              <a:spLocks noChangeArrowheads="1"/>
            </p:cNvSpPr>
            <p:nvPr/>
          </p:nvSpPr>
          <p:spPr bwMode="auto">
            <a:xfrm rot="5400000">
              <a:off x="9450" y="6210"/>
              <a:ext cx="900" cy="2880"/>
            </a:xfrm>
            <a:prstGeom prst="rightArrow">
              <a:avLst>
                <a:gd name="adj1" fmla="val 50000"/>
                <a:gd name="adj2" fmla="val 25000"/>
              </a:avLst>
            </a:prstGeom>
            <a:solidFill>
              <a:srgbClr val="99CCFF"/>
            </a:solidFill>
            <a:ln w="9525">
              <a:solidFill>
                <a:srgbClr val="000000"/>
              </a:solidFill>
              <a:miter lim="800000"/>
              <a:headEnd/>
              <a:tailEnd/>
            </a:ln>
          </p:spPr>
          <p:txBody>
            <a:bodyPr/>
            <a:lstStyle/>
            <a:p>
              <a:endParaRPr lang="en-US"/>
            </a:p>
          </p:txBody>
        </p:sp>
        <p:sp>
          <p:nvSpPr>
            <p:cNvPr id="29713" name="Text Box 17"/>
            <p:cNvSpPr txBox="1">
              <a:spLocks noChangeArrowheads="1"/>
            </p:cNvSpPr>
            <p:nvPr/>
          </p:nvSpPr>
          <p:spPr bwMode="auto">
            <a:xfrm>
              <a:off x="9000" y="8280"/>
              <a:ext cx="1980" cy="720"/>
            </a:xfrm>
            <a:prstGeom prst="rect">
              <a:avLst/>
            </a:prstGeom>
            <a:solidFill>
              <a:srgbClr val="99CCFF"/>
            </a:solidFill>
            <a:ln w="9525">
              <a:solidFill>
                <a:srgbClr val="000000"/>
              </a:solidFill>
              <a:miter lim="800000"/>
              <a:headEnd/>
              <a:tailEnd/>
            </a:ln>
          </p:spPr>
          <p:txBody>
            <a:bodyPr/>
            <a:lstStyle/>
            <a:p>
              <a:pPr algn="ctr" rtl="1" eaLnBrk="1" hangingPunct="1"/>
              <a:r>
                <a:rPr lang="fa-IR" altLang="en-US" sz="1200" b="1">
                  <a:latin typeface="Times New Roman" panose="02020603050405020304" pitchFamily="18" charset="0"/>
                  <a:cs typeface="Times New Roman" panose="02020603050405020304" pitchFamily="18" charset="0"/>
                </a:rPr>
                <a:t>ارزيابي و انتخاب</a:t>
              </a:r>
              <a:endParaRPr lang="en-US" altLang="en-US" b="1"/>
            </a:p>
          </p:txBody>
        </p:sp>
        <p:sp>
          <p:nvSpPr>
            <p:cNvPr id="29714" name="AutoShape 18"/>
            <p:cNvSpPr>
              <a:spLocks noChangeArrowheads="1"/>
            </p:cNvSpPr>
            <p:nvPr/>
          </p:nvSpPr>
          <p:spPr bwMode="auto">
            <a:xfrm rot="5400000">
              <a:off x="9540" y="8100"/>
              <a:ext cx="900" cy="2700"/>
            </a:xfrm>
            <a:prstGeom prst="rightArrow">
              <a:avLst>
                <a:gd name="adj1" fmla="val 50000"/>
                <a:gd name="adj2" fmla="val 25000"/>
              </a:avLst>
            </a:prstGeom>
            <a:solidFill>
              <a:srgbClr val="99CCFF"/>
            </a:solidFill>
            <a:ln w="9525">
              <a:solidFill>
                <a:srgbClr val="000000"/>
              </a:solidFill>
              <a:miter lim="800000"/>
              <a:headEnd/>
              <a:tailEnd/>
            </a:ln>
          </p:spPr>
          <p:txBody>
            <a:bodyPr/>
            <a:lstStyle/>
            <a:p>
              <a:endParaRPr lang="en-US"/>
            </a:p>
          </p:txBody>
        </p:sp>
        <p:sp>
          <p:nvSpPr>
            <p:cNvPr id="29715" name="Text Box 19"/>
            <p:cNvSpPr txBox="1">
              <a:spLocks noChangeArrowheads="1"/>
            </p:cNvSpPr>
            <p:nvPr/>
          </p:nvSpPr>
          <p:spPr bwMode="auto">
            <a:xfrm>
              <a:off x="9180" y="10080"/>
              <a:ext cx="1440" cy="540"/>
            </a:xfrm>
            <a:prstGeom prst="rect">
              <a:avLst/>
            </a:prstGeom>
            <a:solidFill>
              <a:srgbClr val="99CCFF"/>
            </a:solidFill>
            <a:ln w="9525">
              <a:solidFill>
                <a:srgbClr val="000000"/>
              </a:solidFill>
              <a:miter lim="800000"/>
              <a:headEnd/>
              <a:tailEnd/>
            </a:ln>
          </p:spPr>
          <p:txBody>
            <a:bodyPr/>
            <a:lstStyle/>
            <a:p>
              <a:pPr algn="ctr" rtl="1" eaLnBrk="1" hangingPunct="1"/>
              <a:r>
                <a:rPr lang="fa-IR" altLang="en-US" sz="1200" b="1">
                  <a:latin typeface="Times New Roman" panose="02020603050405020304" pitchFamily="18" charset="0"/>
                  <a:cs typeface="Times New Roman" panose="02020603050405020304" pitchFamily="18" charset="0"/>
                </a:rPr>
                <a:t>اچرا</a:t>
              </a:r>
              <a:endParaRPr lang="en-US" altLang="en-US" b="1"/>
            </a:p>
          </p:txBody>
        </p:sp>
        <p:sp>
          <p:nvSpPr>
            <p:cNvPr id="29716" name="AutoShape 20"/>
            <p:cNvSpPr>
              <a:spLocks noChangeArrowheads="1"/>
            </p:cNvSpPr>
            <p:nvPr/>
          </p:nvSpPr>
          <p:spPr bwMode="auto">
            <a:xfrm>
              <a:off x="8100" y="9900"/>
              <a:ext cx="1080" cy="900"/>
            </a:xfrm>
            <a:prstGeom prst="leftArrow">
              <a:avLst>
                <a:gd name="adj1" fmla="val 50000"/>
                <a:gd name="adj2" fmla="val 30000"/>
              </a:avLst>
            </a:prstGeom>
            <a:solidFill>
              <a:srgbClr val="99CCFF"/>
            </a:solidFill>
            <a:ln w="9525">
              <a:solidFill>
                <a:srgbClr val="000000"/>
              </a:solidFill>
              <a:miter lim="800000"/>
              <a:headEnd/>
              <a:tailEnd/>
            </a:ln>
          </p:spPr>
          <p:txBody>
            <a:bodyPr/>
            <a:lstStyle/>
            <a:p>
              <a:endParaRPr lang="en-US"/>
            </a:p>
          </p:txBody>
        </p:sp>
        <p:sp>
          <p:nvSpPr>
            <p:cNvPr id="29717" name="Text Box 21"/>
            <p:cNvSpPr txBox="1">
              <a:spLocks noChangeArrowheads="1"/>
            </p:cNvSpPr>
            <p:nvPr/>
          </p:nvSpPr>
          <p:spPr bwMode="auto">
            <a:xfrm>
              <a:off x="6480" y="10080"/>
              <a:ext cx="1440" cy="540"/>
            </a:xfrm>
            <a:prstGeom prst="rect">
              <a:avLst/>
            </a:prstGeom>
            <a:solidFill>
              <a:srgbClr val="99CCFF"/>
            </a:solidFill>
            <a:ln w="9525">
              <a:solidFill>
                <a:srgbClr val="000000"/>
              </a:solidFill>
              <a:miter lim="800000"/>
              <a:headEnd/>
              <a:tailEnd/>
            </a:ln>
          </p:spPr>
          <p:txBody>
            <a:bodyPr/>
            <a:lstStyle/>
            <a:p>
              <a:pPr algn="ctr" rtl="1" eaLnBrk="1" hangingPunct="1"/>
              <a:r>
                <a:rPr lang="fa-IR" altLang="en-US" sz="1200" b="1">
                  <a:latin typeface="Times New Roman" panose="02020603050405020304" pitchFamily="18" charset="0"/>
                  <a:cs typeface="Times New Roman" panose="02020603050405020304" pitchFamily="18" charset="0"/>
                </a:rPr>
                <a:t>كنترل</a:t>
              </a:r>
              <a:endParaRPr lang="en-US" altLang="en-US" b="1"/>
            </a:p>
          </p:txBody>
        </p:sp>
        <p:sp>
          <p:nvSpPr>
            <p:cNvPr id="29718" name="AutoShape 22"/>
            <p:cNvSpPr>
              <a:spLocks noChangeArrowheads="1"/>
            </p:cNvSpPr>
            <p:nvPr/>
          </p:nvSpPr>
          <p:spPr bwMode="auto">
            <a:xfrm rot="16200000">
              <a:off x="1440" y="5940"/>
              <a:ext cx="7560" cy="2520"/>
            </a:xfrm>
            <a:custGeom>
              <a:avLst/>
              <a:gdLst>
                <a:gd name="G0" fmla="+- 17357 0 0"/>
                <a:gd name="G1" fmla="+- 4512 0 0"/>
                <a:gd name="G2" fmla="+- 12158 0 4512"/>
                <a:gd name="G3" fmla="+- G2 0 4512"/>
                <a:gd name="G4" fmla="*/ G3 32768 32059"/>
                <a:gd name="G5" fmla="*/ G4 1 2"/>
                <a:gd name="G6" fmla="+- 21600 0 17357"/>
                <a:gd name="G7" fmla="*/ G6 4512 6079"/>
                <a:gd name="G8" fmla="+- G7 17357 0"/>
                <a:gd name="T0" fmla="*/ 17357 w 21600"/>
                <a:gd name="T1" fmla="*/ 0 h 21600"/>
                <a:gd name="T2" fmla="*/ 17357 w 21600"/>
                <a:gd name="T3" fmla="*/ 12158 h 21600"/>
                <a:gd name="T4" fmla="*/ 1602 w 21600"/>
                <a:gd name="T5" fmla="*/ 21600 h 21600"/>
                <a:gd name="T6" fmla="*/ 21600 w 21600"/>
                <a:gd name="T7" fmla="*/ 6079 h 21600"/>
                <a:gd name="T8" fmla="*/ 17694720 60000 65536"/>
                <a:gd name="T9" fmla="*/ 5898240 60000 65536"/>
                <a:gd name="T10" fmla="*/ 5898240 60000 65536"/>
                <a:gd name="T11" fmla="*/ 0 60000 65536"/>
                <a:gd name="T12" fmla="*/ 12427 w 21600"/>
                <a:gd name="T13" fmla="*/ G1 h 21600"/>
                <a:gd name="T14" fmla="*/ G8 w 21600"/>
                <a:gd name="T15" fmla="*/ G2 h 21600"/>
              </a:gdLst>
              <a:ahLst/>
              <a:cxnLst>
                <a:cxn ang="T8">
                  <a:pos x="T0" y="T1"/>
                </a:cxn>
                <a:cxn ang="T9">
                  <a:pos x="T2" y="T3"/>
                </a:cxn>
                <a:cxn ang="T10">
                  <a:pos x="T4" y="T5"/>
                </a:cxn>
                <a:cxn ang="T11">
                  <a:pos x="T6" y="T7"/>
                </a:cxn>
              </a:cxnLst>
              <a:rect l="T12" t="T13" r="T14" b="T15"/>
              <a:pathLst>
                <a:path w="21600" h="21600">
                  <a:moveTo>
                    <a:pt x="21600" y="6079"/>
                  </a:moveTo>
                  <a:lnTo>
                    <a:pt x="17357" y="0"/>
                  </a:lnTo>
                  <a:lnTo>
                    <a:pt x="17357" y="4512"/>
                  </a:lnTo>
                  <a:lnTo>
                    <a:pt x="12427" y="4512"/>
                  </a:lnTo>
                  <a:cubicBezTo>
                    <a:pt x="5564" y="4512"/>
                    <a:pt x="0" y="7935"/>
                    <a:pt x="0" y="12158"/>
                  </a:cubicBezTo>
                  <a:lnTo>
                    <a:pt x="0" y="21600"/>
                  </a:lnTo>
                  <a:lnTo>
                    <a:pt x="3203" y="21600"/>
                  </a:lnTo>
                  <a:lnTo>
                    <a:pt x="3203" y="12158"/>
                  </a:lnTo>
                  <a:cubicBezTo>
                    <a:pt x="3203" y="9666"/>
                    <a:pt x="7333" y="7646"/>
                    <a:pt x="12427" y="7646"/>
                  </a:cubicBezTo>
                  <a:lnTo>
                    <a:pt x="17357" y="7646"/>
                  </a:lnTo>
                  <a:lnTo>
                    <a:pt x="17357" y="12158"/>
                  </a:lnTo>
                  <a:close/>
                </a:path>
              </a:pathLst>
            </a:custGeom>
            <a:solidFill>
              <a:srgbClr val="99CCFF"/>
            </a:solidFill>
            <a:ln w="9525">
              <a:solidFill>
                <a:srgbClr val="000000"/>
              </a:solidFill>
              <a:miter lim="800000"/>
              <a:headEnd/>
              <a:tailEnd/>
            </a:ln>
          </p:spPr>
          <p:txBody>
            <a:bodyPr/>
            <a:lstStyle/>
            <a:p>
              <a:endParaRPr lang="en-US"/>
            </a:p>
          </p:txBody>
        </p:sp>
      </p:grpSp>
      <p:grpSp>
        <p:nvGrpSpPr>
          <p:cNvPr id="29721" name="Group 25"/>
          <p:cNvGrpSpPr>
            <a:grpSpLocks/>
          </p:cNvGrpSpPr>
          <p:nvPr/>
        </p:nvGrpSpPr>
        <p:grpSpPr bwMode="auto">
          <a:xfrm>
            <a:off x="2063750" y="1673226"/>
            <a:ext cx="7416800" cy="5184775"/>
            <a:chOff x="3420" y="2700"/>
            <a:chExt cx="7920" cy="8280"/>
          </a:xfrm>
        </p:grpSpPr>
        <p:sp>
          <p:nvSpPr>
            <p:cNvPr id="29722" name="Text Box 26"/>
            <p:cNvSpPr txBox="1">
              <a:spLocks noChangeArrowheads="1"/>
            </p:cNvSpPr>
            <p:nvPr/>
          </p:nvSpPr>
          <p:spPr bwMode="auto">
            <a:xfrm>
              <a:off x="3420" y="2880"/>
              <a:ext cx="1440" cy="540"/>
            </a:xfrm>
            <a:prstGeom prst="rect">
              <a:avLst/>
            </a:prstGeom>
            <a:solidFill>
              <a:srgbClr val="99CCFF"/>
            </a:solidFill>
            <a:ln w="9525">
              <a:solidFill>
                <a:schemeClr val="tx1"/>
              </a:solidFill>
              <a:miter lim="800000"/>
              <a:headEnd/>
              <a:tailEnd/>
            </a:ln>
          </p:spPr>
          <p:txBody>
            <a:bodyPr/>
            <a:lstStyle/>
            <a:p>
              <a:pPr algn="r" rtl="1" eaLnBrk="1" hangingPunct="1"/>
              <a:r>
                <a:rPr lang="fa-IR" altLang="en-US" sz="1100" b="1">
                  <a:latin typeface="Times New Roman" panose="02020603050405020304" pitchFamily="18" charset="0"/>
                  <a:cs typeface="Times New Roman" panose="02020603050405020304" pitchFamily="18" charset="0"/>
                </a:rPr>
                <a:t>تحليل محيطي</a:t>
              </a:r>
              <a:endParaRPr lang="en-US" altLang="en-US" b="1"/>
            </a:p>
          </p:txBody>
        </p:sp>
        <p:sp>
          <p:nvSpPr>
            <p:cNvPr id="29723" name="AutoShape 27"/>
            <p:cNvSpPr>
              <a:spLocks noChangeArrowheads="1"/>
            </p:cNvSpPr>
            <p:nvPr/>
          </p:nvSpPr>
          <p:spPr bwMode="auto">
            <a:xfrm>
              <a:off x="4860" y="2700"/>
              <a:ext cx="900" cy="945"/>
            </a:xfrm>
            <a:prstGeom prst="rightArrow">
              <a:avLst>
                <a:gd name="adj1" fmla="val 50000"/>
                <a:gd name="adj2" fmla="val 25000"/>
              </a:avLst>
            </a:prstGeom>
            <a:solidFill>
              <a:srgbClr val="99CCFF"/>
            </a:solidFill>
            <a:ln w="9525">
              <a:solidFill>
                <a:srgbClr val="000000"/>
              </a:solidFill>
              <a:miter lim="800000"/>
              <a:headEnd/>
              <a:tailEnd/>
            </a:ln>
          </p:spPr>
          <p:txBody>
            <a:bodyPr/>
            <a:lstStyle/>
            <a:p>
              <a:endParaRPr lang="en-US"/>
            </a:p>
          </p:txBody>
        </p:sp>
        <p:sp>
          <p:nvSpPr>
            <p:cNvPr id="29724" name="Text Box 28"/>
            <p:cNvSpPr txBox="1">
              <a:spLocks noChangeArrowheads="1"/>
            </p:cNvSpPr>
            <p:nvPr/>
          </p:nvSpPr>
          <p:spPr bwMode="auto">
            <a:xfrm>
              <a:off x="6120" y="2880"/>
              <a:ext cx="1620" cy="540"/>
            </a:xfrm>
            <a:prstGeom prst="rect">
              <a:avLst/>
            </a:prstGeom>
            <a:solidFill>
              <a:srgbClr val="99CCFF"/>
            </a:solidFill>
            <a:ln w="9525">
              <a:solidFill>
                <a:srgbClr val="000000"/>
              </a:solidFill>
              <a:miter lim="800000"/>
              <a:headEnd/>
              <a:tailEnd/>
            </a:ln>
          </p:spPr>
          <p:txBody>
            <a:bodyPr/>
            <a:lstStyle/>
            <a:p>
              <a:pPr algn="r" rtl="1" eaLnBrk="1" hangingPunct="1"/>
              <a:r>
                <a:rPr lang="fa-IR" altLang="en-US" sz="1200" b="1">
                  <a:latin typeface="Times New Roman" panose="02020603050405020304" pitchFamily="18" charset="0"/>
                  <a:cs typeface="Times New Roman" panose="02020603050405020304" pitchFamily="18" charset="0"/>
                </a:rPr>
                <a:t>تشخيص مسأله</a:t>
              </a:r>
              <a:endParaRPr lang="en-US" altLang="en-US" b="1"/>
            </a:p>
          </p:txBody>
        </p:sp>
        <p:sp>
          <p:nvSpPr>
            <p:cNvPr id="29725" name="AutoShape 29"/>
            <p:cNvSpPr>
              <a:spLocks noChangeArrowheads="1"/>
            </p:cNvSpPr>
            <p:nvPr/>
          </p:nvSpPr>
          <p:spPr bwMode="auto">
            <a:xfrm>
              <a:off x="7740" y="2700"/>
              <a:ext cx="900" cy="945"/>
            </a:xfrm>
            <a:prstGeom prst="rightArrow">
              <a:avLst>
                <a:gd name="adj1" fmla="val 50000"/>
                <a:gd name="adj2" fmla="val 25000"/>
              </a:avLst>
            </a:prstGeom>
            <a:solidFill>
              <a:srgbClr val="99CCFF"/>
            </a:solidFill>
            <a:ln w="9525">
              <a:solidFill>
                <a:schemeClr val="tx1"/>
              </a:solidFill>
              <a:miter lim="800000"/>
              <a:headEnd/>
              <a:tailEnd/>
            </a:ln>
          </p:spPr>
          <p:txBody>
            <a:bodyPr/>
            <a:lstStyle/>
            <a:p>
              <a:endParaRPr lang="en-US"/>
            </a:p>
          </p:txBody>
        </p:sp>
        <p:sp>
          <p:nvSpPr>
            <p:cNvPr id="29726" name="Text Box 30"/>
            <p:cNvSpPr txBox="1">
              <a:spLocks noChangeArrowheads="1"/>
            </p:cNvSpPr>
            <p:nvPr/>
          </p:nvSpPr>
          <p:spPr bwMode="auto">
            <a:xfrm>
              <a:off x="9180" y="2880"/>
              <a:ext cx="1620" cy="720"/>
            </a:xfrm>
            <a:prstGeom prst="rect">
              <a:avLst/>
            </a:prstGeom>
            <a:solidFill>
              <a:srgbClr val="99CCFF"/>
            </a:solidFill>
            <a:ln w="9525">
              <a:solidFill>
                <a:srgbClr val="000000"/>
              </a:solidFill>
              <a:miter lim="800000"/>
              <a:headEnd/>
              <a:tailEnd/>
            </a:ln>
          </p:spPr>
          <p:txBody>
            <a:bodyPr/>
            <a:lstStyle/>
            <a:p>
              <a:pPr algn="ctr" rtl="1" eaLnBrk="1" hangingPunct="1"/>
              <a:r>
                <a:rPr lang="fa-IR" altLang="en-US" sz="1200" b="1">
                  <a:latin typeface="Times New Roman" panose="02020603050405020304" pitchFamily="18" charset="0"/>
                  <a:cs typeface="Times New Roman" panose="02020603050405020304" pitchFamily="18" charset="0"/>
                </a:rPr>
                <a:t>شناخت مسأله</a:t>
              </a:r>
              <a:endParaRPr lang="en-US" altLang="en-US" b="1"/>
            </a:p>
          </p:txBody>
        </p:sp>
        <p:sp>
          <p:nvSpPr>
            <p:cNvPr id="29727" name="AutoShape 31"/>
            <p:cNvSpPr>
              <a:spLocks noChangeArrowheads="1"/>
            </p:cNvSpPr>
            <p:nvPr/>
          </p:nvSpPr>
          <p:spPr bwMode="auto">
            <a:xfrm rot="5400000">
              <a:off x="9360" y="2673"/>
              <a:ext cx="900" cy="2700"/>
            </a:xfrm>
            <a:prstGeom prst="rightArrow">
              <a:avLst>
                <a:gd name="adj1" fmla="val 50000"/>
                <a:gd name="adj2" fmla="val 25000"/>
              </a:avLst>
            </a:prstGeom>
            <a:solidFill>
              <a:srgbClr val="99CCFF"/>
            </a:solidFill>
            <a:ln w="9525">
              <a:solidFill>
                <a:srgbClr val="000000"/>
              </a:solidFill>
              <a:miter lim="800000"/>
              <a:headEnd/>
              <a:tailEnd/>
            </a:ln>
          </p:spPr>
          <p:txBody>
            <a:bodyPr/>
            <a:lstStyle/>
            <a:p>
              <a:endParaRPr lang="en-US"/>
            </a:p>
          </p:txBody>
        </p:sp>
        <p:grpSp>
          <p:nvGrpSpPr>
            <p:cNvPr id="29728" name="Group 32"/>
            <p:cNvGrpSpPr>
              <a:grpSpLocks/>
            </p:cNvGrpSpPr>
            <p:nvPr/>
          </p:nvGrpSpPr>
          <p:grpSpPr bwMode="auto">
            <a:xfrm>
              <a:off x="8460" y="4527"/>
              <a:ext cx="2700" cy="1593"/>
              <a:chOff x="8460" y="2880"/>
              <a:chExt cx="2700" cy="1593"/>
            </a:xfrm>
          </p:grpSpPr>
          <p:sp>
            <p:nvSpPr>
              <p:cNvPr id="29729" name="Text Box 33"/>
              <p:cNvSpPr txBox="1">
                <a:spLocks noChangeArrowheads="1"/>
              </p:cNvSpPr>
              <p:nvPr/>
            </p:nvSpPr>
            <p:spPr bwMode="auto">
              <a:xfrm>
                <a:off x="9000" y="2880"/>
                <a:ext cx="1800" cy="720"/>
              </a:xfrm>
              <a:prstGeom prst="rect">
                <a:avLst/>
              </a:prstGeom>
              <a:solidFill>
                <a:srgbClr val="99CCFF"/>
              </a:solidFill>
              <a:ln w="9525">
                <a:solidFill>
                  <a:srgbClr val="000000"/>
                </a:solidFill>
                <a:miter lim="800000"/>
                <a:headEnd/>
                <a:tailEnd/>
              </a:ln>
            </p:spPr>
            <p:txBody>
              <a:bodyPr/>
              <a:lstStyle/>
              <a:p>
                <a:pPr algn="ctr" rtl="1" eaLnBrk="1" hangingPunct="1"/>
                <a:r>
                  <a:rPr lang="fa-IR" altLang="en-US" sz="1200" b="1">
                    <a:latin typeface="Times New Roman" panose="02020603050405020304" pitchFamily="18" charset="0"/>
                    <a:cs typeface="Times New Roman" panose="02020603050405020304" pitchFamily="18" charset="0"/>
                  </a:rPr>
                  <a:t>فرضيه سازي</a:t>
                </a:r>
                <a:endParaRPr lang="en-US" altLang="en-US" b="1"/>
              </a:p>
            </p:txBody>
          </p:sp>
          <p:sp>
            <p:nvSpPr>
              <p:cNvPr id="29730" name="AutoShape 34"/>
              <p:cNvSpPr>
                <a:spLocks noChangeArrowheads="1"/>
              </p:cNvSpPr>
              <p:nvPr/>
            </p:nvSpPr>
            <p:spPr bwMode="auto">
              <a:xfrm rot="5400000">
                <a:off x="9360" y="2673"/>
                <a:ext cx="900" cy="2700"/>
              </a:xfrm>
              <a:prstGeom prst="rightArrow">
                <a:avLst>
                  <a:gd name="adj1" fmla="val 50000"/>
                  <a:gd name="adj2" fmla="val 25000"/>
                </a:avLst>
              </a:prstGeom>
              <a:solidFill>
                <a:srgbClr val="99CCFF"/>
              </a:solidFill>
              <a:ln w="9525">
                <a:solidFill>
                  <a:srgbClr val="000000"/>
                </a:solidFill>
                <a:miter lim="800000"/>
                <a:headEnd/>
                <a:tailEnd/>
              </a:ln>
            </p:spPr>
            <p:txBody>
              <a:bodyPr/>
              <a:lstStyle/>
              <a:p>
                <a:endParaRPr lang="en-US"/>
              </a:p>
            </p:txBody>
          </p:sp>
        </p:grpSp>
        <p:sp>
          <p:nvSpPr>
            <p:cNvPr id="29731" name="Text Box 35"/>
            <p:cNvSpPr txBox="1">
              <a:spLocks noChangeArrowheads="1"/>
            </p:cNvSpPr>
            <p:nvPr/>
          </p:nvSpPr>
          <p:spPr bwMode="auto">
            <a:xfrm>
              <a:off x="9000" y="6300"/>
              <a:ext cx="1800" cy="873"/>
            </a:xfrm>
            <a:prstGeom prst="rect">
              <a:avLst/>
            </a:prstGeom>
            <a:solidFill>
              <a:srgbClr val="99CCFF"/>
            </a:solidFill>
            <a:ln w="9525">
              <a:solidFill>
                <a:srgbClr val="000000"/>
              </a:solidFill>
              <a:miter lim="800000"/>
              <a:headEnd/>
              <a:tailEnd/>
            </a:ln>
          </p:spPr>
          <p:txBody>
            <a:bodyPr/>
            <a:lstStyle/>
            <a:p>
              <a:pPr algn="ctr" rtl="1" eaLnBrk="1" hangingPunct="1"/>
              <a:r>
                <a:rPr lang="fa-IR" altLang="en-US" sz="1200" b="1">
                  <a:latin typeface="Times New Roman" panose="02020603050405020304" pitchFamily="18" charset="0"/>
                  <a:cs typeface="Times New Roman" panose="02020603050405020304" pitchFamily="18" charset="0"/>
                </a:rPr>
                <a:t>ارايه راه كارهاي مختلف</a:t>
              </a:r>
              <a:endParaRPr lang="en-US" altLang="en-US" b="1"/>
            </a:p>
          </p:txBody>
        </p:sp>
        <p:sp>
          <p:nvSpPr>
            <p:cNvPr id="29732" name="AutoShape 36"/>
            <p:cNvSpPr>
              <a:spLocks noChangeArrowheads="1"/>
            </p:cNvSpPr>
            <p:nvPr/>
          </p:nvSpPr>
          <p:spPr bwMode="auto">
            <a:xfrm rot="5400000">
              <a:off x="9450" y="6210"/>
              <a:ext cx="900" cy="2880"/>
            </a:xfrm>
            <a:prstGeom prst="rightArrow">
              <a:avLst>
                <a:gd name="adj1" fmla="val 50000"/>
                <a:gd name="adj2" fmla="val 25000"/>
              </a:avLst>
            </a:prstGeom>
            <a:solidFill>
              <a:srgbClr val="99CCFF"/>
            </a:solidFill>
            <a:ln w="9525">
              <a:solidFill>
                <a:srgbClr val="000000"/>
              </a:solidFill>
              <a:miter lim="800000"/>
              <a:headEnd/>
              <a:tailEnd/>
            </a:ln>
          </p:spPr>
          <p:txBody>
            <a:bodyPr/>
            <a:lstStyle/>
            <a:p>
              <a:endParaRPr lang="en-US"/>
            </a:p>
          </p:txBody>
        </p:sp>
        <p:sp>
          <p:nvSpPr>
            <p:cNvPr id="29733" name="Text Box 37"/>
            <p:cNvSpPr txBox="1">
              <a:spLocks noChangeArrowheads="1"/>
            </p:cNvSpPr>
            <p:nvPr/>
          </p:nvSpPr>
          <p:spPr bwMode="auto">
            <a:xfrm>
              <a:off x="9000" y="8280"/>
              <a:ext cx="1980" cy="720"/>
            </a:xfrm>
            <a:prstGeom prst="rect">
              <a:avLst/>
            </a:prstGeom>
            <a:solidFill>
              <a:srgbClr val="99CCFF"/>
            </a:solidFill>
            <a:ln w="9525">
              <a:solidFill>
                <a:srgbClr val="000000"/>
              </a:solidFill>
              <a:miter lim="800000"/>
              <a:headEnd/>
              <a:tailEnd/>
            </a:ln>
          </p:spPr>
          <p:txBody>
            <a:bodyPr/>
            <a:lstStyle/>
            <a:p>
              <a:pPr algn="ctr" rtl="1" eaLnBrk="1" hangingPunct="1"/>
              <a:r>
                <a:rPr lang="fa-IR" altLang="en-US" sz="1200" b="1">
                  <a:latin typeface="Times New Roman" panose="02020603050405020304" pitchFamily="18" charset="0"/>
                  <a:cs typeface="Times New Roman" panose="02020603050405020304" pitchFamily="18" charset="0"/>
                </a:rPr>
                <a:t>ارزيابي و انتخاب</a:t>
              </a:r>
              <a:endParaRPr lang="en-US" altLang="en-US" b="1"/>
            </a:p>
          </p:txBody>
        </p:sp>
        <p:sp>
          <p:nvSpPr>
            <p:cNvPr id="29734" name="AutoShape 38"/>
            <p:cNvSpPr>
              <a:spLocks noChangeArrowheads="1"/>
            </p:cNvSpPr>
            <p:nvPr/>
          </p:nvSpPr>
          <p:spPr bwMode="auto">
            <a:xfrm rot="5400000">
              <a:off x="9540" y="8100"/>
              <a:ext cx="900" cy="2700"/>
            </a:xfrm>
            <a:prstGeom prst="rightArrow">
              <a:avLst>
                <a:gd name="adj1" fmla="val 50000"/>
                <a:gd name="adj2" fmla="val 25000"/>
              </a:avLst>
            </a:prstGeom>
            <a:solidFill>
              <a:srgbClr val="99CCFF"/>
            </a:solidFill>
            <a:ln w="9525">
              <a:solidFill>
                <a:srgbClr val="000000"/>
              </a:solidFill>
              <a:miter lim="800000"/>
              <a:headEnd/>
              <a:tailEnd/>
            </a:ln>
          </p:spPr>
          <p:txBody>
            <a:bodyPr/>
            <a:lstStyle/>
            <a:p>
              <a:endParaRPr lang="en-US"/>
            </a:p>
          </p:txBody>
        </p:sp>
        <p:sp>
          <p:nvSpPr>
            <p:cNvPr id="29735" name="Text Box 39"/>
            <p:cNvSpPr txBox="1">
              <a:spLocks noChangeArrowheads="1"/>
            </p:cNvSpPr>
            <p:nvPr/>
          </p:nvSpPr>
          <p:spPr bwMode="auto">
            <a:xfrm>
              <a:off x="9180" y="10080"/>
              <a:ext cx="1440" cy="540"/>
            </a:xfrm>
            <a:prstGeom prst="rect">
              <a:avLst/>
            </a:prstGeom>
            <a:solidFill>
              <a:srgbClr val="99CCFF"/>
            </a:solidFill>
            <a:ln w="9525">
              <a:solidFill>
                <a:srgbClr val="000000"/>
              </a:solidFill>
              <a:miter lim="800000"/>
              <a:headEnd/>
              <a:tailEnd/>
            </a:ln>
          </p:spPr>
          <p:txBody>
            <a:bodyPr/>
            <a:lstStyle/>
            <a:p>
              <a:pPr algn="ctr" rtl="1" eaLnBrk="1" hangingPunct="1"/>
              <a:r>
                <a:rPr lang="fa-IR" altLang="en-US" sz="1200" b="1">
                  <a:latin typeface="Times New Roman" panose="02020603050405020304" pitchFamily="18" charset="0"/>
                  <a:cs typeface="Times New Roman" panose="02020603050405020304" pitchFamily="18" charset="0"/>
                </a:rPr>
                <a:t>اچرا</a:t>
              </a:r>
              <a:endParaRPr lang="en-US" altLang="en-US" b="1"/>
            </a:p>
          </p:txBody>
        </p:sp>
        <p:sp>
          <p:nvSpPr>
            <p:cNvPr id="29736" name="AutoShape 40"/>
            <p:cNvSpPr>
              <a:spLocks noChangeArrowheads="1"/>
            </p:cNvSpPr>
            <p:nvPr/>
          </p:nvSpPr>
          <p:spPr bwMode="auto">
            <a:xfrm>
              <a:off x="8100" y="9900"/>
              <a:ext cx="1080" cy="900"/>
            </a:xfrm>
            <a:prstGeom prst="leftArrow">
              <a:avLst>
                <a:gd name="adj1" fmla="val 50000"/>
                <a:gd name="adj2" fmla="val 30000"/>
              </a:avLst>
            </a:prstGeom>
            <a:solidFill>
              <a:srgbClr val="99CCFF"/>
            </a:solidFill>
            <a:ln w="9525">
              <a:solidFill>
                <a:srgbClr val="000000"/>
              </a:solidFill>
              <a:miter lim="800000"/>
              <a:headEnd/>
              <a:tailEnd/>
            </a:ln>
          </p:spPr>
          <p:txBody>
            <a:bodyPr/>
            <a:lstStyle/>
            <a:p>
              <a:endParaRPr lang="en-US"/>
            </a:p>
          </p:txBody>
        </p:sp>
        <p:sp>
          <p:nvSpPr>
            <p:cNvPr id="29737" name="Text Box 41"/>
            <p:cNvSpPr txBox="1">
              <a:spLocks noChangeArrowheads="1"/>
            </p:cNvSpPr>
            <p:nvPr/>
          </p:nvSpPr>
          <p:spPr bwMode="auto">
            <a:xfrm>
              <a:off x="6480" y="10080"/>
              <a:ext cx="1440" cy="540"/>
            </a:xfrm>
            <a:prstGeom prst="rect">
              <a:avLst/>
            </a:prstGeom>
            <a:solidFill>
              <a:srgbClr val="99CCFF"/>
            </a:solidFill>
            <a:ln w="9525">
              <a:solidFill>
                <a:srgbClr val="000000"/>
              </a:solidFill>
              <a:miter lim="800000"/>
              <a:headEnd/>
              <a:tailEnd/>
            </a:ln>
          </p:spPr>
          <p:txBody>
            <a:bodyPr/>
            <a:lstStyle/>
            <a:p>
              <a:pPr algn="ctr" rtl="1" eaLnBrk="1" hangingPunct="1"/>
              <a:r>
                <a:rPr lang="fa-IR" altLang="en-US" sz="1200" b="1">
                  <a:latin typeface="Times New Roman" panose="02020603050405020304" pitchFamily="18" charset="0"/>
                  <a:cs typeface="Times New Roman" panose="02020603050405020304" pitchFamily="18" charset="0"/>
                </a:rPr>
                <a:t>كنترل</a:t>
              </a:r>
              <a:endParaRPr lang="en-US" altLang="en-US" b="1"/>
            </a:p>
          </p:txBody>
        </p:sp>
        <p:sp>
          <p:nvSpPr>
            <p:cNvPr id="29738" name="AutoShape 42"/>
            <p:cNvSpPr>
              <a:spLocks noChangeArrowheads="1"/>
            </p:cNvSpPr>
            <p:nvPr/>
          </p:nvSpPr>
          <p:spPr bwMode="auto">
            <a:xfrm rot="16200000">
              <a:off x="1440" y="5940"/>
              <a:ext cx="7560" cy="2520"/>
            </a:xfrm>
            <a:custGeom>
              <a:avLst/>
              <a:gdLst>
                <a:gd name="G0" fmla="+- 17357 0 0"/>
                <a:gd name="G1" fmla="+- 4512 0 0"/>
                <a:gd name="G2" fmla="+- 12158 0 4512"/>
                <a:gd name="G3" fmla="+- G2 0 4512"/>
                <a:gd name="G4" fmla="*/ G3 32768 32059"/>
                <a:gd name="G5" fmla="*/ G4 1 2"/>
                <a:gd name="G6" fmla="+- 21600 0 17357"/>
                <a:gd name="G7" fmla="*/ G6 4512 6079"/>
                <a:gd name="G8" fmla="+- G7 17357 0"/>
                <a:gd name="T0" fmla="*/ 17357 w 21600"/>
                <a:gd name="T1" fmla="*/ 0 h 21600"/>
                <a:gd name="T2" fmla="*/ 17357 w 21600"/>
                <a:gd name="T3" fmla="*/ 12158 h 21600"/>
                <a:gd name="T4" fmla="*/ 1602 w 21600"/>
                <a:gd name="T5" fmla="*/ 21600 h 21600"/>
                <a:gd name="T6" fmla="*/ 21600 w 21600"/>
                <a:gd name="T7" fmla="*/ 6079 h 21600"/>
                <a:gd name="T8" fmla="*/ 17694720 60000 65536"/>
                <a:gd name="T9" fmla="*/ 5898240 60000 65536"/>
                <a:gd name="T10" fmla="*/ 5898240 60000 65536"/>
                <a:gd name="T11" fmla="*/ 0 60000 65536"/>
                <a:gd name="T12" fmla="*/ 12427 w 21600"/>
                <a:gd name="T13" fmla="*/ G1 h 21600"/>
                <a:gd name="T14" fmla="*/ G8 w 21600"/>
                <a:gd name="T15" fmla="*/ G2 h 21600"/>
              </a:gdLst>
              <a:ahLst/>
              <a:cxnLst>
                <a:cxn ang="T8">
                  <a:pos x="T0" y="T1"/>
                </a:cxn>
                <a:cxn ang="T9">
                  <a:pos x="T2" y="T3"/>
                </a:cxn>
                <a:cxn ang="T10">
                  <a:pos x="T4" y="T5"/>
                </a:cxn>
                <a:cxn ang="T11">
                  <a:pos x="T6" y="T7"/>
                </a:cxn>
              </a:cxnLst>
              <a:rect l="T12" t="T13" r="T14" b="T15"/>
              <a:pathLst>
                <a:path w="21600" h="21600">
                  <a:moveTo>
                    <a:pt x="21600" y="6079"/>
                  </a:moveTo>
                  <a:lnTo>
                    <a:pt x="17357" y="0"/>
                  </a:lnTo>
                  <a:lnTo>
                    <a:pt x="17357" y="4512"/>
                  </a:lnTo>
                  <a:lnTo>
                    <a:pt x="12427" y="4512"/>
                  </a:lnTo>
                  <a:cubicBezTo>
                    <a:pt x="5564" y="4512"/>
                    <a:pt x="0" y="7935"/>
                    <a:pt x="0" y="12158"/>
                  </a:cubicBezTo>
                  <a:lnTo>
                    <a:pt x="0" y="21600"/>
                  </a:lnTo>
                  <a:lnTo>
                    <a:pt x="3203" y="21600"/>
                  </a:lnTo>
                  <a:lnTo>
                    <a:pt x="3203" y="12158"/>
                  </a:lnTo>
                  <a:cubicBezTo>
                    <a:pt x="3203" y="9666"/>
                    <a:pt x="7333" y="7646"/>
                    <a:pt x="12427" y="7646"/>
                  </a:cubicBezTo>
                  <a:lnTo>
                    <a:pt x="17357" y="7646"/>
                  </a:lnTo>
                  <a:lnTo>
                    <a:pt x="17357" y="12158"/>
                  </a:lnTo>
                  <a:close/>
                </a:path>
              </a:pathLst>
            </a:custGeom>
            <a:solidFill>
              <a:srgbClr val="99CCFF"/>
            </a:solidFill>
            <a:ln w="9525">
              <a:solidFill>
                <a:srgbClr val="000000"/>
              </a:solidFill>
              <a:miter lim="800000"/>
              <a:headEnd/>
              <a:tailEnd/>
            </a:ln>
          </p:spPr>
          <p:txBody>
            <a:bodyPr/>
            <a:lstStyle/>
            <a:p>
              <a:endParaRPr lang="en-US"/>
            </a:p>
          </p:txBody>
        </p:sp>
      </p:grpSp>
      <p:sp>
        <p:nvSpPr>
          <p:cNvPr id="29739" name="Rectangle 43"/>
          <p:cNvSpPr>
            <a:spLocks noChangeArrowheads="1"/>
          </p:cNvSpPr>
          <p:nvPr/>
        </p:nvSpPr>
        <p:spPr bwMode="auto">
          <a:xfrm>
            <a:off x="2063750" y="1752600"/>
            <a:ext cx="8001000" cy="426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fontAlgn="base">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fontAlgn="base">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fontAlgn="base">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fontAlgn="base">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buFontTx/>
              <a:buNone/>
            </a:pPr>
            <a:endParaRPr lang="en-US" altLang="en-US"/>
          </a:p>
        </p:txBody>
      </p:sp>
      <p:grpSp>
        <p:nvGrpSpPr>
          <p:cNvPr id="29740" name="Group 44"/>
          <p:cNvGrpSpPr>
            <a:grpSpLocks/>
          </p:cNvGrpSpPr>
          <p:nvPr/>
        </p:nvGrpSpPr>
        <p:grpSpPr bwMode="auto">
          <a:xfrm>
            <a:off x="2063750" y="1700214"/>
            <a:ext cx="7416800" cy="5157787"/>
            <a:chOff x="3420" y="2700"/>
            <a:chExt cx="7920" cy="8280"/>
          </a:xfrm>
        </p:grpSpPr>
        <p:sp>
          <p:nvSpPr>
            <p:cNvPr id="29741" name="Text Box 45"/>
            <p:cNvSpPr txBox="1">
              <a:spLocks noChangeArrowheads="1"/>
            </p:cNvSpPr>
            <p:nvPr/>
          </p:nvSpPr>
          <p:spPr bwMode="auto">
            <a:xfrm>
              <a:off x="3420" y="2880"/>
              <a:ext cx="1440" cy="540"/>
            </a:xfrm>
            <a:prstGeom prst="rect">
              <a:avLst/>
            </a:prstGeom>
            <a:solidFill>
              <a:srgbClr val="99CCFF"/>
            </a:solidFill>
            <a:ln w="9525">
              <a:solidFill>
                <a:schemeClr val="tx1"/>
              </a:solidFill>
              <a:miter lim="800000"/>
              <a:headEnd/>
              <a:tailEnd/>
            </a:ln>
          </p:spPr>
          <p:txBody>
            <a:bodyPr/>
            <a:lstStyle/>
            <a:p>
              <a:pPr algn="r" rtl="1" eaLnBrk="1" hangingPunct="1"/>
              <a:r>
                <a:rPr lang="fa-IR" altLang="en-US" sz="1100" b="1">
                  <a:latin typeface="Times New Roman" panose="02020603050405020304" pitchFamily="18" charset="0"/>
                  <a:cs typeface="Times New Roman" panose="02020603050405020304" pitchFamily="18" charset="0"/>
                </a:rPr>
                <a:t>تحليل محيطي</a:t>
              </a:r>
              <a:endParaRPr lang="en-US" altLang="en-US" b="1"/>
            </a:p>
          </p:txBody>
        </p:sp>
        <p:sp>
          <p:nvSpPr>
            <p:cNvPr id="29742" name="AutoShape 46"/>
            <p:cNvSpPr>
              <a:spLocks noChangeArrowheads="1"/>
            </p:cNvSpPr>
            <p:nvPr/>
          </p:nvSpPr>
          <p:spPr bwMode="auto">
            <a:xfrm>
              <a:off x="4860" y="2700"/>
              <a:ext cx="900" cy="945"/>
            </a:xfrm>
            <a:prstGeom prst="rightArrow">
              <a:avLst>
                <a:gd name="adj1" fmla="val 50000"/>
                <a:gd name="adj2" fmla="val 25000"/>
              </a:avLst>
            </a:prstGeom>
            <a:solidFill>
              <a:srgbClr val="99CCFF"/>
            </a:solidFill>
            <a:ln w="9525">
              <a:solidFill>
                <a:srgbClr val="000000"/>
              </a:solidFill>
              <a:miter lim="800000"/>
              <a:headEnd/>
              <a:tailEnd/>
            </a:ln>
          </p:spPr>
          <p:txBody>
            <a:bodyPr/>
            <a:lstStyle/>
            <a:p>
              <a:endParaRPr lang="en-US"/>
            </a:p>
          </p:txBody>
        </p:sp>
        <p:sp>
          <p:nvSpPr>
            <p:cNvPr id="29743" name="Text Box 47"/>
            <p:cNvSpPr txBox="1">
              <a:spLocks noChangeArrowheads="1"/>
            </p:cNvSpPr>
            <p:nvPr/>
          </p:nvSpPr>
          <p:spPr bwMode="auto">
            <a:xfrm>
              <a:off x="6120" y="2880"/>
              <a:ext cx="1620" cy="540"/>
            </a:xfrm>
            <a:prstGeom prst="rect">
              <a:avLst/>
            </a:prstGeom>
            <a:solidFill>
              <a:srgbClr val="99CCFF"/>
            </a:solidFill>
            <a:ln w="9525">
              <a:solidFill>
                <a:srgbClr val="000000"/>
              </a:solidFill>
              <a:miter lim="800000"/>
              <a:headEnd/>
              <a:tailEnd/>
            </a:ln>
          </p:spPr>
          <p:txBody>
            <a:bodyPr/>
            <a:lstStyle/>
            <a:p>
              <a:pPr algn="r" rtl="1" eaLnBrk="1" hangingPunct="1"/>
              <a:r>
                <a:rPr lang="fa-IR" altLang="en-US" sz="1200" b="1">
                  <a:latin typeface="Times New Roman" panose="02020603050405020304" pitchFamily="18" charset="0"/>
                  <a:cs typeface="Times New Roman" panose="02020603050405020304" pitchFamily="18" charset="0"/>
                </a:rPr>
                <a:t>تشخيص مسأله</a:t>
              </a:r>
              <a:endParaRPr lang="en-US" altLang="en-US" b="1"/>
            </a:p>
          </p:txBody>
        </p:sp>
        <p:sp>
          <p:nvSpPr>
            <p:cNvPr id="29744" name="AutoShape 48"/>
            <p:cNvSpPr>
              <a:spLocks noChangeArrowheads="1"/>
            </p:cNvSpPr>
            <p:nvPr/>
          </p:nvSpPr>
          <p:spPr bwMode="auto">
            <a:xfrm>
              <a:off x="7740" y="2700"/>
              <a:ext cx="900" cy="945"/>
            </a:xfrm>
            <a:prstGeom prst="rightArrow">
              <a:avLst>
                <a:gd name="adj1" fmla="val 50000"/>
                <a:gd name="adj2" fmla="val 25000"/>
              </a:avLst>
            </a:prstGeom>
            <a:solidFill>
              <a:srgbClr val="99CCFF"/>
            </a:solidFill>
            <a:ln w="9525">
              <a:solidFill>
                <a:schemeClr val="tx1"/>
              </a:solidFill>
              <a:miter lim="800000"/>
              <a:headEnd/>
              <a:tailEnd/>
            </a:ln>
          </p:spPr>
          <p:txBody>
            <a:bodyPr/>
            <a:lstStyle/>
            <a:p>
              <a:endParaRPr lang="en-US"/>
            </a:p>
          </p:txBody>
        </p:sp>
        <p:sp>
          <p:nvSpPr>
            <p:cNvPr id="29745" name="Text Box 49"/>
            <p:cNvSpPr txBox="1">
              <a:spLocks noChangeArrowheads="1"/>
            </p:cNvSpPr>
            <p:nvPr/>
          </p:nvSpPr>
          <p:spPr bwMode="auto">
            <a:xfrm>
              <a:off x="9180" y="2880"/>
              <a:ext cx="1620" cy="720"/>
            </a:xfrm>
            <a:prstGeom prst="rect">
              <a:avLst/>
            </a:prstGeom>
            <a:solidFill>
              <a:srgbClr val="99CCFF"/>
            </a:solidFill>
            <a:ln w="9525">
              <a:solidFill>
                <a:srgbClr val="000000"/>
              </a:solidFill>
              <a:miter lim="800000"/>
              <a:headEnd/>
              <a:tailEnd/>
            </a:ln>
          </p:spPr>
          <p:txBody>
            <a:bodyPr/>
            <a:lstStyle/>
            <a:p>
              <a:pPr algn="ctr" rtl="1" eaLnBrk="1" hangingPunct="1"/>
              <a:r>
                <a:rPr lang="fa-IR" altLang="en-US" sz="1200" b="1">
                  <a:latin typeface="Times New Roman" panose="02020603050405020304" pitchFamily="18" charset="0"/>
                  <a:cs typeface="Times New Roman" panose="02020603050405020304" pitchFamily="18" charset="0"/>
                </a:rPr>
                <a:t>شناخت مسأله</a:t>
              </a:r>
              <a:endParaRPr lang="en-US" altLang="en-US" b="1"/>
            </a:p>
          </p:txBody>
        </p:sp>
        <p:sp>
          <p:nvSpPr>
            <p:cNvPr id="29746" name="AutoShape 50"/>
            <p:cNvSpPr>
              <a:spLocks noChangeArrowheads="1"/>
            </p:cNvSpPr>
            <p:nvPr/>
          </p:nvSpPr>
          <p:spPr bwMode="auto">
            <a:xfrm rot="5400000">
              <a:off x="9360" y="2673"/>
              <a:ext cx="900" cy="2700"/>
            </a:xfrm>
            <a:prstGeom prst="rightArrow">
              <a:avLst>
                <a:gd name="adj1" fmla="val 50000"/>
                <a:gd name="adj2" fmla="val 25000"/>
              </a:avLst>
            </a:prstGeom>
            <a:solidFill>
              <a:srgbClr val="99CCFF"/>
            </a:solidFill>
            <a:ln w="9525">
              <a:solidFill>
                <a:srgbClr val="000000"/>
              </a:solidFill>
              <a:miter lim="800000"/>
              <a:headEnd/>
              <a:tailEnd/>
            </a:ln>
          </p:spPr>
          <p:txBody>
            <a:bodyPr/>
            <a:lstStyle/>
            <a:p>
              <a:endParaRPr lang="en-US"/>
            </a:p>
          </p:txBody>
        </p:sp>
        <p:grpSp>
          <p:nvGrpSpPr>
            <p:cNvPr id="29747" name="Group 51"/>
            <p:cNvGrpSpPr>
              <a:grpSpLocks/>
            </p:cNvGrpSpPr>
            <p:nvPr/>
          </p:nvGrpSpPr>
          <p:grpSpPr bwMode="auto">
            <a:xfrm>
              <a:off x="8460" y="4527"/>
              <a:ext cx="2700" cy="1593"/>
              <a:chOff x="8460" y="2880"/>
              <a:chExt cx="2700" cy="1593"/>
            </a:xfrm>
          </p:grpSpPr>
          <p:sp>
            <p:nvSpPr>
              <p:cNvPr id="29748" name="Text Box 52"/>
              <p:cNvSpPr txBox="1">
                <a:spLocks noChangeArrowheads="1"/>
              </p:cNvSpPr>
              <p:nvPr/>
            </p:nvSpPr>
            <p:spPr bwMode="auto">
              <a:xfrm>
                <a:off x="9000" y="2880"/>
                <a:ext cx="1800" cy="720"/>
              </a:xfrm>
              <a:prstGeom prst="rect">
                <a:avLst/>
              </a:prstGeom>
              <a:solidFill>
                <a:srgbClr val="99CCFF"/>
              </a:solidFill>
              <a:ln w="9525">
                <a:solidFill>
                  <a:srgbClr val="000000"/>
                </a:solidFill>
                <a:miter lim="800000"/>
                <a:headEnd/>
                <a:tailEnd/>
              </a:ln>
            </p:spPr>
            <p:txBody>
              <a:bodyPr/>
              <a:lstStyle/>
              <a:p>
                <a:pPr algn="ctr" rtl="1" eaLnBrk="1" hangingPunct="1"/>
                <a:r>
                  <a:rPr lang="fa-IR" altLang="en-US" sz="1200" b="1">
                    <a:latin typeface="Times New Roman" panose="02020603050405020304" pitchFamily="18" charset="0"/>
                    <a:cs typeface="Times New Roman" panose="02020603050405020304" pitchFamily="18" charset="0"/>
                  </a:rPr>
                  <a:t>فرضيه سازي</a:t>
                </a:r>
                <a:endParaRPr lang="en-US" altLang="en-US" b="1"/>
              </a:p>
            </p:txBody>
          </p:sp>
          <p:sp>
            <p:nvSpPr>
              <p:cNvPr id="29749" name="AutoShape 53"/>
              <p:cNvSpPr>
                <a:spLocks noChangeArrowheads="1"/>
              </p:cNvSpPr>
              <p:nvPr/>
            </p:nvSpPr>
            <p:spPr bwMode="auto">
              <a:xfrm rot="5400000">
                <a:off x="9360" y="2673"/>
                <a:ext cx="900" cy="2700"/>
              </a:xfrm>
              <a:prstGeom prst="rightArrow">
                <a:avLst>
                  <a:gd name="adj1" fmla="val 50000"/>
                  <a:gd name="adj2" fmla="val 25000"/>
                </a:avLst>
              </a:prstGeom>
              <a:solidFill>
                <a:srgbClr val="99CCFF"/>
              </a:solidFill>
              <a:ln w="9525">
                <a:solidFill>
                  <a:srgbClr val="000000"/>
                </a:solidFill>
                <a:miter lim="800000"/>
                <a:headEnd/>
                <a:tailEnd/>
              </a:ln>
            </p:spPr>
            <p:txBody>
              <a:bodyPr/>
              <a:lstStyle/>
              <a:p>
                <a:endParaRPr lang="en-US"/>
              </a:p>
            </p:txBody>
          </p:sp>
        </p:grpSp>
        <p:sp>
          <p:nvSpPr>
            <p:cNvPr id="29750" name="Text Box 54"/>
            <p:cNvSpPr txBox="1">
              <a:spLocks noChangeArrowheads="1"/>
            </p:cNvSpPr>
            <p:nvPr/>
          </p:nvSpPr>
          <p:spPr bwMode="auto">
            <a:xfrm>
              <a:off x="9000" y="6300"/>
              <a:ext cx="1800" cy="873"/>
            </a:xfrm>
            <a:prstGeom prst="rect">
              <a:avLst/>
            </a:prstGeom>
            <a:solidFill>
              <a:srgbClr val="99CCFF"/>
            </a:solidFill>
            <a:ln w="9525">
              <a:solidFill>
                <a:srgbClr val="000000"/>
              </a:solidFill>
              <a:miter lim="800000"/>
              <a:headEnd/>
              <a:tailEnd/>
            </a:ln>
          </p:spPr>
          <p:txBody>
            <a:bodyPr/>
            <a:lstStyle/>
            <a:p>
              <a:pPr algn="ctr" rtl="1" eaLnBrk="1" hangingPunct="1"/>
              <a:r>
                <a:rPr lang="fa-IR" altLang="en-US" sz="1200" b="1">
                  <a:latin typeface="Times New Roman" panose="02020603050405020304" pitchFamily="18" charset="0"/>
                  <a:cs typeface="Times New Roman" panose="02020603050405020304" pitchFamily="18" charset="0"/>
                </a:rPr>
                <a:t>ارايه راه كارهاي مختلف</a:t>
              </a:r>
              <a:endParaRPr lang="en-US" altLang="en-US" b="1"/>
            </a:p>
          </p:txBody>
        </p:sp>
        <p:sp>
          <p:nvSpPr>
            <p:cNvPr id="29751" name="AutoShape 55"/>
            <p:cNvSpPr>
              <a:spLocks noChangeArrowheads="1"/>
            </p:cNvSpPr>
            <p:nvPr/>
          </p:nvSpPr>
          <p:spPr bwMode="auto">
            <a:xfrm rot="5400000">
              <a:off x="9450" y="6210"/>
              <a:ext cx="900" cy="2880"/>
            </a:xfrm>
            <a:prstGeom prst="rightArrow">
              <a:avLst>
                <a:gd name="adj1" fmla="val 50000"/>
                <a:gd name="adj2" fmla="val 25000"/>
              </a:avLst>
            </a:prstGeom>
            <a:solidFill>
              <a:srgbClr val="99CCFF"/>
            </a:solidFill>
            <a:ln w="9525">
              <a:solidFill>
                <a:srgbClr val="000000"/>
              </a:solidFill>
              <a:miter lim="800000"/>
              <a:headEnd/>
              <a:tailEnd/>
            </a:ln>
          </p:spPr>
          <p:txBody>
            <a:bodyPr/>
            <a:lstStyle/>
            <a:p>
              <a:endParaRPr lang="en-US"/>
            </a:p>
          </p:txBody>
        </p:sp>
        <p:sp>
          <p:nvSpPr>
            <p:cNvPr id="29752" name="Text Box 56"/>
            <p:cNvSpPr txBox="1">
              <a:spLocks noChangeArrowheads="1"/>
            </p:cNvSpPr>
            <p:nvPr/>
          </p:nvSpPr>
          <p:spPr bwMode="auto">
            <a:xfrm>
              <a:off x="9000" y="8280"/>
              <a:ext cx="1980" cy="720"/>
            </a:xfrm>
            <a:prstGeom prst="rect">
              <a:avLst/>
            </a:prstGeom>
            <a:solidFill>
              <a:srgbClr val="99CCFF"/>
            </a:solidFill>
            <a:ln w="9525">
              <a:solidFill>
                <a:srgbClr val="000000"/>
              </a:solidFill>
              <a:miter lim="800000"/>
              <a:headEnd/>
              <a:tailEnd/>
            </a:ln>
          </p:spPr>
          <p:txBody>
            <a:bodyPr/>
            <a:lstStyle/>
            <a:p>
              <a:pPr algn="ctr" rtl="1" eaLnBrk="1" hangingPunct="1"/>
              <a:r>
                <a:rPr lang="fa-IR" altLang="en-US" sz="1200" b="1">
                  <a:latin typeface="Times New Roman" panose="02020603050405020304" pitchFamily="18" charset="0"/>
                  <a:cs typeface="Times New Roman" panose="02020603050405020304" pitchFamily="18" charset="0"/>
                </a:rPr>
                <a:t>ارزيابي و انتخاب</a:t>
              </a:r>
              <a:endParaRPr lang="en-US" altLang="en-US" b="1"/>
            </a:p>
          </p:txBody>
        </p:sp>
        <p:sp>
          <p:nvSpPr>
            <p:cNvPr id="29753" name="AutoShape 57"/>
            <p:cNvSpPr>
              <a:spLocks noChangeArrowheads="1"/>
            </p:cNvSpPr>
            <p:nvPr/>
          </p:nvSpPr>
          <p:spPr bwMode="auto">
            <a:xfrm rot="5400000">
              <a:off x="9540" y="8100"/>
              <a:ext cx="900" cy="2700"/>
            </a:xfrm>
            <a:prstGeom prst="rightArrow">
              <a:avLst>
                <a:gd name="adj1" fmla="val 50000"/>
                <a:gd name="adj2" fmla="val 25000"/>
              </a:avLst>
            </a:prstGeom>
            <a:solidFill>
              <a:srgbClr val="99CCFF"/>
            </a:solidFill>
            <a:ln w="9525">
              <a:solidFill>
                <a:srgbClr val="000000"/>
              </a:solidFill>
              <a:miter lim="800000"/>
              <a:headEnd/>
              <a:tailEnd/>
            </a:ln>
          </p:spPr>
          <p:txBody>
            <a:bodyPr/>
            <a:lstStyle/>
            <a:p>
              <a:endParaRPr lang="en-US"/>
            </a:p>
          </p:txBody>
        </p:sp>
        <p:sp>
          <p:nvSpPr>
            <p:cNvPr id="29754" name="Text Box 58"/>
            <p:cNvSpPr txBox="1">
              <a:spLocks noChangeArrowheads="1"/>
            </p:cNvSpPr>
            <p:nvPr/>
          </p:nvSpPr>
          <p:spPr bwMode="auto">
            <a:xfrm>
              <a:off x="9180" y="10080"/>
              <a:ext cx="1440" cy="540"/>
            </a:xfrm>
            <a:prstGeom prst="rect">
              <a:avLst/>
            </a:prstGeom>
            <a:solidFill>
              <a:srgbClr val="99CCFF"/>
            </a:solidFill>
            <a:ln w="9525">
              <a:solidFill>
                <a:srgbClr val="000000"/>
              </a:solidFill>
              <a:miter lim="800000"/>
              <a:headEnd/>
              <a:tailEnd/>
            </a:ln>
          </p:spPr>
          <p:txBody>
            <a:bodyPr/>
            <a:lstStyle/>
            <a:p>
              <a:pPr algn="ctr" rtl="1" eaLnBrk="1" hangingPunct="1"/>
              <a:r>
                <a:rPr lang="fa-IR" altLang="en-US" sz="1200" b="1">
                  <a:latin typeface="Times New Roman" panose="02020603050405020304" pitchFamily="18" charset="0"/>
                  <a:cs typeface="Times New Roman" panose="02020603050405020304" pitchFamily="18" charset="0"/>
                </a:rPr>
                <a:t>اچرا</a:t>
              </a:r>
              <a:endParaRPr lang="en-US" altLang="en-US" b="1"/>
            </a:p>
          </p:txBody>
        </p:sp>
        <p:sp>
          <p:nvSpPr>
            <p:cNvPr id="29755" name="AutoShape 59"/>
            <p:cNvSpPr>
              <a:spLocks noChangeArrowheads="1"/>
            </p:cNvSpPr>
            <p:nvPr/>
          </p:nvSpPr>
          <p:spPr bwMode="auto">
            <a:xfrm>
              <a:off x="8100" y="9900"/>
              <a:ext cx="1080" cy="900"/>
            </a:xfrm>
            <a:prstGeom prst="leftArrow">
              <a:avLst>
                <a:gd name="adj1" fmla="val 50000"/>
                <a:gd name="adj2" fmla="val 30000"/>
              </a:avLst>
            </a:prstGeom>
            <a:solidFill>
              <a:srgbClr val="99CCFF"/>
            </a:solidFill>
            <a:ln w="9525">
              <a:solidFill>
                <a:srgbClr val="000000"/>
              </a:solidFill>
              <a:miter lim="800000"/>
              <a:headEnd/>
              <a:tailEnd/>
            </a:ln>
          </p:spPr>
          <p:txBody>
            <a:bodyPr/>
            <a:lstStyle/>
            <a:p>
              <a:endParaRPr lang="en-US"/>
            </a:p>
          </p:txBody>
        </p:sp>
        <p:sp>
          <p:nvSpPr>
            <p:cNvPr id="29756" name="Text Box 60"/>
            <p:cNvSpPr txBox="1">
              <a:spLocks noChangeArrowheads="1"/>
            </p:cNvSpPr>
            <p:nvPr/>
          </p:nvSpPr>
          <p:spPr bwMode="auto">
            <a:xfrm>
              <a:off x="6480" y="10080"/>
              <a:ext cx="1440" cy="540"/>
            </a:xfrm>
            <a:prstGeom prst="rect">
              <a:avLst/>
            </a:prstGeom>
            <a:solidFill>
              <a:srgbClr val="99CCFF"/>
            </a:solidFill>
            <a:ln w="9525">
              <a:solidFill>
                <a:srgbClr val="000000"/>
              </a:solidFill>
              <a:miter lim="800000"/>
              <a:headEnd/>
              <a:tailEnd/>
            </a:ln>
          </p:spPr>
          <p:txBody>
            <a:bodyPr/>
            <a:lstStyle/>
            <a:p>
              <a:pPr algn="ctr" rtl="1" eaLnBrk="1" hangingPunct="1"/>
              <a:r>
                <a:rPr lang="fa-IR" altLang="en-US" sz="1200" b="1">
                  <a:latin typeface="Times New Roman" panose="02020603050405020304" pitchFamily="18" charset="0"/>
                  <a:cs typeface="Times New Roman" panose="02020603050405020304" pitchFamily="18" charset="0"/>
                </a:rPr>
                <a:t>كنترل</a:t>
              </a:r>
              <a:endParaRPr lang="en-US" altLang="en-US" b="1"/>
            </a:p>
          </p:txBody>
        </p:sp>
        <p:sp>
          <p:nvSpPr>
            <p:cNvPr id="29757" name="AutoShape 61"/>
            <p:cNvSpPr>
              <a:spLocks noChangeArrowheads="1"/>
            </p:cNvSpPr>
            <p:nvPr/>
          </p:nvSpPr>
          <p:spPr bwMode="auto">
            <a:xfrm rot="16200000">
              <a:off x="1440" y="5940"/>
              <a:ext cx="7560" cy="2520"/>
            </a:xfrm>
            <a:custGeom>
              <a:avLst/>
              <a:gdLst>
                <a:gd name="G0" fmla="+- 17357 0 0"/>
                <a:gd name="G1" fmla="+- 4512 0 0"/>
                <a:gd name="G2" fmla="+- 12158 0 4512"/>
                <a:gd name="G3" fmla="+- G2 0 4512"/>
                <a:gd name="G4" fmla="*/ G3 32768 32059"/>
                <a:gd name="G5" fmla="*/ G4 1 2"/>
                <a:gd name="G6" fmla="+- 21600 0 17357"/>
                <a:gd name="G7" fmla="*/ G6 4512 6079"/>
                <a:gd name="G8" fmla="+- G7 17357 0"/>
                <a:gd name="T0" fmla="*/ 17357 w 21600"/>
                <a:gd name="T1" fmla="*/ 0 h 21600"/>
                <a:gd name="T2" fmla="*/ 17357 w 21600"/>
                <a:gd name="T3" fmla="*/ 12158 h 21600"/>
                <a:gd name="T4" fmla="*/ 1602 w 21600"/>
                <a:gd name="T5" fmla="*/ 21600 h 21600"/>
                <a:gd name="T6" fmla="*/ 21600 w 21600"/>
                <a:gd name="T7" fmla="*/ 6079 h 21600"/>
                <a:gd name="T8" fmla="*/ 17694720 60000 65536"/>
                <a:gd name="T9" fmla="*/ 5898240 60000 65536"/>
                <a:gd name="T10" fmla="*/ 5898240 60000 65536"/>
                <a:gd name="T11" fmla="*/ 0 60000 65536"/>
                <a:gd name="T12" fmla="*/ 12427 w 21600"/>
                <a:gd name="T13" fmla="*/ G1 h 21600"/>
                <a:gd name="T14" fmla="*/ G8 w 21600"/>
                <a:gd name="T15" fmla="*/ G2 h 21600"/>
              </a:gdLst>
              <a:ahLst/>
              <a:cxnLst>
                <a:cxn ang="T8">
                  <a:pos x="T0" y="T1"/>
                </a:cxn>
                <a:cxn ang="T9">
                  <a:pos x="T2" y="T3"/>
                </a:cxn>
                <a:cxn ang="T10">
                  <a:pos x="T4" y="T5"/>
                </a:cxn>
                <a:cxn ang="T11">
                  <a:pos x="T6" y="T7"/>
                </a:cxn>
              </a:cxnLst>
              <a:rect l="T12" t="T13" r="T14" b="T15"/>
              <a:pathLst>
                <a:path w="21600" h="21600">
                  <a:moveTo>
                    <a:pt x="21600" y="6079"/>
                  </a:moveTo>
                  <a:lnTo>
                    <a:pt x="17357" y="0"/>
                  </a:lnTo>
                  <a:lnTo>
                    <a:pt x="17357" y="4512"/>
                  </a:lnTo>
                  <a:lnTo>
                    <a:pt x="12427" y="4512"/>
                  </a:lnTo>
                  <a:cubicBezTo>
                    <a:pt x="5564" y="4512"/>
                    <a:pt x="0" y="7935"/>
                    <a:pt x="0" y="12158"/>
                  </a:cubicBezTo>
                  <a:lnTo>
                    <a:pt x="0" y="21600"/>
                  </a:lnTo>
                  <a:lnTo>
                    <a:pt x="3203" y="21600"/>
                  </a:lnTo>
                  <a:lnTo>
                    <a:pt x="3203" y="12158"/>
                  </a:lnTo>
                  <a:cubicBezTo>
                    <a:pt x="3203" y="9666"/>
                    <a:pt x="7333" y="7646"/>
                    <a:pt x="12427" y="7646"/>
                  </a:cubicBezTo>
                  <a:lnTo>
                    <a:pt x="17357" y="7646"/>
                  </a:lnTo>
                  <a:lnTo>
                    <a:pt x="17357" y="12158"/>
                  </a:lnTo>
                  <a:close/>
                </a:path>
              </a:pathLst>
            </a:custGeom>
            <a:solidFill>
              <a:srgbClr val="99CCFF"/>
            </a:solidFill>
            <a:ln w="9525">
              <a:solidFill>
                <a:srgbClr val="000000"/>
              </a:solidFill>
              <a:miter lim="800000"/>
              <a:headEnd/>
              <a:tailEnd/>
            </a:ln>
          </p:spPr>
          <p:txBody>
            <a:bodyPr/>
            <a:lstStyle/>
            <a:p>
              <a:endParaRPr lang="en-US"/>
            </a:p>
          </p:txBody>
        </p:sp>
      </p:grpSp>
      <p:sp>
        <p:nvSpPr>
          <p:cNvPr id="2" name="Footer Placeholder 1"/>
          <p:cNvSpPr>
            <a:spLocks noGrp="1"/>
          </p:cNvSpPr>
          <p:nvPr>
            <p:ph type="ftr" sz="quarter" idx="11"/>
          </p:nvPr>
        </p:nvSpPr>
        <p:spPr/>
        <p:txBody>
          <a:bodyPr/>
          <a:lstStyle/>
          <a:p>
            <a:r>
              <a:rPr lang="fa-IR" smtClean="0"/>
              <a:t>مهندسی ارزش-خلاقیت- </a:t>
            </a:r>
            <a:r>
              <a:rPr lang="en-US" smtClean="0"/>
              <a:t>www.ravanshadnia.com</a:t>
            </a:r>
            <a:endParaRPr lang="en-US" dirty="0"/>
          </a:p>
        </p:txBody>
      </p:sp>
      <p:sp>
        <p:nvSpPr>
          <p:cNvPr id="3" name="Slide Number Placeholder 2"/>
          <p:cNvSpPr>
            <a:spLocks noGrp="1"/>
          </p:cNvSpPr>
          <p:nvPr>
            <p:ph type="sldNum" sz="quarter" idx="12"/>
          </p:nvPr>
        </p:nvSpPr>
        <p:spPr/>
        <p:txBody>
          <a:bodyPr/>
          <a:lstStyle/>
          <a:p>
            <a:fld id="{8BF94E1D-B273-4FD6-A7DD-B11FAD1D191C}" type="slidenum">
              <a:rPr lang="en-US" smtClean="0"/>
              <a:t>45</a:t>
            </a:fld>
            <a:endParaRPr lang="en-US"/>
          </a:p>
        </p:txBody>
      </p:sp>
    </p:spTree>
    <p:extLst>
      <p:ext uri="{BB962C8B-B14F-4D97-AF65-F5344CB8AC3E}">
        <p14:creationId xmlns:p14="http://schemas.microsoft.com/office/powerpoint/2010/main" val="2729969916"/>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a:xfrm>
            <a:off x="2063750" y="1"/>
            <a:ext cx="8001000" cy="1216025"/>
          </a:xfrm>
        </p:spPr>
        <p:txBody>
          <a:bodyPr/>
          <a:lstStyle/>
          <a:p>
            <a:r>
              <a:rPr lang="fa-IR" altLang="en-US" b="1">
                <a:solidFill>
                  <a:schemeClr val="hlink"/>
                </a:solidFill>
              </a:rPr>
              <a:t>تحليل محيط</a:t>
            </a:r>
            <a:endParaRPr lang="en-US" altLang="en-US" b="1">
              <a:solidFill>
                <a:schemeClr val="hlink"/>
              </a:solidFill>
            </a:endParaRPr>
          </a:p>
        </p:txBody>
      </p:sp>
      <p:sp>
        <p:nvSpPr>
          <p:cNvPr id="30723" name="Rectangle 3"/>
          <p:cNvSpPr>
            <a:spLocks noGrp="1" noChangeArrowheads="1"/>
          </p:cNvSpPr>
          <p:nvPr>
            <p:ph type="body" idx="1"/>
          </p:nvPr>
        </p:nvSpPr>
        <p:spPr/>
        <p:txBody>
          <a:bodyPr/>
          <a:lstStyle/>
          <a:p>
            <a:pPr algn="r">
              <a:buFont typeface="Wingdings" panose="05000000000000000000" pitchFamily="2" charset="2"/>
              <a:buNone/>
            </a:pPr>
            <a:r>
              <a:rPr lang="fa-IR" altLang="en-US" b="1" dirty="0"/>
              <a:t>اگر پيوسته در جست و جوي مسائل نباشيد پس چگونه خواهيد دانست كه آيا اين مسائل وجود دارد يا نه</a:t>
            </a:r>
            <a:r>
              <a:rPr lang="fa-IR" altLang="en-US" b="1" dirty="0" smtClean="0"/>
              <a:t>؟</a:t>
            </a:r>
            <a:endParaRPr lang="fa-IR" altLang="en-US" b="1" dirty="0"/>
          </a:p>
        </p:txBody>
      </p:sp>
      <p:sp>
        <p:nvSpPr>
          <p:cNvPr id="2" name="Footer Placeholder 1"/>
          <p:cNvSpPr>
            <a:spLocks noGrp="1"/>
          </p:cNvSpPr>
          <p:nvPr>
            <p:ph type="ftr" sz="quarter" idx="11"/>
          </p:nvPr>
        </p:nvSpPr>
        <p:spPr/>
        <p:txBody>
          <a:bodyPr/>
          <a:lstStyle/>
          <a:p>
            <a:r>
              <a:rPr lang="fa-IR" smtClean="0"/>
              <a:t>مهندسی ارزش-خلاقیت- </a:t>
            </a:r>
            <a:r>
              <a:rPr lang="en-US" smtClean="0"/>
              <a:t>www.ravanshadnia.com</a:t>
            </a:r>
            <a:endParaRPr lang="en-US" dirty="0"/>
          </a:p>
        </p:txBody>
      </p:sp>
      <p:sp>
        <p:nvSpPr>
          <p:cNvPr id="3" name="Slide Number Placeholder 2"/>
          <p:cNvSpPr>
            <a:spLocks noGrp="1"/>
          </p:cNvSpPr>
          <p:nvPr>
            <p:ph type="sldNum" sz="quarter" idx="12"/>
          </p:nvPr>
        </p:nvSpPr>
        <p:spPr/>
        <p:txBody>
          <a:bodyPr/>
          <a:lstStyle/>
          <a:p>
            <a:fld id="{8BF94E1D-B273-4FD6-A7DD-B11FAD1D191C}" type="slidenum">
              <a:rPr lang="en-US" smtClean="0"/>
              <a:t>46</a:t>
            </a:fld>
            <a:endParaRPr lang="en-US"/>
          </a:p>
        </p:txBody>
      </p:sp>
    </p:spTree>
    <p:extLst>
      <p:ext uri="{BB962C8B-B14F-4D97-AF65-F5344CB8AC3E}">
        <p14:creationId xmlns:p14="http://schemas.microsoft.com/office/powerpoint/2010/main" val="790754985"/>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ChangeArrowheads="1"/>
          </p:cNvSpPr>
          <p:nvPr>
            <p:ph type="title"/>
          </p:nvPr>
        </p:nvSpPr>
        <p:spPr>
          <a:xfrm>
            <a:off x="2063750" y="1"/>
            <a:ext cx="8001000" cy="1216025"/>
          </a:xfrm>
        </p:spPr>
        <p:txBody>
          <a:bodyPr/>
          <a:lstStyle/>
          <a:p>
            <a:r>
              <a:rPr lang="fa-IR" altLang="en-US" b="1" dirty="0">
                <a:solidFill>
                  <a:schemeClr val="hlink"/>
                </a:solidFill>
              </a:rPr>
              <a:t>تشخيص مسئله</a:t>
            </a:r>
            <a:endParaRPr lang="en-US" altLang="en-US" b="1" dirty="0">
              <a:solidFill>
                <a:schemeClr val="hlink"/>
              </a:solidFill>
            </a:endParaRPr>
          </a:p>
        </p:txBody>
      </p:sp>
      <p:sp>
        <p:nvSpPr>
          <p:cNvPr id="36867" name="Rectangle 3"/>
          <p:cNvSpPr>
            <a:spLocks noGrp="1" noChangeArrowheads="1"/>
          </p:cNvSpPr>
          <p:nvPr>
            <p:ph type="body" idx="1"/>
          </p:nvPr>
        </p:nvSpPr>
        <p:spPr/>
        <p:txBody>
          <a:bodyPr/>
          <a:lstStyle/>
          <a:p>
            <a:pPr algn="r">
              <a:buFont typeface="Wingdings" panose="05000000000000000000" pitchFamily="2" charset="2"/>
              <a:buNone/>
            </a:pPr>
            <a:r>
              <a:rPr lang="fa-IR" altLang="en-US" b="1"/>
              <a:t>پيش از آنكه بتوانيد مسئله اي را حل كنيد يا از فرصتي استفاده كنيد بايد از وجود آن مسئله يا فرصت با خبر شويد.</a:t>
            </a:r>
          </a:p>
          <a:p>
            <a:pPr algn="r">
              <a:buFont typeface="Wingdings" panose="05000000000000000000" pitchFamily="2" charset="2"/>
              <a:buNone/>
            </a:pPr>
            <a:r>
              <a:rPr lang="fa-IR" altLang="en-US" b="1"/>
              <a:t>براي مثال هنگامي كه ميكيوكيتا نو در اوايل دهه </a:t>
            </a:r>
            <a:r>
              <a:rPr lang="fa-IR" altLang="en-US" b="1">
                <a:solidFill>
                  <a:srgbClr val="FF66CC"/>
                </a:solidFill>
              </a:rPr>
              <a:t>1990</a:t>
            </a:r>
            <a:r>
              <a:rPr lang="fa-IR" altLang="en-US" b="1"/>
              <a:t> اقدام به تجزيه و تحليل اطلاعات مربوط به هزينه توليد در شركت نمود در نهايت، احساس كرد يك جاي كار خراب است. مشكل اين بود كه پس انداز لازمي را كه مي بايست از بابت اتوماسيون و روباتي كردن كارخانه كه به تازگي آن را تكميل كرده است به دست آورد، به دست نمي آورد.</a:t>
            </a:r>
            <a:endParaRPr lang="en-US" altLang="en-US" b="1"/>
          </a:p>
        </p:txBody>
      </p:sp>
      <p:sp>
        <p:nvSpPr>
          <p:cNvPr id="2" name="Footer Placeholder 1"/>
          <p:cNvSpPr>
            <a:spLocks noGrp="1"/>
          </p:cNvSpPr>
          <p:nvPr>
            <p:ph type="ftr" sz="quarter" idx="11"/>
          </p:nvPr>
        </p:nvSpPr>
        <p:spPr/>
        <p:txBody>
          <a:bodyPr/>
          <a:lstStyle/>
          <a:p>
            <a:r>
              <a:rPr lang="fa-IR" smtClean="0"/>
              <a:t>مهندسی ارزش-خلاقیت- </a:t>
            </a:r>
            <a:r>
              <a:rPr lang="en-US" smtClean="0"/>
              <a:t>www.ravanshadnia.com</a:t>
            </a:r>
            <a:endParaRPr lang="en-US" dirty="0"/>
          </a:p>
        </p:txBody>
      </p:sp>
      <p:sp>
        <p:nvSpPr>
          <p:cNvPr id="3" name="Slide Number Placeholder 2"/>
          <p:cNvSpPr>
            <a:spLocks noGrp="1"/>
          </p:cNvSpPr>
          <p:nvPr>
            <p:ph type="sldNum" sz="quarter" idx="12"/>
          </p:nvPr>
        </p:nvSpPr>
        <p:spPr/>
        <p:txBody>
          <a:bodyPr/>
          <a:lstStyle/>
          <a:p>
            <a:fld id="{8BF94E1D-B273-4FD6-A7DD-B11FAD1D191C}" type="slidenum">
              <a:rPr lang="en-US" smtClean="0"/>
              <a:t>47</a:t>
            </a:fld>
            <a:endParaRPr lang="en-US"/>
          </a:p>
        </p:txBody>
      </p:sp>
    </p:spTree>
    <p:extLst>
      <p:ext uri="{BB962C8B-B14F-4D97-AF65-F5344CB8AC3E}">
        <p14:creationId xmlns:p14="http://schemas.microsoft.com/office/powerpoint/2010/main" val="2042626503"/>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noChangeArrowheads="1"/>
          </p:cNvSpPr>
          <p:nvPr>
            <p:ph type="title"/>
          </p:nvPr>
        </p:nvSpPr>
        <p:spPr>
          <a:xfrm>
            <a:off x="2098675" y="304801"/>
            <a:ext cx="8001000" cy="892175"/>
          </a:xfrm>
        </p:spPr>
        <p:txBody>
          <a:bodyPr/>
          <a:lstStyle/>
          <a:p>
            <a:r>
              <a:rPr lang="fa-IR" altLang="en-US" b="1">
                <a:solidFill>
                  <a:schemeClr val="hlink"/>
                </a:solidFill>
              </a:rPr>
              <a:t>شناخت مسئله</a:t>
            </a:r>
            <a:endParaRPr lang="en-US" altLang="en-US" b="1">
              <a:solidFill>
                <a:schemeClr val="hlink"/>
              </a:solidFill>
            </a:endParaRPr>
          </a:p>
        </p:txBody>
      </p:sp>
      <p:sp>
        <p:nvSpPr>
          <p:cNvPr id="37891" name="Rectangle 3"/>
          <p:cNvSpPr>
            <a:spLocks noGrp="1" noChangeArrowheads="1"/>
          </p:cNvSpPr>
          <p:nvPr>
            <p:ph type="body" idx="1"/>
          </p:nvPr>
        </p:nvSpPr>
        <p:spPr/>
        <p:txBody>
          <a:bodyPr/>
          <a:lstStyle/>
          <a:p>
            <a:pPr algn="r">
              <a:buFont typeface="Wingdings" panose="05000000000000000000" pitchFamily="2" charset="2"/>
              <a:buNone/>
            </a:pPr>
            <a:endParaRPr lang="en-US" altLang="en-US" b="1"/>
          </a:p>
          <a:p>
            <a:pPr algn="r">
              <a:buFont typeface="Wingdings" panose="05000000000000000000" pitchFamily="2" charset="2"/>
              <a:buNone/>
            </a:pPr>
            <a:r>
              <a:rPr lang="fa-IR" altLang="en-US" b="1"/>
              <a:t>تفكر استدلالي و شهودي هر دو در اين مرحله صورت مي گيرد.اما شناسايي يك فرآيند عقلايي و استدلالي است.</a:t>
            </a:r>
            <a:endParaRPr lang="en-US" altLang="en-US" b="1"/>
          </a:p>
        </p:txBody>
      </p:sp>
      <p:sp>
        <p:nvSpPr>
          <p:cNvPr id="2" name="Footer Placeholder 1"/>
          <p:cNvSpPr>
            <a:spLocks noGrp="1"/>
          </p:cNvSpPr>
          <p:nvPr>
            <p:ph type="ftr" sz="quarter" idx="11"/>
          </p:nvPr>
        </p:nvSpPr>
        <p:spPr/>
        <p:txBody>
          <a:bodyPr/>
          <a:lstStyle/>
          <a:p>
            <a:r>
              <a:rPr lang="fa-IR" smtClean="0"/>
              <a:t>مهندسی ارزش-خلاقیت- </a:t>
            </a:r>
            <a:r>
              <a:rPr lang="en-US" smtClean="0"/>
              <a:t>www.ravanshadnia.com</a:t>
            </a:r>
            <a:endParaRPr lang="en-US" dirty="0"/>
          </a:p>
        </p:txBody>
      </p:sp>
      <p:sp>
        <p:nvSpPr>
          <p:cNvPr id="3" name="Slide Number Placeholder 2"/>
          <p:cNvSpPr>
            <a:spLocks noGrp="1"/>
          </p:cNvSpPr>
          <p:nvPr>
            <p:ph type="sldNum" sz="quarter" idx="12"/>
          </p:nvPr>
        </p:nvSpPr>
        <p:spPr/>
        <p:txBody>
          <a:bodyPr/>
          <a:lstStyle/>
          <a:p>
            <a:fld id="{8BF94E1D-B273-4FD6-A7DD-B11FAD1D191C}" type="slidenum">
              <a:rPr lang="en-US" smtClean="0"/>
              <a:t>48</a:t>
            </a:fld>
            <a:endParaRPr lang="en-US"/>
          </a:p>
        </p:txBody>
      </p:sp>
    </p:spTree>
    <p:extLst>
      <p:ext uri="{BB962C8B-B14F-4D97-AF65-F5344CB8AC3E}">
        <p14:creationId xmlns:p14="http://schemas.microsoft.com/office/powerpoint/2010/main" val="3004533172"/>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ChangeArrowheads="1"/>
          </p:cNvSpPr>
          <p:nvPr>
            <p:ph type="title"/>
          </p:nvPr>
        </p:nvSpPr>
        <p:spPr>
          <a:xfrm>
            <a:off x="2135188" y="1"/>
            <a:ext cx="8001000" cy="1216025"/>
          </a:xfrm>
        </p:spPr>
        <p:txBody>
          <a:bodyPr/>
          <a:lstStyle/>
          <a:p>
            <a:r>
              <a:rPr lang="fa-IR" altLang="en-US" sz="3400" b="1" dirty="0">
                <a:solidFill>
                  <a:schemeClr val="hlink"/>
                </a:solidFill>
              </a:rPr>
              <a:t>سئوالات اصلي مطرح شده در شناخت مسئله</a:t>
            </a:r>
            <a:r>
              <a:rPr lang="fa-IR" altLang="en-US" sz="3400" dirty="0"/>
              <a:t>	</a:t>
            </a:r>
            <a:endParaRPr lang="en-US" altLang="en-US" sz="3400" dirty="0"/>
          </a:p>
        </p:txBody>
      </p:sp>
      <p:sp>
        <p:nvSpPr>
          <p:cNvPr id="38915" name="Rectangle 3"/>
          <p:cNvSpPr>
            <a:spLocks noGrp="1" noChangeArrowheads="1"/>
          </p:cNvSpPr>
          <p:nvPr>
            <p:ph type="body" idx="1"/>
          </p:nvPr>
        </p:nvSpPr>
        <p:spPr/>
        <p:txBody>
          <a:bodyPr/>
          <a:lstStyle/>
          <a:p>
            <a:pPr algn="r">
              <a:buFont typeface="Wingdings" panose="05000000000000000000" pitchFamily="2" charset="2"/>
              <a:buNone/>
            </a:pPr>
            <a:r>
              <a:rPr lang="fa-IR" altLang="en-US" b="1">
                <a:solidFill>
                  <a:srgbClr val="FF66CC"/>
                </a:solidFill>
              </a:rPr>
              <a:t>1-</a:t>
            </a:r>
            <a:r>
              <a:rPr lang="fa-IR" altLang="en-US" b="1"/>
              <a:t> چه اتفاقي افتاد، يا خواهد افتاد؟</a:t>
            </a:r>
          </a:p>
          <a:p>
            <a:pPr algn="r">
              <a:buFont typeface="Wingdings" panose="05000000000000000000" pitchFamily="2" charset="2"/>
              <a:buNone/>
            </a:pPr>
            <a:r>
              <a:rPr lang="fa-IR" altLang="en-US" b="1">
                <a:solidFill>
                  <a:srgbClr val="FF66CC"/>
                </a:solidFill>
              </a:rPr>
              <a:t>2- </a:t>
            </a:r>
            <a:r>
              <a:rPr lang="fa-IR" altLang="en-US" b="1"/>
              <a:t>روي چه كسي تأثير گذاشت يا خواهد گذاشت؟</a:t>
            </a:r>
          </a:p>
          <a:p>
            <a:pPr algn="r">
              <a:buFont typeface="Wingdings" panose="05000000000000000000" pitchFamily="2" charset="2"/>
              <a:buNone/>
            </a:pPr>
            <a:r>
              <a:rPr lang="fa-IR" altLang="en-US" b="1">
                <a:solidFill>
                  <a:srgbClr val="FF66CC"/>
                </a:solidFill>
              </a:rPr>
              <a:t>3-</a:t>
            </a:r>
            <a:r>
              <a:rPr lang="fa-IR" altLang="en-US" b="1"/>
              <a:t> چه زماني اتفاق افتاد يا خواهد افتاد؟</a:t>
            </a:r>
          </a:p>
          <a:p>
            <a:pPr algn="r">
              <a:buFont typeface="Wingdings" panose="05000000000000000000" pitchFamily="2" charset="2"/>
              <a:buNone/>
            </a:pPr>
            <a:r>
              <a:rPr lang="fa-IR" altLang="en-US" b="1">
                <a:solidFill>
                  <a:srgbClr val="FF66CC"/>
                </a:solidFill>
              </a:rPr>
              <a:t>4- </a:t>
            </a:r>
            <a:r>
              <a:rPr lang="fa-IR" altLang="en-US" b="1"/>
              <a:t>چگونه اتفاق افتاد با خواهد افتاد؟</a:t>
            </a:r>
          </a:p>
          <a:p>
            <a:pPr algn="r">
              <a:buFont typeface="Wingdings" panose="05000000000000000000" pitchFamily="2" charset="2"/>
              <a:buNone/>
            </a:pPr>
            <a:r>
              <a:rPr lang="fa-IR" altLang="en-US" b="1">
                <a:solidFill>
                  <a:srgbClr val="FF66CC"/>
                </a:solidFill>
              </a:rPr>
              <a:t>5-</a:t>
            </a:r>
            <a:r>
              <a:rPr lang="fa-IR" altLang="en-US" b="1"/>
              <a:t> چرا اتفاق افتاد يا خواهد افتاد؟</a:t>
            </a:r>
          </a:p>
          <a:p>
            <a:pPr algn="r">
              <a:buFont typeface="Wingdings" panose="05000000000000000000" pitchFamily="2" charset="2"/>
              <a:buNone/>
            </a:pPr>
            <a:r>
              <a:rPr lang="fa-IR" altLang="en-US" b="1">
                <a:solidFill>
                  <a:srgbClr val="FF66CC"/>
                </a:solidFill>
              </a:rPr>
              <a:t>6-</a:t>
            </a:r>
            <a:r>
              <a:rPr lang="fa-IR" altLang="en-US" b="1"/>
              <a:t> چه بايد بكنيم تا موفق باشيم؟</a:t>
            </a:r>
            <a:endParaRPr lang="en-US" altLang="en-US" b="1"/>
          </a:p>
        </p:txBody>
      </p:sp>
      <p:sp>
        <p:nvSpPr>
          <p:cNvPr id="2" name="Footer Placeholder 1"/>
          <p:cNvSpPr>
            <a:spLocks noGrp="1"/>
          </p:cNvSpPr>
          <p:nvPr>
            <p:ph type="ftr" sz="quarter" idx="11"/>
          </p:nvPr>
        </p:nvSpPr>
        <p:spPr/>
        <p:txBody>
          <a:bodyPr/>
          <a:lstStyle/>
          <a:p>
            <a:r>
              <a:rPr lang="fa-IR" smtClean="0"/>
              <a:t>مهندسی ارزش-خلاقیت- </a:t>
            </a:r>
            <a:r>
              <a:rPr lang="en-US" smtClean="0"/>
              <a:t>www.ravanshadnia.com</a:t>
            </a:r>
            <a:endParaRPr lang="en-US" dirty="0"/>
          </a:p>
        </p:txBody>
      </p:sp>
      <p:sp>
        <p:nvSpPr>
          <p:cNvPr id="3" name="Slide Number Placeholder 2"/>
          <p:cNvSpPr>
            <a:spLocks noGrp="1"/>
          </p:cNvSpPr>
          <p:nvPr>
            <p:ph type="sldNum" sz="quarter" idx="12"/>
          </p:nvPr>
        </p:nvSpPr>
        <p:spPr/>
        <p:txBody>
          <a:bodyPr/>
          <a:lstStyle/>
          <a:p>
            <a:fld id="{8BF94E1D-B273-4FD6-A7DD-B11FAD1D191C}" type="slidenum">
              <a:rPr lang="en-US" smtClean="0"/>
              <a:t>49</a:t>
            </a:fld>
            <a:endParaRPr lang="en-US"/>
          </a:p>
        </p:txBody>
      </p:sp>
    </p:spTree>
    <p:extLst>
      <p:ext uri="{BB962C8B-B14F-4D97-AF65-F5344CB8AC3E}">
        <p14:creationId xmlns:p14="http://schemas.microsoft.com/office/powerpoint/2010/main" val="367414673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mph" presetSubtype="2" fill="hold" grpId="0" nodeType="clickEffect">
                                  <p:stCondLst>
                                    <p:cond delay="0"/>
                                  </p:stCondLst>
                                  <p:childTnLst>
                                    <p:animClr clrSpc="rgb" dir="cw">
                                      <p:cBhvr override="childStyle">
                                        <p:cTn id="6" dur="2000" fill="hold"/>
                                        <p:tgtEl>
                                          <p:spTgt spid="38915">
                                            <p:txEl>
                                              <p:pRg st="0" end="0"/>
                                            </p:txEl>
                                          </p:spTgt>
                                        </p:tgtEl>
                                        <p:attrNameLst>
                                          <p:attrName>style.color</p:attrName>
                                        </p:attrNameLst>
                                      </p:cBhvr>
                                      <p:to>
                                        <a:srgbClr val="00CCFF"/>
                                      </p:to>
                                    </p:animClr>
                                  </p:childTnLst>
                                </p:cTn>
                              </p:par>
                            </p:childTnLst>
                          </p:cTn>
                        </p:par>
                      </p:childTnLst>
                    </p:cTn>
                  </p:par>
                  <p:par>
                    <p:cTn id="7" fill="hold" nodeType="clickPar">
                      <p:stCondLst>
                        <p:cond delay="indefinite"/>
                      </p:stCondLst>
                      <p:childTnLst>
                        <p:par>
                          <p:cTn id="8" fill="hold" nodeType="withGroup">
                            <p:stCondLst>
                              <p:cond delay="0"/>
                            </p:stCondLst>
                            <p:childTnLst>
                              <p:par>
                                <p:cTn id="9" presetID="3" presetClass="emph" presetSubtype="2" fill="hold" grpId="0" nodeType="clickEffect">
                                  <p:stCondLst>
                                    <p:cond delay="0"/>
                                  </p:stCondLst>
                                  <p:childTnLst>
                                    <p:animClr clrSpc="rgb" dir="cw">
                                      <p:cBhvr override="childStyle">
                                        <p:cTn id="10" dur="2000" fill="hold"/>
                                        <p:tgtEl>
                                          <p:spTgt spid="38915">
                                            <p:txEl>
                                              <p:pRg st="1" end="1"/>
                                            </p:txEl>
                                          </p:spTgt>
                                        </p:tgtEl>
                                        <p:attrNameLst>
                                          <p:attrName>style.color</p:attrName>
                                        </p:attrNameLst>
                                      </p:cBhvr>
                                      <p:to>
                                        <a:srgbClr val="00CCFF"/>
                                      </p:to>
                                    </p:animClr>
                                  </p:childTnLst>
                                </p:cTn>
                              </p:par>
                            </p:childTnLst>
                          </p:cTn>
                        </p:par>
                      </p:childTnLst>
                    </p:cTn>
                  </p:par>
                  <p:par>
                    <p:cTn id="11" fill="hold" nodeType="clickPar">
                      <p:stCondLst>
                        <p:cond delay="indefinite"/>
                      </p:stCondLst>
                      <p:childTnLst>
                        <p:par>
                          <p:cTn id="12" fill="hold" nodeType="withGroup">
                            <p:stCondLst>
                              <p:cond delay="0"/>
                            </p:stCondLst>
                            <p:childTnLst>
                              <p:par>
                                <p:cTn id="13" presetID="3" presetClass="emph" presetSubtype="2" fill="hold" grpId="0" nodeType="clickEffect">
                                  <p:stCondLst>
                                    <p:cond delay="0"/>
                                  </p:stCondLst>
                                  <p:childTnLst>
                                    <p:animClr clrSpc="rgb" dir="cw">
                                      <p:cBhvr override="childStyle">
                                        <p:cTn id="14" dur="2000" fill="hold"/>
                                        <p:tgtEl>
                                          <p:spTgt spid="38915">
                                            <p:txEl>
                                              <p:pRg st="2" end="2"/>
                                            </p:txEl>
                                          </p:spTgt>
                                        </p:tgtEl>
                                        <p:attrNameLst>
                                          <p:attrName>style.color</p:attrName>
                                        </p:attrNameLst>
                                      </p:cBhvr>
                                      <p:to>
                                        <a:srgbClr val="00CCFF"/>
                                      </p:to>
                                    </p:animClr>
                                  </p:childTnLst>
                                </p:cTn>
                              </p:par>
                            </p:childTnLst>
                          </p:cTn>
                        </p:par>
                      </p:childTnLst>
                    </p:cTn>
                  </p:par>
                  <p:par>
                    <p:cTn id="15" fill="hold" nodeType="clickPar">
                      <p:stCondLst>
                        <p:cond delay="indefinite"/>
                      </p:stCondLst>
                      <p:childTnLst>
                        <p:par>
                          <p:cTn id="16" fill="hold" nodeType="withGroup">
                            <p:stCondLst>
                              <p:cond delay="0"/>
                            </p:stCondLst>
                            <p:childTnLst>
                              <p:par>
                                <p:cTn id="17" presetID="3" presetClass="emph" presetSubtype="2" fill="hold" grpId="0" nodeType="clickEffect">
                                  <p:stCondLst>
                                    <p:cond delay="0"/>
                                  </p:stCondLst>
                                  <p:childTnLst>
                                    <p:animClr clrSpc="rgb" dir="cw">
                                      <p:cBhvr override="childStyle">
                                        <p:cTn id="18" dur="2000" fill="hold"/>
                                        <p:tgtEl>
                                          <p:spTgt spid="38915">
                                            <p:txEl>
                                              <p:pRg st="3" end="3"/>
                                            </p:txEl>
                                          </p:spTgt>
                                        </p:tgtEl>
                                        <p:attrNameLst>
                                          <p:attrName>style.color</p:attrName>
                                        </p:attrNameLst>
                                      </p:cBhvr>
                                      <p:to>
                                        <a:srgbClr val="00CCFF"/>
                                      </p:to>
                                    </p:animClr>
                                  </p:childTnLst>
                                </p:cTn>
                              </p:par>
                            </p:childTnLst>
                          </p:cTn>
                        </p:par>
                      </p:childTnLst>
                    </p:cTn>
                  </p:par>
                  <p:par>
                    <p:cTn id="19" fill="hold" nodeType="clickPar">
                      <p:stCondLst>
                        <p:cond delay="indefinite"/>
                      </p:stCondLst>
                      <p:childTnLst>
                        <p:par>
                          <p:cTn id="20" fill="hold" nodeType="withGroup">
                            <p:stCondLst>
                              <p:cond delay="0"/>
                            </p:stCondLst>
                            <p:childTnLst>
                              <p:par>
                                <p:cTn id="21" presetID="3" presetClass="emph" presetSubtype="2" fill="hold" grpId="0" nodeType="clickEffect">
                                  <p:stCondLst>
                                    <p:cond delay="0"/>
                                  </p:stCondLst>
                                  <p:childTnLst>
                                    <p:animClr clrSpc="rgb" dir="cw">
                                      <p:cBhvr override="childStyle">
                                        <p:cTn id="22" dur="2000" fill="hold"/>
                                        <p:tgtEl>
                                          <p:spTgt spid="38915">
                                            <p:txEl>
                                              <p:pRg st="4" end="4"/>
                                            </p:txEl>
                                          </p:spTgt>
                                        </p:tgtEl>
                                        <p:attrNameLst>
                                          <p:attrName>style.color</p:attrName>
                                        </p:attrNameLst>
                                      </p:cBhvr>
                                      <p:to>
                                        <a:srgbClr val="00CCFF"/>
                                      </p:to>
                                    </p:animClr>
                                  </p:childTnLst>
                                </p:cTn>
                              </p:par>
                            </p:childTnLst>
                          </p:cTn>
                        </p:par>
                      </p:childTnLst>
                    </p:cTn>
                  </p:par>
                  <p:par>
                    <p:cTn id="23" fill="hold" nodeType="clickPar">
                      <p:stCondLst>
                        <p:cond delay="indefinite"/>
                      </p:stCondLst>
                      <p:childTnLst>
                        <p:par>
                          <p:cTn id="24" fill="hold" nodeType="withGroup">
                            <p:stCondLst>
                              <p:cond delay="0"/>
                            </p:stCondLst>
                            <p:childTnLst>
                              <p:par>
                                <p:cTn id="25" presetID="3" presetClass="emph" presetSubtype="2" fill="hold" grpId="0" nodeType="clickEffect">
                                  <p:stCondLst>
                                    <p:cond delay="0"/>
                                  </p:stCondLst>
                                  <p:childTnLst>
                                    <p:animClr clrSpc="rgb" dir="cw">
                                      <p:cBhvr override="childStyle">
                                        <p:cTn id="26" dur="2000" fill="hold"/>
                                        <p:tgtEl>
                                          <p:spTgt spid="38915">
                                            <p:txEl>
                                              <p:pRg st="5" end="5"/>
                                            </p:txEl>
                                          </p:spTgt>
                                        </p:tgtEl>
                                        <p:attrNameLst>
                                          <p:attrName>style.color</p:attrName>
                                        </p:attrNameLst>
                                      </p:cBhvr>
                                      <p:to>
                                        <a:srgbClr val="00CCFF"/>
                                      </p:to>
                                    </p:animClr>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915"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p:nvPr>
        </p:nvSpPr>
        <p:spPr/>
        <p:txBody>
          <a:bodyPr/>
          <a:lstStyle/>
          <a:p>
            <a:r>
              <a:rPr lang="fa-IR" altLang="en-US" smtClean="0"/>
              <a:t>فقط 30 سال طول کشید تا همه این وسایل توی جیب جا بگیره ............... </a:t>
            </a:r>
          </a:p>
        </p:txBody>
      </p:sp>
      <p:pic>
        <p:nvPicPr>
          <p:cNvPr id="14339" name="Picture 2" descr="C:\Users\maharat\Desktop\thu.jp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656060" y="2084832"/>
            <a:ext cx="6286161" cy="4523145"/>
          </a:xfrm>
          <a:noFill/>
        </p:spPr>
      </p:pic>
      <p:sp>
        <p:nvSpPr>
          <p:cNvPr id="2" name="Footer Placeholder 1"/>
          <p:cNvSpPr>
            <a:spLocks noGrp="1"/>
          </p:cNvSpPr>
          <p:nvPr>
            <p:ph type="ftr" sz="quarter" idx="11"/>
          </p:nvPr>
        </p:nvSpPr>
        <p:spPr/>
        <p:txBody>
          <a:bodyPr/>
          <a:lstStyle/>
          <a:p>
            <a:r>
              <a:rPr lang="fa-IR" smtClean="0"/>
              <a:t>مهندسی ارزش-خلاقیت- </a:t>
            </a:r>
            <a:r>
              <a:rPr lang="en-US" smtClean="0"/>
              <a:t>www.ravanshadnia.com</a:t>
            </a:r>
            <a:endParaRPr lang="en-US" dirty="0"/>
          </a:p>
        </p:txBody>
      </p:sp>
      <p:sp>
        <p:nvSpPr>
          <p:cNvPr id="3" name="Slide Number Placeholder 2"/>
          <p:cNvSpPr>
            <a:spLocks noGrp="1"/>
          </p:cNvSpPr>
          <p:nvPr>
            <p:ph type="sldNum" sz="quarter" idx="12"/>
          </p:nvPr>
        </p:nvSpPr>
        <p:spPr/>
        <p:txBody>
          <a:bodyPr/>
          <a:lstStyle/>
          <a:p>
            <a:fld id="{BFE43E44-E2A7-49DA-9CA6-8353E3EC4199}" type="slidenum">
              <a:rPr lang="en-US" smtClean="0"/>
              <a:t>5</a:t>
            </a:fld>
            <a:endParaRPr lang="en-US"/>
          </a:p>
        </p:txBody>
      </p:sp>
    </p:spTree>
    <p:extLst>
      <p:ext uri="{BB962C8B-B14F-4D97-AF65-F5344CB8AC3E}">
        <p14:creationId xmlns:p14="http://schemas.microsoft.com/office/powerpoint/2010/main" val="1496357604"/>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Rectangle 2"/>
          <p:cNvSpPr>
            <a:spLocks noGrp="1" noChangeArrowheads="1"/>
          </p:cNvSpPr>
          <p:nvPr>
            <p:ph type="title"/>
          </p:nvPr>
        </p:nvSpPr>
        <p:spPr>
          <a:xfrm>
            <a:off x="2063750" y="1"/>
            <a:ext cx="8001000" cy="1216025"/>
          </a:xfrm>
        </p:spPr>
        <p:txBody>
          <a:bodyPr/>
          <a:lstStyle/>
          <a:p>
            <a:r>
              <a:rPr lang="fa-IR" altLang="en-US" sz="3900" b="1">
                <a:solidFill>
                  <a:schemeClr val="hlink"/>
                </a:solidFill>
              </a:rPr>
              <a:t>فرضيه سازي</a:t>
            </a:r>
            <a:endParaRPr lang="en-US" altLang="en-US" sz="3900" b="1">
              <a:solidFill>
                <a:schemeClr val="hlink"/>
              </a:solidFill>
            </a:endParaRPr>
          </a:p>
        </p:txBody>
      </p:sp>
      <p:sp>
        <p:nvSpPr>
          <p:cNvPr id="103427" name="Rectangle 3"/>
          <p:cNvSpPr>
            <a:spLocks noGrp="1" noChangeArrowheads="1"/>
          </p:cNvSpPr>
          <p:nvPr>
            <p:ph type="body" idx="1"/>
          </p:nvPr>
        </p:nvSpPr>
        <p:spPr/>
        <p:txBody>
          <a:bodyPr/>
          <a:lstStyle/>
          <a:p>
            <a:pPr algn="r">
              <a:buFont typeface="Wingdings" panose="05000000000000000000" pitchFamily="2" charset="2"/>
              <a:buNone/>
            </a:pPr>
            <a:endParaRPr lang="fa-IR" altLang="en-US" b="1"/>
          </a:p>
          <a:p>
            <a:pPr algn="r">
              <a:buFont typeface="Wingdings" panose="05000000000000000000" pitchFamily="2" charset="2"/>
              <a:buNone/>
            </a:pPr>
            <a:r>
              <a:rPr lang="fa-IR" altLang="en-US" b="1"/>
              <a:t>فرضيه سازي درباره وضعيت عوامل آينده در شرايط حل مسئله، امري ضروري است. </a:t>
            </a:r>
          </a:p>
          <a:p>
            <a:pPr algn="r">
              <a:buFont typeface="Wingdings" panose="05000000000000000000" pitchFamily="2" charset="2"/>
              <a:buNone/>
            </a:pPr>
            <a:r>
              <a:rPr lang="fa-IR" altLang="en-US" b="1"/>
              <a:t>براي مثال: وضعيت اقتصاد به هنگامي كه محصولات جديد راه اندازي شود چگونه خواهد بود؟ يا واكنش مديرتان نسبت به پيشنهادتان چه خواهد بود؟</a:t>
            </a:r>
            <a:endParaRPr lang="en-US" altLang="en-US" b="1"/>
          </a:p>
        </p:txBody>
      </p:sp>
      <p:sp>
        <p:nvSpPr>
          <p:cNvPr id="2" name="Footer Placeholder 1"/>
          <p:cNvSpPr>
            <a:spLocks noGrp="1"/>
          </p:cNvSpPr>
          <p:nvPr>
            <p:ph type="ftr" sz="quarter" idx="11"/>
          </p:nvPr>
        </p:nvSpPr>
        <p:spPr/>
        <p:txBody>
          <a:bodyPr/>
          <a:lstStyle/>
          <a:p>
            <a:r>
              <a:rPr lang="fa-IR" smtClean="0"/>
              <a:t>مهندسی ارزش-خلاقیت- </a:t>
            </a:r>
            <a:r>
              <a:rPr lang="en-US" smtClean="0"/>
              <a:t>www.ravanshadnia.com</a:t>
            </a:r>
            <a:endParaRPr lang="en-US" dirty="0"/>
          </a:p>
        </p:txBody>
      </p:sp>
      <p:sp>
        <p:nvSpPr>
          <p:cNvPr id="3" name="Slide Number Placeholder 2"/>
          <p:cNvSpPr>
            <a:spLocks noGrp="1"/>
          </p:cNvSpPr>
          <p:nvPr>
            <p:ph type="sldNum" sz="quarter" idx="12"/>
          </p:nvPr>
        </p:nvSpPr>
        <p:spPr/>
        <p:txBody>
          <a:bodyPr/>
          <a:lstStyle/>
          <a:p>
            <a:fld id="{8BF94E1D-B273-4FD6-A7DD-B11FAD1D191C}" type="slidenum">
              <a:rPr lang="en-US" smtClean="0"/>
              <a:t>50</a:t>
            </a:fld>
            <a:endParaRPr lang="en-US"/>
          </a:p>
        </p:txBody>
      </p:sp>
    </p:spTree>
    <p:extLst>
      <p:ext uri="{BB962C8B-B14F-4D97-AF65-F5344CB8AC3E}">
        <p14:creationId xmlns:p14="http://schemas.microsoft.com/office/powerpoint/2010/main" val="955962570"/>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Rectangle 2"/>
          <p:cNvSpPr>
            <a:spLocks noGrp="1" noChangeArrowheads="1"/>
          </p:cNvSpPr>
          <p:nvPr>
            <p:ph type="title"/>
          </p:nvPr>
        </p:nvSpPr>
        <p:spPr/>
        <p:txBody>
          <a:bodyPr/>
          <a:lstStyle/>
          <a:p>
            <a:pPr rtl="1"/>
            <a:r>
              <a:rPr lang="fa-IR" altLang="en-US" sz="3100" b="1">
                <a:solidFill>
                  <a:schemeClr val="hlink"/>
                </a:solidFill>
              </a:rPr>
              <a:t>در شركت </a:t>
            </a:r>
            <a:r>
              <a:rPr lang="en-US" altLang="en-US" sz="3100" b="1">
                <a:solidFill>
                  <a:schemeClr val="hlink"/>
                </a:solidFill>
              </a:rPr>
              <a:t>FRITO-LAY</a:t>
            </a:r>
            <a:r>
              <a:rPr lang="fa-IR" altLang="en-US" sz="3100" b="1">
                <a:solidFill>
                  <a:schemeClr val="hlink"/>
                </a:solidFill>
              </a:rPr>
              <a:t> حل خلاق مسئله،رمز موفقيت است.</a:t>
            </a:r>
            <a:endParaRPr lang="en-US" altLang="en-US" sz="3100" b="1">
              <a:solidFill>
                <a:schemeClr val="hlink"/>
              </a:solidFill>
            </a:endParaRPr>
          </a:p>
        </p:txBody>
      </p:sp>
      <p:sp>
        <p:nvSpPr>
          <p:cNvPr id="104451" name="Rectangle 3"/>
          <p:cNvSpPr>
            <a:spLocks noGrp="1" noChangeArrowheads="1"/>
          </p:cNvSpPr>
          <p:nvPr>
            <p:ph type="body" idx="1"/>
          </p:nvPr>
        </p:nvSpPr>
        <p:spPr/>
        <p:txBody>
          <a:bodyPr>
            <a:noAutofit/>
          </a:bodyPr>
          <a:lstStyle/>
          <a:p>
            <a:pPr algn="r" rtl="1">
              <a:buFont typeface="Wingdings" panose="05000000000000000000" pitchFamily="2" charset="2"/>
              <a:buNone/>
            </a:pPr>
            <a:r>
              <a:rPr lang="fa-IR" altLang="en-US" sz="3600" b="1" dirty="0"/>
              <a:t>شركت </a:t>
            </a:r>
            <a:r>
              <a:rPr lang="en-US" altLang="en-US" sz="3600" b="1" dirty="0">
                <a:solidFill>
                  <a:srgbClr val="FF66CC"/>
                </a:solidFill>
              </a:rPr>
              <a:t>FRIYO-LAY</a:t>
            </a:r>
            <a:r>
              <a:rPr lang="fa-IR" altLang="en-US" sz="3600" b="1" dirty="0"/>
              <a:t> توليد كننده مواد غذايي سبك مستقر در دالاس كه ساليانه 5/3 ميليارد دلار فروش دارد نخستين بار برنامه حل خلاق مسئله </a:t>
            </a:r>
            <a:r>
              <a:rPr lang="fa-IR" altLang="en-US" sz="3600" b="1" dirty="0">
                <a:solidFill>
                  <a:srgbClr val="00CCFF"/>
                </a:solidFill>
              </a:rPr>
              <a:t>(</a:t>
            </a:r>
            <a:r>
              <a:rPr lang="en-US" altLang="en-US" sz="3600" b="1" dirty="0">
                <a:solidFill>
                  <a:srgbClr val="00CCFF"/>
                </a:solidFill>
              </a:rPr>
              <a:t>CPS</a:t>
            </a:r>
            <a:r>
              <a:rPr lang="fa-IR" altLang="en-US" sz="3600" b="1" dirty="0">
                <a:solidFill>
                  <a:srgbClr val="00CCFF"/>
                </a:solidFill>
              </a:rPr>
              <a:t> )</a:t>
            </a:r>
            <a:r>
              <a:rPr lang="fa-IR" altLang="en-US" sz="3600" b="1" dirty="0"/>
              <a:t> را در سال 1987 آغاز كرد. برنامه </a:t>
            </a:r>
            <a:r>
              <a:rPr lang="en-US" altLang="en-US" sz="3600" b="1" dirty="0">
                <a:solidFill>
                  <a:srgbClr val="00CCFF"/>
                </a:solidFill>
              </a:rPr>
              <a:t>CPS</a:t>
            </a:r>
            <a:r>
              <a:rPr lang="fa-IR" altLang="en-US" sz="3600" b="1" dirty="0"/>
              <a:t> در </a:t>
            </a:r>
            <a:r>
              <a:rPr lang="en-US" altLang="en-US" sz="3600" b="1" dirty="0">
                <a:solidFill>
                  <a:srgbClr val="FF66CC"/>
                </a:solidFill>
              </a:rPr>
              <a:t>FRITO-LAY</a:t>
            </a:r>
            <a:r>
              <a:rPr lang="fa-IR" altLang="en-US" sz="3600" b="1" dirty="0"/>
              <a:t> در هست مرحله انجام مي شود</a:t>
            </a:r>
            <a:r>
              <a:rPr lang="fa-IR" altLang="en-US" sz="3600" b="1" dirty="0" smtClean="0"/>
              <a:t>:</a:t>
            </a:r>
          </a:p>
          <a:p>
            <a:pPr algn="r" rtl="1">
              <a:buFont typeface="Wingdings" panose="05000000000000000000" pitchFamily="2" charset="2"/>
              <a:buNone/>
            </a:pPr>
            <a:r>
              <a:rPr lang="fa-IR" altLang="en-US" sz="3600" b="1" dirty="0" smtClean="0"/>
              <a:t> </a:t>
            </a:r>
            <a:r>
              <a:rPr lang="fa-IR" altLang="en-US" sz="3600" b="1" dirty="0"/>
              <a:t>1- يافتن مسئله  2- جمع آوري اطلاعات 3- تعريف مسئله 4- نظريه پردازي براي يافتن راه حل 5- ارزيابي و انتخاب بهترين نظريه ها 6- تدوين يك برنامه عملي 7- قبولاندن نظريه به مديريت ارشد  و 8- عملي كردن راه حل  </a:t>
            </a:r>
            <a:endParaRPr lang="en-US" altLang="en-US" sz="3600" b="1" dirty="0"/>
          </a:p>
        </p:txBody>
      </p:sp>
      <p:sp>
        <p:nvSpPr>
          <p:cNvPr id="2" name="Footer Placeholder 1"/>
          <p:cNvSpPr>
            <a:spLocks noGrp="1"/>
          </p:cNvSpPr>
          <p:nvPr>
            <p:ph type="ftr" sz="quarter" idx="11"/>
          </p:nvPr>
        </p:nvSpPr>
        <p:spPr/>
        <p:txBody>
          <a:bodyPr/>
          <a:lstStyle/>
          <a:p>
            <a:r>
              <a:rPr lang="fa-IR" smtClean="0"/>
              <a:t>مهندسی ارزش-خلاقیت- </a:t>
            </a:r>
            <a:r>
              <a:rPr lang="en-US" smtClean="0"/>
              <a:t>www.ravanshadnia.com</a:t>
            </a:r>
            <a:endParaRPr lang="en-US" dirty="0"/>
          </a:p>
        </p:txBody>
      </p:sp>
      <p:sp>
        <p:nvSpPr>
          <p:cNvPr id="3" name="Slide Number Placeholder 2"/>
          <p:cNvSpPr>
            <a:spLocks noGrp="1"/>
          </p:cNvSpPr>
          <p:nvPr>
            <p:ph type="sldNum" sz="quarter" idx="12"/>
          </p:nvPr>
        </p:nvSpPr>
        <p:spPr/>
        <p:txBody>
          <a:bodyPr/>
          <a:lstStyle/>
          <a:p>
            <a:fld id="{8BF94E1D-B273-4FD6-A7DD-B11FAD1D191C}" type="slidenum">
              <a:rPr lang="en-US" smtClean="0"/>
              <a:t>51</a:t>
            </a:fld>
            <a:endParaRPr lang="en-US"/>
          </a:p>
        </p:txBody>
      </p:sp>
    </p:spTree>
    <p:extLst>
      <p:ext uri="{BB962C8B-B14F-4D97-AF65-F5344CB8AC3E}">
        <p14:creationId xmlns:p14="http://schemas.microsoft.com/office/powerpoint/2010/main" val="1717181514"/>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Rectangle 2"/>
          <p:cNvSpPr>
            <a:spLocks noGrp="1" noChangeArrowheads="1"/>
          </p:cNvSpPr>
          <p:nvPr>
            <p:ph type="title"/>
          </p:nvPr>
        </p:nvSpPr>
        <p:spPr>
          <a:xfrm>
            <a:off x="2135188" y="1"/>
            <a:ext cx="8001000" cy="1216025"/>
          </a:xfrm>
        </p:spPr>
        <p:txBody>
          <a:bodyPr/>
          <a:lstStyle/>
          <a:p>
            <a:r>
              <a:rPr lang="fa-IR" altLang="en-US" b="1">
                <a:solidFill>
                  <a:schemeClr val="hlink"/>
                </a:solidFill>
              </a:rPr>
              <a:t>خلق راه كارهاي گوناگون</a:t>
            </a:r>
            <a:endParaRPr lang="en-US" altLang="en-US" b="1">
              <a:solidFill>
                <a:schemeClr val="hlink"/>
              </a:solidFill>
            </a:endParaRPr>
          </a:p>
        </p:txBody>
      </p:sp>
      <p:sp>
        <p:nvSpPr>
          <p:cNvPr id="105475" name="Rectangle 3"/>
          <p:cNvSpPr>
            <a:spLocks noGrp="1" noChangeArrowheads="1"/>
          </p:cNvSpPr>
          <p:nvPr>
            <p:ph type="body" idx="1"/>
          </p:nvPr>
        </p:nvSpPr>
        <p:spPr/>
        <p:txBody>
          <a:bodyPr/>
          <a:lstStyle/>
          <a:p>
            <a:pPr algn="r">
              <a:buFont typeface="Wingdings" panose="05000000000000000000" pitchFamily="2" charset="2"/>
              <a:buNone/>
            </a:pPr>
            <a:r>
              <a:rPr lang="fa-IR" altLang="en-US" b="1" dirty="0"/>
              <a:t>خلق راه كارهاي مختلف مستلزم فهرست بندي راه كارهاي شناخته شده و ايجاد راه كارهاي اضافي مي باشد.خلق راه كارهاي مختلف تا حدودي يك امر عقلايي و استدلالي و تا حدودي شهودي و غير استدلالي است. هنگامي كه مهندسان شركت </a:t>
            </a:r>
            <a:r>
              <a:rPr lang="fa-IR" altLang="en-US" b="1" dirty="0">
                <a:solidFill>
                  <a:srgbClr val="A50021"/>
                </a:solidFill>
              </a:rPr>
              <a:t>اپل كامپيوتر«نيوتن»</a:t>
            </a:r>
            <a:r>
              <a:rPr lang="fa-IR" altLang="en-US" b="1" dirty="0"/>
              <a:t> را كه يك كامپيوتر دستيار ديجيتالي شخصي بود طراحي كردند صدها قابليت جايگزين را براي اين ماشين ايجاد كردند. در پايانة چندين قابليت اصلي از بين بقيه انتخاب شد.</a:t>
            </a:r>
            <a:endParaRPr lang="en-US" altLang="en-US" b="1" dirty="0"/>
          </a:p>
        </p:txBody>
      </p:sp>
      <p:sp>
        <p:nvSpPr>
          <p:cNvPr id="2" name="Footer Placeholder 1"/>
          <p:cNvSpPr>
            <a:spLocks noGrp="1"/>
          </p:cNvSpPr>
          <p:nvPr>
            <p:ph type="ftr" sz="quarter" idx="11"/>
          </p:nvPr>
        </p:nvSpPr>
        <p:spPr/>
        <p:txBody>
          <a:bodyPr/>
          <a:lstStyle/>
          <a:p>
            <a:r>
              <a:rPr lang="fa-IR" smtClean="0"/>
              <a:t>مهندسی ارزش-خلاقیت- </a:t>
            </a:r>
            <a:r>
              <a:rPr lang="en-US" smtClean="0"/>
              <a:t>www.ravanshadnia.com</a:t>
            </a:r>
            <a:endParaRPr lang="en-US" dirty="0"/>
          </a:p>
        </p:txBody>
      </p:sp>
      <p:sp>
        <p:nvSpPr>
          <p:cNvPr id="3" name="Slide Number Placeholder 2"/>
          <p:cNvSpPr>
            <a:spLocks noGrp="1"/>
          </p:cNvSpPr>
          <p:nvPr>
            <p:ph type="sldNum" sz="quarter" idx="12"/>
          </p:nvPr>
        </p:nvSpPr>
        <p:spPr/>
        <p:txBody>
          <a:bodyPr/>
          <a:lstStyle/>
          <a:p>
            <a:fld id="{8BF94E1D-B273-4FD6-A7DD-B11FAD1D191C}" type="slidenum">
              <a:rPr lang="en-US" smtClean="0"/>
              <a:t>52</a:t>
            </a:fld>
            <a:endParaRPr lang="en-US"/>
          </a:p>
        </p:txBody>
      </p:sp>
    </p:spTree>
    <p:extLst>
      <p:ext uri="{BB962C8B-B14F-4D97-AF65-F5344CB8AC3E}">
        <p14:creationId xmlns:p14="http://schemas.microsoft.com/office/powerpoint/2010/main" val="26024505"/>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Rectangle 2"/>
          <p:cNvSpPr>
            <a:spLocks noGrp="1" noChangeArrowheads="1"/>
          </p:cNvSpPr>
          <p:nvPr>
            <p:ph type="title"/>
          </p:nvPr>
        </p:nvSpPr>
        <p:spPr>
          <a:xfrm>
            <a:off x="1919288" y="333376"/>
            <a:ext cx="8316912" cy="1152525"/>
          </a:xfrm>
        </p:spPr>
        <p:txBody>
          <a:bodyPr/>
          <a:lstStyle/>
          <a:p>
            <a:r>
              <a:rPr lang="fa-IR" altLang="en-US" b="1" dirty="0">
                <a:solidFill>
                  <a:schemeClr val="hlink"/>
                </a:solidFill>
              </a:rPr>
              <a:t>انتخاب از بين راه كارهاي مختلف</a:t>
            </a:r>
            <a:endParaRPr lang="en-US" altLang="en-US" b="1" dirty="0">
              <a:solidFill>
                <a:schemeClr val="hlink"/>
              </a:solidFill>
            </a:endParaRPr>
          </a:p>
        </p:txBody>
      </p:sp>
      <p:sp>
        <p:nvSpPr>
          <p:cNvPr id="106499" name="Rectangle 3"/>
          <p:cNvSpPr>
            <a:spLocks noGrp="1" noChangeArrowheads="1"/>
          </p:cNvSpPr>
          <p:nvPr>
            <p:ph type="body" idx="1"/>
          </p:nvPr>
        </p:nvSpPr>
        <p:spPr/>
        <p:txBody>
          <a:bodyPr/>
          <a:lstStyle/>
          <a:p>
            <a:pPr algn="r">
              <a:buFont typeface="Wingdings" panose="05000000000000000000" pitchFamily="2" charset="2"/>
              <a:buNone/>
            </a:pPr>
            <a:r>
              <a:rPr lang="fa-IR" altLang="en-US" b="1"/>
              <a:t>هنگامي كه مهندسان هوندا براي اولين بار موتوري را طراحي كردند كه 55 مايل در هر گالن مصرف داشت، راه  كارهاي مختلفي براي انتخاب در اختيار داشتند. تأثير فن آوري جديد بر هزينه توليد، سازگاري با سيستم هاي انتقال نيرو و غيره براي تصميم گيري آنان در انتخاب فن آوري، اهميت پسياري داشت.هر يك از فن آوري هاي ممكن مي بايست به لحاظ تأثير آنها بر اين عوامل، مورد ارزيابي قرار مي گرفت.</a:t>
            </a:r>
            <a:endParaRPr lang="en-US" altLang="en-US" b="1"/>
          </a:p>
        </p:txBody>
      </p:sp>
      <p:sp>
        <p:nvSpPr>
          <p:cNvPr id="2" name="Footer Placeholder 1"/>
          <p:cNvSpPr>
            <a:spLocks noGrp="1"/>
          </p:cNvSpPr>
          <p:nvPr>
            <p:ph type="ftr" sz="quarter" idx="11"/>
          </p:nvPr>
        </p:nvSpPr>
        <p:spPr/>
        <p:txBody>
          <a:bodyPr/>
          <a:lstStyle/>
          <a:p>
            <a:r>
              <a:rPr lang="fa-IR" smtClean="0"/>
              <a:t>مهندسی ارزش-خلاقیت- </a:t>
            </a:r>
            <a:r>
              <a:rPr lang="en-US" smtClean="0"/>
              <a:t>www.ravanshadnia.com</a:t>
            </a:r>
            <a:endParaRPr lang="en-US" dirty="0"/>
          </a:p>
        </p:txBody>
      </p:sp>
      <p:sp>
        <p:nvSpPr>
          <p:cNvPr id="3" name="Slide Number Placeholder 2"/>
          <p:cNvSpPr>
            <a:spLocks noGrp="1"/>
          </p:cNvSpPr>
          <p:nvPr>
            <p:ph type="sldNum" sz="quarter" idx="12"/>
          </p:nvPr>
        </p:nvSpPr>
        <p:spPr/>
        <p:txBody>
          <a:bodyPr/>
          <a:lstStyle/>
          <a:p>
            <a:fld id="{8BF94E1D-B273-4FD6-A7DD-B11FAD1D191C}" type="slidenum">
              <a:rPr lang="en-US" smtClean="0"/>
              <a:t>53</a:t>
            </a:fld>
            <a:endParaRPr lang="en-US"/>
          </a:p>
        </p:txBody>
      </p:sp>
    </p:spTree>
    <p:extLst>
      <p:ext uri="{BB962C8B-B14F-4D97-AF65-F5344CB8AC3E}">
        <p14:creationId xmlns:p14="http://schemas.microsoft.com/office/powerpoint/2010/main" val="1036150477"/>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Rectangle 2"/>
          <p:cNvSpPr>
            <a:spLocks noGrp="1" noChangeArrowheads="1"/>
          </p:cNvSpPr>
          <p:nvPr>
            <p:ph type="title"/>
          </p:nvPr>
        </p:nvSpPr>
        <p:spPr>
          <a:xfrm>
            <a:off x="2063750" y="1"/>
            <a:ext cx="8001000" cy="1216025"/>
          </a:xfrm>
        </p:spPr>
        <p:txBody>
          <a:bodyPr/>
          <a:lstStyle/>
          <a:p>
            <a:r>
              <a:rPr lang="fa-IR" altLang="en-US" sz="5300" b="1">
                <a:solidFill>
                  <a:schemeClr val="hlink"/>
                </a:solidFill>
              </a:rPr>
              <a:t>اجرا</a:t>
            </a:r>
            <a:endParaRPr lang="en-US" altLang="en-US" sz="5300" b="1">
              <a:solidFill>
                <a:schemeClr val="hlink"/>
              </a:solidFill>
            </a:endParaRPr>
          </a:p>
        </p:txBody>
      </p:sp>
      <p:sp>
        <p:nvSpPr>
          <p:cNvPr id="107523" name="Rectangle 3"/>
          <p:cNvSpPr>
            <a:spLocks noGrp="1" noChangeArrowheads="1"/>
          </p:cNvSpPr>
          <p:nvPr>
            <p:ph type="body" idx="1"/>
          </p:nvPr>
        </p:nvSpPr>
        <p:spPr/>
        <p:txBody>
          <a:bodyPr/>
          <a:lstStyle/>
          <a:p>
            <a:pPr algn="r">
              <a:buFont typeface="Wingdings" panose="05000000000000000000" pitchFamily="2" charset="2"/>
              <a:buNone/>
            </a:pPr>
            <a:endParaRPr lang="fa-IR" altLang="en-US" b="1"/>
          </a:p>
          <a:p>
            <a:pPr algn="r">
              <a:buFont typeface="Wingdings" panose="05000000000000000000" pitchFamily="2" charset="2"/>
              <a:buNone/>
            </a:pPr>
            <a:r>
              <a:rPr lang="fa-IR" altLang="en-US" b="1"/>
              <a:t>پس از آنكه ديدگاه روشني نسبت به كاري كه مي خواهيد انجام بدهيد پيدا كرده و برنامه اي براي انجام آن داشتيد آنگاه مي توانيد عملاً دست به كار شويد. اجرا مستلزم توچه دايم است. اين امر يعني دقيق شدن در جزئيات و پيش بيني موانع و غلبه بر آنها .</a:t>
            </a:r>
            <a:r>
              <a:rPr lang="fa-IR" altLang="en-US"/>
              <a:t> </a:t>
            </a:r>
            <a:endParaRPr lang="en-US" altLang="en-US"/>
          </a:p>
        </p:txBody>
      </p:sp>
      <p:sp>
        <p:nvSpPr>
          <p:cNvPr id="2" name="Footer Placeholder 1"/>
          <p:cNvSpPr>
            <a:spLocks noGrp="1"/>
          </p:cNvSpPr>
          <p:nvPr>
            <p:ph type="ftr" sz="quarter" idx="11"/>
          </p:nvPr>
        </p:nvSpPr>
        <p:spPr/>
        <p:txBody>
          <a:bodyPr/>
          <a:lstStyle/>
          <a:p>
            <a:r>
              <a:rPr lang="fa-IR" smtClean="0"/>
              <a:t>مهندسی ارزش-خلاقیت- </a:t>
            </a:r>
            <a:r>
              <a:rPr lang="en-US" smtClean="0"/>
              <a:t>www.ravanshadnia.com</a:t>
            </a:r>
            <a:endParaRPr lang="en-US" dirty="0"/>
          </a:p>
        </p:txBody>
      </p:sp>
      <p:sp>
        <p:nvSpPr>
          <p:cNvPr id="3" name="Slide Number Placeholder 2"/>
          <p:cNvSpPr>
            <a:spLocks noGrp="1"/>
          </p:cNvSpPr>
          <p:nvPr>
            <p:ph type="sldNum" sz="quarter" idx="12"/>
          </p:nvPr>
        </p:nvSpPr>
        <p:spPr/>
        <p:txBody>
          <a:bodyPr/>
          <a:lstStyle/>
          <a:p>
            <a:fld id="{8BF94E1D-B273-4FD6-A7DD-B11FAD1D191C}" type="slidenum">
              <a:rPr lang="en-US" smtClean="0"/>
              <a:t>54</a:t>
            </a:fld>
            <a:endParaRPr lang="en-US"/>
          </a:p>
        </p:txBody>
      </p:sp>
    </p:spTree>
    <p:extLst>
      <p:ext uri="{BB962C8B-B14F-4D97-AF65-F5344CB8AC3E}">
        <p14:creationId xmlns:p14="http://schemas.microsoft.com/office/powerpoint/2010/main" val="2328754531"/>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noChangeArrowheads="1"/>
          </p:cNvSpPr>
          <p:nvPr>
            <p:ph type="title"/>
          </p:nvPr>
        </p:nvSpPr>
        <p:spPr/>
        <p:txBody>
          <a:bodyPr/>
          <a:lstStyle/>
          <a:p>
            <a:r>
              <a:rPr lang="fa-IR" altLang="en-US" b="1">
                <a:solidFill>
                  <a:schemeClr val="hlink"/>
                </a:solidFill>
              </a:rPr>
              <a:t>كنترل</a:t>
            </a:r>
            <a:endParaRPr lang="en-US" altLang="en-US" b="1">
              <a:solidFill>
                <a:schemeClr val="hlink"/>
              </a:solidFill>
            </a:endParaRPr>
          </a:p>
        </p:txBody>
      </p:sp>
      <p:sp>
        <p:nvSpPr>
          <p:cNvPr id="39939" name="Rectangle 3"/>
          <p:cNvSpPr>
            <a:spLocks noGrp="1" noChangeArrowheads="1"/>
          </p:cNvSpPr>
          <p:nvPr>
            <p:ph type="body" idx="1"/>
          </p:nvPr>
        </p:nvSpPr>
        <p:spPr/>
        <p:txBody>
          <a:bodyPr/>
          <a:lstStyle/>
          <a:p>
            <a:pPr algn="r">
              <a:buFont typeface="Wingdings" panose="05000000000000000000" pitchFamily="2" charset="2"/>
              <a:buNone/>
            </a:pPr>
            <a:endParaRPr lang="fa-IR" altLang="en-US" b="1"/>
          </a:p>
          <a:p>
            <a:pPr algn="r">
              <a:buFont typeface="Wingdings" panose="05000000000000000000" pitchFamily="2" charset="2"/>
              <a:buNone/>
            </a:pPr>
            <a:r>
              <a:rPr lang="fa-IR" altLang="en-US" b="1"/>
              <a:t>ارزيابي نتايج آخرين مرحله فرآيند حل خلاق مسئله است كه اغلب ناديده گرفته مي شود. اين مرحله مستقيماً به مرحله تجزيه و تحليل محيط راه پيدا مي كند و چرخه جديدي از حل خلاق مسئله آغاز مي شود.تشخيص  نقايص در اين مرحله حايز اهميت است. </a:t>
            </a:r>
            <a:endParaRPr lang="en-US" altLang="en-US" b="1"/>
          </a:p>
        </p:txBody>
      </p:sp>
      <p:sp>
        <p:nvSpPr>
          <p:cNvPr id="2" name="Footer Placeholder 1"/>
          <p:cNvSpPr>
            <a:spLocks noGrp="1"/>
          </p:cNvSpPr>
          <p:nvPr>
            <p:ph type="ftr" sz="quarter" idx="11"/>
          </p:nvPr>
        </p:nvSpPr>
        <p:spPr/>
        <p:txBody>
          <a:bodyPr/>
          <a:lstStyle/>
          <a:p>
            <a:r>
              <a:rPr lang="fa-IR" smtClean="0"/>
              <a:t>مهندسی ارزش-خلاقیت- </a:t>
            </a:r>
            <a:r>
              <a:rPr lang="en-US" smtClean="0"/>
              <a:t>www.ravanshadnia.com</a:t>
            </a:r>
            <a:endParaRPr lang="en-US" dirty="0"/>
          </a:p>
        </p:txBody>
      </p:sp>
      <p:sp>
        <p:nvSpPr>
          <p:cNvPr id="3" name="Slide Number Placeholder 2"/>
          <p:cNvSpPr>
            <a:spLocks noGrp="1"/>
          </p:cNvSpPr>
          <p:nvPr>
            <p:ph type="sldNum" sz="quarter" idx="12"/>
          </p:nvPr>
        </p:nvSpPr>
        <p:spPr/>
        <p:txBody>
          <a:bodyPr/>
          <a:lstStyle/>
          <a:p>
            <a:fld id="{8BF94E1D-B273-4FD6-A7DD-B11FAD1D191C}" type="slidenum">
              <a:rPr lang="en-US" smtClean="0"/>
              <a:t>55</a:t>
            </a:fld>
            <a:endParaRPr lang="en-US"/>
          </a:p>
        </p:txBody>
      </p:sp>
    </p:spTree>
    <p:extLst>
      <p:ext uri="{BB962C8B-B14F-4D97-AF65-F5344CB8AC3E}">
        <p14:creationId xmlns:p14="http://schemas.microsoft.com/office/powerpoint/2010/main" val="3285095115"/>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Rectangle 2"/>
          <p:cNvSpPr>
            <a:spLocks noGrp="1" noChangeArrowheads="1"/>
          </p:cNvSpPr>
          <p:nvPr>
            <p:ph type="title"/>
          </p:nvPr>
        </p:nvSpPr>
        <p:spPr>
          <a:xfrm>
            <a:off x="1847850" y="1"/>
            <a:ext cx="8001000" cy="1216025"/>
          </a:xfrm>
        </p:spPr>
        <p:txBody>
          <a:bodyPr/>
          <a:lstStyle/>
          <a:p>
            <a:pPr rtl="1"/>
            <a:r>
              <a:rPr lang="fa-IR" altLang="en-US" sz="2700" b="1">
                <a:solidFill>
                  <a:schemeClr val="hlink"/>
                </a:solidFill>
              </a:rPr>
              <a:t>شركت </a:t>
            </a:r>
            <a:r>
              <a:rPr lang="en-US" altLang="en-US" sz="2700" b="1">
                <a:solidFill>
                  <a:schemeClr val="hlink"/>
                </a:solidFill>
              </a:rPr>
              <a:t>EATON</a:t>
            </a:r>
            <a:r>
              <a:rPr lang="fa-IR" altLang="en-US" sz="2700" b="1">
                <a:solidFill>
                  <a:schemeClr val="hlink"/>
                </a:solidFill>
              </a:rPr>
              <a:t> از نوآوري براي رقابت استفاده مي كند.</a:t>
            </a:r>
            <a:endParaRPr lang="en-US" altLang="en-US" sz="2700" b="1">
              <a:solidFill>
                <a:schemeClr val="hlink"/>
              </a:solidFill>
            </a:endParaRPr>
          </a:p>
        </p:txBody>
      </p:sp>
      <p:sp>
        <p:nvSpPr>
          <p:cNvPr id="108547" name="Rectangle 3"/>
          <p:cNvSpPr>
            <a:spLocks noGrp="1" noChangeArrowheads="1"/>
          </p:cNvSpPr>
          <p:nvPr>
            <p:ph type="body" idx="1"/>
          </p:nvPr>
        </p:nvSpPr>
        <p:spPr/>
        <p:txBody>
          <a:bodyPr/>
          <a:lstStyle/>
          <a:p>
            <a:pPr algn="r">
              <a:buFont typeface="Wingdings" panose="05000000000000000000" pitchFamily="2" charset="2"/>
              <a:buNone/>
            </a:pPr>
            <a:r>
              <a:rPr lang="fa-IR" altLang="en-US" b="1"/>
              <a:t>شركت سهامي ايتون، سازنده دنده و سوپاپ موتور، اكسل كاميون، مدار شكن و ديگر قطعات متداول، عمدتاً براي خودروسازيها، داراي 38000 نفر كارگر در 110 كارخانه در سراسر چهان است.كاهش چشمگير هزينه ها چهت افزايش بهره وري از عوامل موفقيت اين شركت است. ايتون دفاتر حساب هاي خود را باز گذاشت تا در تصميم گيري آگاهانه به آنها كمك كنند از طريق برنامه هاي  تسهيم سود، يادداشت ها تقديري كاركنان خود را به تلاش جدي در امر نوآوري فرآيند، ترغيب نموده است.</a:t>
            </a:r>
          </a:p>
          <a:p>
            <a:pPr algn="r">
              <a:buFont typeface="Wingdings" panose="05000000000000000000" pitchFamily="2" charset="2"/>
              <a:buNone/>
            </a:pPr>
            <a:endParaRPr lang="en-US" altLang="en-US" b="1"/>
          </a:p>
        </p:txBody>
      </p:sp>
      <p:sp>
        <p:nvSpPr>
          <p:cNvPr id="2" name="Footer Placeholder 1"/>
          <p:cNvSpPr>
            <a:spLocks noGrp="1"/>
          </p:cNvSpPr>
          <p:nvPr>
            <p:ph type="ftr" sz="quarter" idx="11"/>
          </p:nvPr>
        </p:nvSpPr>
        <p:spPr/>
        <p:txBody>
          <a:bodyPr/>
          <a:lstStyle/>
          <a:p>
            <a:r>
              <a:rPr lang="fa-IR" smtClean="0"/>
              <a:t>مهندسی ارزش-خلاقیت- </a:t>
            </a:r>
            <a:r>
              <a:rPr lang="en-US" smtClean="0"/>
              <a:t>www.ravanshadnia.com</a:t>
            </a:r>
            <a:endParaRPr lang="en-US" dirty="0"/>
          </a:p>
        </p:txBody>
      </p:sp>
      <p:sp>
        <p:nvSpPr>
          <p:cNvPr id="3" name="Slide Number Placeholder 2"/>
          <p:cNvSpPr>
            <a:spLocks noGrp="1"/>
          </p:cNvSpPr>
          <p:nvPr>
            <p:ph type="sldNum" sz="quarter" idx="12"/>
          </p:nvPr>
        </p:nvSpPr>
        <p:spPr/>
        <p:txBody>
          <a:bodyPr/>
          <a:lstStyle/>
          <a:p>
            <a:fld id="{8BF94E1D-B273-4FD6-A7DD-B11FAD1D191C}" type="slidenum">
              <a:rPr lang="en-US" smtClean="0"/>
              <a:t>56</a:t>
            </a:fld>
            <a:endParaRPr lang="en-US"/>
          </a:p>
        </p:txBody>
      </p:sp>
    </p:spTree>
    <p:extLst>
      <p:ext uri="{BB962C8B-B14F-4D97-AF65-F5344CB8AC3E}">
        <p14:creationId xmlns:p14="http://schemas.microsoft.com/office/powerpoint/2010/main" val="4219923932"/>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altLang="en-US" b="1" dirty="0">
                <a:solidFill>
                  <a:schemeClr val="hlink"/>
                </a:solidFill>
              </a:rPr>
              <a:t>101 تكنيك حل خلاق مسئله</a:t>
            </a:r>
            <a:endParaRPr lang="en-US" dirty="0"/>
          </a:p>
        </p:txBody>
      </p:sp>
      <p:sp>
        <p:nvSpPr>
          <p:cNvPr id="3" name="Text Placeholder 2"/>
          <p:cNvSpPr>
            <a:spLocks noGrp="1"/>
          </p:cNvSpPr>
          <p:nvPr>
            <p:ph type="body" idx="1"/>
          </p:nvPr>
        </p:nvSpPr>
        <p:spPr/>
        <p:txBody>
          <a:bodyPr/>
          <a:lstStyle/>
          <a:p>
            <a:endParaRPr lang="en-US"/>
          </a:p>
        </p:txBody>
      </p:sp>
      <p:sp>
        <p:nvSpPr>
          <p:cNvPr id="4" name="Footer Placeholder 3"/>
          <p:cNvSpPr>
            <a:spLocks noGrp="1"/>
          </p:cNvSpPr>
          <p:nvPr>
            <p:ph type="ftr" sz="quarter" idx="11"/>
          </p:nvPr>
        </p:nvSpPr>
        <p:spPr/>
        <p:txBody>
          <a:bodyPr/>
          <a:lstStyle/>
          <a:p>
            <a:r>
              <a:rPr lang="fa-IR" smtClean="0"/>
              <a:t>مهندسی ارزش-خلاقیت- </a:t>
            </a:r>
            <a:r>
              <a:rPr lang="en-US" smtClean="0"/>
              <a:t>www.ravanshadnia.com</a:t>
            </a:r>
            <a:endParaRPr lang="en-US"/>
          </a:p>
        </p:txBody>
      </p:sp>
      <p:sp>
        <p:nvSpPr>
          <p:cNvPr id="5" name="Slide Number Placeholder 4"/>
          <p:cNvSpPr>
            <a:spLocks noGrp="1"/>
          </p:cNvSpPr>
          <p:nvPr>
            <p:ph type="sldNum" sz="quarter" idx="12"/>
          </p:nvPr>
        </p:nvSpPr>
        <p:spPr/>
        <p:txBody>
          <a:bodyPr/>
          <a:lstStyle/>
          <a:p>
            <a:fld id="{8BF94E1D-B273-4FD6-A7DD-B11FAD1D191C}" type="slidenum">
              <a:rPr lang="en-US" smtClean="0"/>
              <a:t>57</a:t>
            </a:fld>
            <a:endParaRPr lang="en-US"/>
          </a:p>
        </p:txBody>
      </p:sp>
    </p:spTree>
    <p:extLst>
      <p:ext uri="{BB962C8B-B14F-4D97-AF65-F5344CB8AC3E}">
        <p14:creationId xmlns:p14="http://schemas.microsoft.com/office/powerpoint/2010/main" val="152448718"/>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p:cNvSpPr>
            <a:spLocks noGrp="1" noChangeArrowheads="1"/>
          </p:cNvSpPr>
          <p:nvPr>
            <p:ph type="title"/>
          </p:nvPr>
        </p:nvSpPr>
        <p:spPr/>
        <p:txBody>
          <a:bodyPr/>
          <a:lstStyle/>
          <a:p>
            <a:r>
              <a:rPr lang="fa-IR" altLang="en-US" b="1">
                <a:solidFill>
                  <a:schemeClr val="hlink"/>
                </a:solidFill>
              </a:rPr>
              <a:t>تکنیک های خلاقیت تا مرحله حل مسئله</a:t>
            </a:r>
            <a:endParaRPr lang="en-US" altLang="en-US" b="1">
              <a:solidFill>
                <a:schemeClr val="hlink"/>
              </a:solidFill>
            </a:endParaRPr>
          </a:p>
        </p:txBody>
      </p:sp>
      <p:sp>
        <p:nvSpPr>
          <p:cNvPr id="45059" name="Rectangle 3"/>
          <p:cNvSpPr>
            <a:spLocks noGrp="1" noChangeArrowheads="1"/>
          </p:cNvSpPr>
          <p:nvPr>
            <p:ph type="body" idx="1"/>
          </p:nvPr>
        </p:nvSpPr>
        <p:spPr/>
        <p:txBody>
          <a:bodyPr/>
          <a:lstStyle/>
          <a:p>
            <a:pPr algn="r">
              <a:buFont typeface="Wingdings" panose="05000000000000000000" pitchFamily="2" charset="2"/>
              <a:buNone/>
            </a:pPr>
            <a:r>
              <a:rPr lang="fa-IR" altLang="en-US" b="1" dirty="0">
                <a:solidFill>
                  <a:srgbClr val="9900CC"/>
                </a:solidFill>
              </a:rPr>
              <a:t>تحلیل محیطی</a:t>
            </a:r>
          </a:p>
          <a:p>
            <a:pPr algn="r">
              <a:buFont typeface="Wingdings" panose="05000000000000000000" pitchFamily="2" charset="2"/>
              <a:buNone/>
            </a:pPr>
            <a:r>
              <a:rPr lang="fa-IR" altLang="en-US" b="1" dirty="0"/>
              <a:t>1/1 مقایسه نسبت به </a:t>
            </a:r>
            <a:r>
              <a:rPr lang="fa-IR" altLang="en-US" b="1" dirty="0" smtClean="0"/>
              <a:t>دیگران:الگوبرداری</a:t>
            </a:r>
            <a:r>
              <a:rPr lang="fa-IR" altLang="en-US" b="1" dirty="0"/>
              <a:t>, بهترین رویه ها, مسابقه ها علیه رقبای موهوم</a:t>
            </a:r>
          </a:p>
          <a:p>
            <a:pPr algn="r">
              <a:buFont typeface="Wingdings" panose="05000000000000000000" pitchFamily="2" charset="2"/>
              <a:buNone/>
            </a:pPr>
            <a:r>
              <a:rPr lang="fa-IR" altLang="en-US" b="1" dirty="0"/>
              <a:t>2/2 به کارگیری پیشگویان و مشاوران</a:t>
            </a:r>
          </a:p>
          <a:p>
            <a:pPr algn="r">
              <a:buFont typeface="Wingdings" panose="05000000000000000000" pitchFamily="2" charset="2"/>
              <a:buNone/>
            </a:pPr>
            <a:r>
              <a:rPr lang="fa-IR" altLang="en-US" b="1" dirty="0"/>
              <a:t>3/3 کنترل علایم ضعیف </a:t>
            </a:r>
          </a:p>
          <a:p>
            <a:pPr algn="r">
              <a:buFont typeface="Wingdings" panose="05000000000000000000" pitchFamily="2" charset="2"/>
              <a:buNone/>
            </a:pPr>
            <a:r>
              <a:rPr lang="fa-IR" altLang="en-US" b="1" dirty="0"/>
              <a:t>4/4 جست و جوی فرصت</a:t>
            </a:r>
          </a:p>
          <a:p>
            <a:pPr algn="r">
              <a:buFont typeface="Wingdings" panose="05000000000000000000" pitchFamily="2" charset="2"/>
              <a:buNone/>
            </a:pPr>
            <a:r>
              <a:rPr lang="fa-IR" altLang="en-US" b="1" dirty="0"/>
              <a:t> </a:t>
            </a:r>
            <a:endParaRPr lang="en-US" altLang="en-US" b="1" dirty="0"/>
          </a:p>
        </p:txBody>
      </p:sp>
      <p:sp>
        <p:nvSpPr>
          <p:cNvPr id="2" name="Footer Placeholder 1"/>
          <p:cNvSpPr>
            <a:spLocks noGrp="1"/>
          </p:cNvSpPr>
          <p:nvPr>
            <p:ph type="ftr" sz="quarter" idx="11"/>
          </p:nvPr>
        </p:nvSpPr>
        <p:spPr/>
        <p:txBody>
          <a:bodyPr/>
          <a:lstStyle/>
          <a:p>
            <a:r>
              <a:rPr lang="fa-IR" smtClean="0"/>
              <a:t>مهندسی ارزش-خلاقیت- </a:t>
            </a:r>
            <a:r>
              <a:rPr lang="en-US" smtClean="0"/>
              <a:t>www.ravanshadnia.com</a:t>
            </a:r>
            <a:endParaRPr lang="en-US" dirty="0"/>
          </a:p>
        </p:txBody>
      </p:sp>
      <p:sp>
        <p:nvSpPr>
          <p:cNvPr id="3" name="Slide Number Placeholder 2"/>
          <p:cNvSpPr>
            <a:spLocks noGrp="1"/>
          </p:cNvSpPr>
          <p:nvPr>
            <p:ph type="sldNum" sz="quarter" idx="12"/>
          </p:nvPr>
        </p:nvSpPr>
        <p:spPr/>
        <p:txBody>
          <a:bodyPr/>
          <a:lstStyle/>
          <a:p>
            <a:fld id="{8BF94E1D-B273-4FD6-A7DD-B11FAD1D191C}" type="slidenum">
              <a:rPr lang="en-US" smtClean="0"/>
              <a:t>58</a:t>
            </a:fld>
            <a:endParaRPr lang="en-US"/>
          </a:p>
        </p:txBody>
      </p:sp>
    </p:spTree>
    <p:extLst>
      <p:ext uri="{BB962C8B-B14F-4D97-AF65-F5344CB8AC3E}">
        <p14:creationId xmlns:p14="http://schemas.microsoft.com/office/powerpoint/2010/main" val="1323265905"/>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Grp="1" noChangeArrowheads="1"/>
          </p:cNvSpPr>
          <p:nvPr>
            <p:ph type="body" idx="1"/>
          </p:nvPr>
        </p:nvSpPr>
        <p:spPr>
          <a:xfrm>
            <a:off x="1981200" y="333376"/>
            <a:ext cx="8229600" cy="5832475"/>
          </a:xfrm>
        </p:spPr>
        <p:txBody>
          <a:bodyPr>
            <a:normAutofit/>
          </a:bodyPr>
          <a:lstStyle/>
          <a:p>
            <a:pPr algn="r">
              <a:lnSpc>
                <a:spcPct val="80000"/>
              </a:lnSpc>
              <a:buFont typeface="Wingdings" panose="05000000000000000000" pitchFamily="2" charset="2"/>
              <a:buNone/>
            </a:pPr>
            <a:r>
              <a:rPr lang="fa-IR" altLang="en-US" sz="2800" b="1" dirty="0" smtClean="0">
                <a:solidFill>
                  <a:srgbClr val="9900CC"/>
                </a:solidFill>
              </a:rPr>
              <a:t>تشخیص </a:t>
            </a:r>
            <a:r>
              <a:rPr lang="fa-IR" altLang="en-US" sz="2800" b="1" dirty="0">
                <a:solidFill>
                  <a:srgbClr val="9900CC"/>
                </a:solidFill>
              </a:rPr>
              <a:t>مسئله</a:t>
            </a:r>
          </a:p>
          <a:p>
            <a:pPr algn="r">
              <a:lnSpc>
                <a:spcPct val="80000"/>
              </a:lnSpc>
              <a:buFont typeface="Wingdings" panose="05000000000000000000" pitchFamily="2" charset="2"/>
              <a:buNone/>
            </a:pPr>
            <a:r>
              <a:rPr lang="fa-IR" altLang="en-US" sz="2800" b="1" dirty="0"/>
              <a:t>5/1 وضعیت آرمانی</a:t>
            </a:r>
          </a:p>
          <a:p>
            <a:pPr algn="r">
              <a:lnSpc>
                <a:spcPct val="80000"/>
              </a:lnSpc>
              <a:buFont typeface="Wingdings" panose="05000000000000000000" pitchFamily="2" charset="2"/>
              <a:buNone/>
            </a:pPr>
            <a:r>
              <a:rPr lang="fa-IR" altLang="en-US" sz="2800" b="1" dirty="0"/>
              <a:t>6/2 چک لیست ها</a:t>
            </a:r>
          </a:p>
          <a:p>
            <a:pPr algn="r">
              <a:lnSpc>
                <a:spcPct val="80000"/>
              </a:lnSpc>
              <a:buFont typeface="Wingdings" panose="05000000000000000000" pitchFamily="2" charset="2"/>
              <a:buNone/>
            </a:pPr>
            <a:r>
              <a:rPr lang="fa-IR" altLang="en-US" sz="2800" b="1" dirty="0"/>
              <a:t>7/3 توفان فکری معکوس</a:t>
            </a:r>
          </a:p>
          <a:p>
            <a:pPr algn="r">
              <a:lnSpc>
                <a:spcPct val="80000"/>
              </a:lnSpc>
              <a:buFont typeface="Wingdings" panose="05000000000000000000" pitchFamily="2" charset="2"/>
              <a:buNone/>
            </a:pPr>
            <a:r>
              <a:rPr lang="fa-IR" altLang="en-US" sz="2800" b="1" dirty="0"/>
              <a:t>8/4 فکاهی و طنز</a:t>
            </a:r>
          </a:p>
          <a:p>
            <a:pPr algn="r">
              <a:lnSpc>
                <a:spcPct val="80000"/>
              </a:lnSpc>
              <a:buFont typeface="Wingdings" panose="05000000000000000000" pitchFamily="2" charset="2"/>
              <a:buNone/>
            </a:pPr>
            <a:r>
              <a:rPr lang="fa-IR" altLang="en-US" sz="2800" b="1" dirty="0"/>
              <a:t>9/5 گردآوری و فهرست کردن شکایات</a:t>
            </a:r>
          </a:p>
          <a:p>
            <a:pPr algn="r">
              <a:lnSpc>
                <a:spcPct val="80000"/>
              </a:lnSpc>
              <a:buFont typeface="Wingdings" panose="05000000000000000000" pitchFamily="2" charset="2"/>
              <a:buNone/>
            </a:pPr>
            <a:r>
              <a:rPr lang="fa-IR" altLang="en-US" sz="2800" b="1" dirty="0"/>
              <a:t>10/6 پاسخ دادن به ندای دیگران</a:t>
            </a:r>
          </a:p>
          <a:p>
            <a:pPr algn="r">
              <a:lnSpc>
                <a:spcPct val="80000"/>
              </a:lnSpc>
              <a:buFont typeface="Wingdings" panose="05000000000000000000" pitchFamily="2" charset="2"/>
              <a:buNone/>
            </a:pPr>
            <a:r>
              <a:rPr lang="fa-IR" altLang="en-US" sz="2800" b="1" dirty="0"/>
              <a:t>11/7 ایفای نقش</a:t>
            </a:r>
          </a:p>
          <a:p>
            <a:pPr algn="r">
              <a:lnSpc>
                <a:spcPct val="80000"/>
              </a:lnSpc>
              <a:buFont typeface="Wingdings" panose="05000000000000000000" pitchFamily="2" charset="2"/>
              <a:buNone/>
            </a:pPr>
            <a:r>
              <a:rPr lang="fa-IR" altLang="en-US" sz="2800" b="1" dirty="0"/>
              <a:t>12/8 برنامه پیشنهادها</a:t>
            </a:r>
          </a:p>
          <a:p>
            <a:pPr algn="r">
              <a:lnSpc>
                <a:spcPct val="80000"/>
              </a:lnSpc>
              <a:buFont typeface="Wingdings" panose="05000000000000000000" pitchFamily="2" charset="2"/>
              <a:buNone/>
            </a:pPr>
            <a:r>
              <a:rPr lang="fa-IR" altLang="en-US" sz="2800" b="1" dirty="0"/>
              <a:t>13/9 تمرین و دیگر رویکردهای گروهی</a:t>
            </a:r>
            <a:endParaRPr lang="en-US" altLang="en-US" sz="2800" b="1" dirty="0"/>
          </a:p>
        </p:txBody>
      </p:sp>
      <p:sp>
        <p:nvSpPr>
          <p:cNvPr id="2" name="Footer Placeholder 1"/>
          <p:cNvSpPr>
            <a:spLocks noGrp="1"/>
          </p:cNvSpPr>
          <p:nvPr>
            <p:ph type="ftr" sz="quarter" idx="11"/>
          </p:nvPr>
        </p:nvSpPr>
        <p:spPr/>
        <p:txBody>
          <a:bodyPr/>
          <a:lstStyle/>
          <a:p>
            <a:r>
              <a:rPr lang="fa-IR" smtClean="0"/>
              <a:t>مهندسی ارزش-خلاقیت- </a:t>
            </a:r>
            <a:r>
              <a:rPr lang="en-US" smtClean="0"/>
              <a:t>www.ravanshadnia.com</a:t>
            </a:r>
            <a:endParaRPr lang="en-US" dirty="0"/>
          </a:p>
        </p:txBody>
      </p:sp>
      <p:sp>
        <p:nvSpPr>
          <p:cNvPr id="3" name="Slide Number Placeholder 2"/>
          <p:cNvSpPr>
            <a:spLocks noGrp="1"/>
          </p:cNvSpPr>
          <p:nvPr>
            <p:ph type="sldNum" sz="quarter" idx="12"/>
          </p:nvPr>
        </p:nvSpPr>
        <p:spPr/>
        <p:txBody>
          <a:bodyPr/>
          <a:lstStyle/>
          <a:p>
            <a:fld id="{8BF94E1D-B273-4FD6-A7DD-B11FAD1D191C}" type="slidenum">
              <a:rPr lang="en-US" smtClean="0"/>
              <a:t>59</a:t>
            </a:fld>
            <a:endParaRPr lang="en-US"/>
          </a:p>
        </p:txBody>
      </p:sp>
    </p:spTree>
    <p:extLst>
      <p:ext uri="{BB962C8B-B14F-4D97-AF65-F5344CB8AC3E}">
        <p14:creationId xmlns:p14="http://schemas.microsoft.com/office/powerpoint/2010/main" val="14752195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Rectangle 36"/>
          <p:cNvSpPr/>
          <p:nvPr/>
        </p:nvSpPr>
        <p:spPr>
          <a:xfrm>
            <a:off x="1524000" y="4419600"/>
            <a:ext cx="9144000" cy="2465388"/>
          </a:xfrm>
          <a:prstGeom prst="rect">
            <a:avLst/>
          </a:prstGeom>
          <a:solidFill>
            <a:srgbClr val="3D16AA"/>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eaLnBrk="1" fontAlgn="auto" hangingPunct="1">
              <a:spcBef>
                <a:spcPts val="0"/>
              </a:spcBef>
              <a:spcAft>
                <a:spcPts val="0"/>
              </a:spcAft>
              <a:defRPr/>
            </a:pPr>
            <a:endParaRPr lang="fa-IR"/>
          </a:p>
        </p:txBody>
      </p:sp>
      <p:sp>
        <p:nvSpPr>
          <p:cNvPr id="38" name="Oval 37"/>
          <p:cNvSpPr/>
          <p:nvPr/>
        </p:nvSpPr>
        <p:spPr>
          <a:xfrm>
            <a:off x="8653463" y="5711825"/>
            <a:ext cx="1446212" cy="958850"/>
          </a:xfrm>
          <a:prstGeom prst="ellipse">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eaLnBrk="1" fontAlgn="auto" hangingPunct="1">
              <a:spcBef>
                <a:spcPts val="0"/>
              </a:spcBef>
              <a:spcAft>
                <a:spcPts val="0"/>
              </a:spcAft>
              <a:defRPr/>
            </a:pPr>
            <a:endParaRPr lang="fa-IR"/>
          </a:p>
        </p:txBody>
      </p:sp>
      <p:sp>
        <p:nvSpPr>
          <p:cNvPr id="39" name="Oval 38"/>
          <p:cNvSpPr/>
          <p:nvPr/>
        </p:nvSpPr>
        <p:spPr>
          <a:xfrm>
            <a:off x="6986588" y="5770563"/>
            <a:ext cx="1447800" cy="958850"/>
          </a:xfrm>
          <a:prstGeom prst="ellipse">
            <a:avLst/>
          </a:prstGeom>
          <a:solidFill>
            <a:schemeClr val="accent6">
              <a:lumMod val="75000"/>
            </a:schemeClr>
          </a:solidFill>
        </p:spPr>
        <p:style>
          <a:lnRef idx="2">
            <a:schemeClr val="accent6">
              <a:shade val="50000"/>
            </a:schemeClr>
          </a:lnRef>
          <a:fillRef idx="1">
            <a:schemeClr val="accent6"/>
          </a:fillRef>
          <a:effectRef idx="0">
            <a:schemeClr val="accent6"/>
          </a:effectRef>
          <a:fontRef idx="minor">
            <a:schemeClr val="lt1"/>
          </a:fontRef>
        </p:style>
        <p:txBody>
          <a:bodyPr rtlCol="1" anchor="ctr"/>
          <a:lstStyle/>
          <a:p>
            <a:pPr algn="ctr" eaLnBrk="1" fontAlgn="auto" hangingPunct="1">
              <a:spcBef>
                <a:spcPts val="0"/>
              </a:spcBef>
              <a:spcAft>
                <a:spcPts val="0"/>
              </a:spcAft>
              <a:defRPr/>
            </a:pPr>
            <a:endParaRPr lang="fa-IR"/>
          </a:p>
        </p:txBody>
      </p:sp>
      <p:sp>
        <p:nvSpPr>
          <p:cNvPr id="40" name="Oval 39"/>
          <p:cNvSpPr/>
          <p:nvPr/>
        </p:nvSpPr>
        <p:spPr>
          <a:xfrm>
            <a:off x="5321300" y="5729288"/>
            <a:ext cx="1446213" cy="958850"/>
          </a:xfrm>
          <a:prstGeom prst="ellipse">
            <a:avLst/>
          </a:prstGeom>
          <a:solidFill>
            <a:srgbClr val="FFFF00"/>
          </a:solidFill>
        </p:spPr>
        <p:style>
          <a:lnRef idx="2">
            <a:schemeClr val="accent6">
              <a:shade val="50000"/>
            </a:schemeClr>
          </a:lnRef>
          <a:fillRef idx="1">
            <a:schemeClr val="accent6"/>
          </a:fillRef>
          <a:effectRef idx="0">
            <a:schemeClr val="accent6"/>
          </a:effectRef>
          <a:fontRef idx="minor">
            <a:schemeClr val="lt1"/>
          </a:fontRef>
        </p:style>
        <p:txBody>
          <a:bodyPr rtlCol="1" anchor="ctr"/>
          <a:lstStyle/>
          <a:p>
            <a:pPr algn="ctr" eaLnBrk="1" fontAlgn="auto" hangingPunct="1">
              <a:spcBef>
                <a:spcPts val="0"/>
              </a:spcBef>
              <a:spcAft>
                <a:spcPts val="0"/>
              </a:spcAft>
              <a:defRPr/>
            </a:pPr>
            <a:endParaRPr lang="fa-IR"/>
          </a:p>
        </p:txBody>
      </p:sp>
      <p:sp>
        <p:nvSpPr>
          <p:cNvPr id="41" name="Oval 40"/>
          <p:cNvSpPr/>
          <p:nvPr/>
        </p:nvSpPr>
        <p:spPr>
          <a:xfrm>
            <a:off x="3695700" y="5730875"/>
            <a:ext cx="1447800" cy="958850"/>
          </a:xfrm>
          <a:prstGeom prst="ellipse">
            <a:avLst/>
          </a:prstGeom>
          <a:solidFill>
            <a:srgbClr val="FFC000"/>
          </a:solidFill>
        </p:spPr>
        <p:style>
          <a:lnRef idx="2">
            <a:schemeClr val="accent6">
              <a:shade val="50000"/>
            </a:schemeClr>
          </a:lnRef>
          <a:fillRef idx="1">
            <a:schemeClr val="accent6"/>
          </a:fillRef>
          <a:effectRef idx="0">
            <a:schemeClr val="accent6"/>
          </a:effectRef>
          <a:fontRef idx="minor">
            <a:schemeClr val="lt1"/>
          </a:fontRef>
        </p:style>
        <p:txBody>
          <a:bodyPr rtlCol="1" anchor="ctr"/>
          <a:lstStyle/>
          <a:p>
            <a:pPr algn="ctr" eaLnBrk="1" fontAlgn="auto" hangingPunct="1">
              <a:spcBef>
                <a:spcPts val="0"/>
              </a:spcBef>
              <a:spcAft>
                <a:spcPts val="0"/>
              </a:spcAft>
              <a:defRPr/>
            </a:pPr>
            <a:endParaRPr lang="fa-IR"/>
          </a:p>
        </p:txBody>
      </p:sp>
      <p:sp>
        <p:nvSpPr>
          <p:cNvPr id="42" name="Oval 41"/>
          <p:cNvSpPr/>
          <p:nvPr/>
        </p:nvSpPr>
        <p:spPr>
          <a:xfrm>
            <a:off x="8653463" y="4581525"/>
            <a:ext cx="1446212" cy="958850"/>
          </a:xfrm>
          <a:prstGeom prst="ellipse">
            <a:avLst/>
          </a:prstGeom>
        </p:spPr>
        <p:style>
          <a:lnRef idx="2">
            <a:schemeClr val="accent5">
              <a:shade val="50000"/>
            </a:schemeClr>
          </a:lnRef>
          <a:fillRef idx="1">
            <a:schemeClr val="accent5"/>
          </a:fillRef>
          <a:effectRef idx="0">
            <a:schemeClr val="accent5"/>
          </a:effectRef>
          <a:fontRef idx="minor">
            <a:schemeClr val="lt1"/>
          </a:fontRef>
        </p:style>
        <p:txBody>
          <a:bodyPr rtlCol="1" anchor="ctr"/>
          <a:lstStyle/>
          <a:p>
            <a:pPr algn="ctr" eaLnBrk="1" fontAlgn="auto" hangingPunct="1">
              <a:spcBef>
                <a:spcPts val="0"/>
              </a:spcBef>
              <a:spcAft>
                <a:spcPts val="0"/>
              </a:spcAft>
              <a:defRPr/>
            </a:pPr>
            <a:endParaRPr lang="fa-IR"/>
          </a:p>
        </p:txBody>
      </p:sp>
      <p:sp>
        <p:nvSpPr>
          <p:cNvPr id="43" name="Oval 42"/>
          <p:cNvSpPr/>
          <p:nvPr/>
        </p:nvSpPr>
        <p:spPr>
          <a:xfrm>
            <a:off x="6986588" y="4581525"/>
            <a:ext cx="1447800" cy="958850"/>
          </a:xfrm>
          <a:prstGeom prst="ellipse">
            <a:avLst/>
          </a:prstGeom>
        </p:spPr>
        <p:style>
          <a:lnRef idx="2">
            <a:schemeClr val="accent4">
              <a:shade val="50000"/>
            </a:schemeClr>
          </a:lnRef>
          <a:fillRef idx="1">
            <a:schemeClr val="accent4"/>
          </a:fillRef>
          <a:effectRef idx="0">
            <a:schemeClr val="accent4"/>
          </a:effectRef>
          <a:fontRef idx="minor">
            <a:schemeClr val="lt1"/>
          </a:fontRef>
        </p:style>
        <p:txBody>
          <a:bodyPr rtlCol="1" anchor="ctr"/>
          <a:lstStyle/>
          <a:p>
            <a:pPr algn="ctr" eaLnBrk="1" fontAlgn="auto" hangingPunct="1">
              <a:spcBef>
                <a:spcPts val="0"/>
              </a:spcBef>
              <a:spcAft>
                <a:spcPts val="0"/>
              </a:spcAft>
              <a:defRPr/>
            </a:pPr>
            <a:endParaRPr lang="fa-IR"/>
          </a:p>
        </p:txBody>
      </p:sp>
      <p:sp>
        <p:nvSpPr>
          <p:cNvPr id="44" name="Oval 43"/>
          <p:cNvSpPr/>
          <p:nvPr/>
        </p:nvSpPr>
        <p:spPr>
          <a:xfrm>
            <a:off x="5321300" y="4581525"/>
            <a:ext cx="1446213" cy="958850"/>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1" anchor="ctr"/>
          <a:lstStyle/>
          <a:p>
            <a:pPr algn="ctr" eaLnBrk="1" fontAlgn="auto" hangingPunct="1">
              <a:spcBef>
                <a:spcPts val="0"/>
              </a:spcBef>
              <a:spcAft>
                <a:spcPts val="0"/>
              </a:spcAft>
              <a:defRPr/>
            </a:pPr>
            <a:endParaRPr lang="fa-IR"/>
          </a:p>
        </p:txBody>
      </p:sp>
      <p:sp>
        <p:nvSpPr>
          <p:cNvPr id="45" name="Oval 44"/>
          <p:cNvSpPr/>
          <p:nvPr/>
        </p:nvSpPr>
        <p:spPr>
          <a:xfrm>
            <a:off x="3695700" y="4616450"/>
            <a:ext cx="1447800" cy="958850"/>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rtlCol="1" anchor="ctr"/>
          <a:lstStyle/>
          <a:p>
            <a:pPr algn="ctr" eaLnBrk="1" fontAlgn="auto" hangingPunct="1">
              <a:spcBef>
                <a:spcPts val="0"/>
              </a:spcBef>
              <a:spcAft>
                <a:spcPts val="0"/>
              </a:spcAft>
              <a:defRPr/>
            </a:pPr>
            <a:endParaRPr lang="fa-IR"/>
          </a:p>
        </p:txBody>
      </p:sp>
      <p:sp>
        <p:nvSpPr>
          <p:cNvPr id="46" name="Oval 45"/>
          <p:cNvSpPr/>
          <p:nvPr/>
        </p:nvSpPr>
        <p:spPr>
          <a:xfrm>
            <a:off x="1854200" y="5095875"/>
            <a:ext cx="1446213" cy="958850"/>
          </a:xfrm>
          <a:prstGeom prst="ellipse">
            <a:avLst/>
          </a:prstGeom>
          <a:solidFill>
            <a:srgbClr val="C00000"/>
          </a:solidFill>
        </p:spPr>
        <p:style>
          <a:lnRef idx="2">
            <a:schemeClr val="accent6">
              <a:shade val="50000"/>
            </a:schemeClr>
          </a:lnRef>
          <a:fillRef idx="1">
            <a:schemeClr val="accent6"/>
          </a:fillRef>
          <a:effectRef idx="0">
            <a:schemeClr val="accent6"/>
          </a:effectRef>
          <a:fontRef idx="minor">
            <a:schemeClr val="lt1"/>
          </a:fontRef>
        </p:style>
        <p:txBody>
          <a:bodyPr rtlCol="1" anchor="ctr"/>
          <a:lstStyle/>
          <a:p>
            <a:pPr algn="ctr" eaLnBrk="1" fontAlgn="auto" hangingPunct="1">
              <a:spcBef>
                <a:spcPts val="0"/>
              </a:spcBef>
              <a:spcAft>
                <a:spcPts val="0"/>
              </a:spcAft>
              <a:defRPr/>
            </a:pPr>
            <a:endParaRPr lang="fa-IR"/>
          </a:p>
        </p:txBody>
      </p:sp>
      <p:sp>
        <p:nvSpPr>
          <p:cNvPr id="47" name="Rectangle 46"/>
          <p:cNvSpPr>
            <a:spLocks noChangeArrowheads="1"/>
          </p:cNvSpPr>
          <p:nvPr/>
        </p:nvSpPr>
        <p:spPr bwMode="auto">
          <a:xfrm>
            <a:off x="3913188" y="4813300"/>
            <a:ext cx="1014412"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lnSpc>
                <a:spcPct val="100000"/>
              </a:lnSpc>
              <a:spcBef>
                <a:spcPct val="0"/>
              </a:spcBef>
              <a:buFontTx/>
              <a:buNone/>
            </a:pPr>
            <a:r>
              <a:rPr lang="fa-IR" altLang="en-US" sz="1800" b="1">
                <a:latin typeface="Arial" panose="020B0604020202020204" pitchFamily="34" charset="0"/>
                <a:ea typeface="Calibri" panose="020F0502020204030204" pitchFamily="34" charset="0"/>
                <a:cs typeface="B Yekan" panose="00000400000000000000" pitchFamily="2" charset="-78"/>
              </a:rPr>
              <a:t>روبات‌های</a:t>
            </a:r>
          </a:p>
          <a:p>
            <a:pPr algn="ctr" eaLnBrk="1" hangingPunct="1">
              <a:lnSpc>
                <a:spcPct val="100000"/>
              </a:lnSpc>
              <a:spcBef>
                <a:spcPct val="0"/>
              </a:spcBef>
              <a:buFontTx/>
              <a:buNone/>
            </a:pPr>
            <a:r>
              <a:rPr lang="fa-IR" altLang="en-US" sz="1800" b="1">
                <a:latin typeface="Arial" panose="020B0604020202020204" pitchFamily="34" charset="0"/>
                <a:ea typeface="Calibri" panose="020F0502020204030204" pitchFamily="34" charset="0"/>
                <a:cs typeface="B Yekan" panose="00000400000000000000" pitchFamily="2" charset="-78"/>
              </a:rPr>
              <a:t> خودکار</a:t>
            </a:r>
            <a:endParaRPr lang="fa-IR" altLang="en-US" sz="1800">
              <a:latin typeface="Arial" panose="020B0604020202020204" pitchFamily="34" charset="0"/>
              <a:ea typeface="Calibri" panose="020F0502020204030204" pitchFamily="34" charset="0"/>
              <a:cs typeface="B Yekan" panose="00000400000000000000" pitchFamily="2" charset="-78"/>
            </a:endParaRPr>
          </a:p>
        </p:txBody>
      </p:sp>
      <p:sp>
        <p:nvSpPr>
          <p:cNvPr id="48" name="Rectangle 47"/>
          <p:cNvSpPr>
            <a:spLocks noChangeArrowheads="1"/>
          </p:cNvSpPr>
          <p:nvPr/>
        </p:nvSpPr>
        <p:spPr bwMode="auto">
          <a:xfrm>
            <a:off x="9012238" y="6024563"/>
            <a:ext cx="90805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r" eaLnBrk="1" hangingPunct="1">
              <a:lnSpc>
                <a:spcPct val="100000"/>
              </a:lnSpc>
              <a:spcBef>
                <a:spcPct val="0"/>
              </a:spcBef>
              <a:buFontTx/>
              <a:buNone/>
            </a:pPr>
            <a:r>
              <a:rPr lang="fa-IR" altLang="en-US" sz="1800" b="1">
                <a:latin typeface="Arial" panose="020B0604020202020204" pitchFamily="34" charset="0"/>
                <a:ea typeface="Calibri" panose="020F0502020204030204" pitchFamily="34" charset="0"/>
                <a:cs typeface="B Yekan" panose="00000400000000000000" pitchFamily="2" charset="-78"/>
              </a:rPr>
              <a:t>بیگ دیتا</a:t>
            </a:r>
            <a:endParaRPr lang="fa-IR" altLang="en-US" sz="1800">
              <a:latin typeface="Arial" panose="020B0604020202020204" pitchFamily="34" charset="0"/>
              <a:ea typeface="Calibri" panose="020F0502020204030204" pitchFamily="34" charset="0"/>
              <a:cs typeface="B Yekan" panose="00000400000000000000" pitchFamily="2" charset="-78"/>
            </a:endParaRPr>
          </a:p>
        </p:txBody>
      </p:sp>
      <p:sp>
        <p:nvSpPr>
          <p:cNvPr id="49" name="Rectangle 48"/>
          <p:cNvSpPr>
            <a:spLocks noChangeArrowheads="1"/>
          </p:cNvSpPr>
          <p:nvPr/>
        </p:nvSpPr>
        <p:spPr bwMode="auto">
          <a:xfrm>
            <a:off x="5594350" y="4725988"/>
            <a:ext cx="863600"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r" eaLnBrk="1" hangingPunct="1">
              <a:lnSpc>
                <a:spcPct val="100000"/>
              </a:lnSpc>
              <a:spcBef>
                <a:spcPct val="0"/>
              </a:spcBef>
              <a:buFontTx/>
              <a:buNone/>
            </a:pPr>
            <a:r>
              <a:rPr lang="fa-IR" altLang="en-US" sz="1800" b="1">
                <a:latin typeface="Arial" panose="020B0604020202020204" pitchFamily="34" charset="0"/>
                <a:ea typeface="Calibri" panose="020F0502020204030204" pitchFamily="34" charset="0"/>
                <a:cs typeface="B Yekan" panose="00000400000000000000" pitchFamily="2" charset="-78"/>
              </a:rPr>
              <a:t>واقعیت</a:t>
            </a:r>
          </a:p>
          <a:p>
            <a:pPr algn="r" eaLnBrk="1" hangingPunct="1">
              <a:lnSpc>
                <a:spcPct val="100000"/>
              </a:lnSpc>
              <a:spcBef>
                <a:spcPct val="0"/>
              </a:spcBef>
              <a:buFontTx/>
              <a:buNone/>
            </a:pPr>
            <a:r>
              <a:rPr lang="fa-IR" altLang="en-US" sz="1800" b="1">
                <a:latin typeface="Arial" panose="020B0604020202020204" pitchFamily="34" charset="0"/>
                <a:ea typeface="Calibri" panose="020F0502020204030204" pitchFamily="34" charset="0"/>
                <a:cs typeface="B Yekan" panose="00000400000000000000" pitchFamily="2" charset="-78"/>
              </a:rPr>
              <a:t> افزوده </a:t>
            </a:r>
            <a:endParaRPr lang="fa-IR" altLang="en-US" sz="1800">
              <a:latin typeface="Arial" panose="020B0604020202020204" pitchFamily="34" charset="0"/>
              <a:ea typeface="Calibri" panose="020F0502020204030204" pitchFamily="34" charset="0"/>
              <a:cs typeface="B Yekan" panose="00000400000000000000" pitchFamily="2" charset="-78"/>
            </a:endParaRPr>
          </a:p>
        </p:txBody>
      </p:sp>
      <p:sp>
        <p:nvSpPr>
          <p:cNvPr id="50" name="Rectangle 49"/>
          <p:cNvSpPr>
            <a:spLocks noChangeArrowheads="1"/>
          </p:cNvSpPr>
          <p:nvPr/>
        </p:nvSpPr>
        <p:spPr bwMode="auto">
          <a:xfrm>
            <a:off x="5635625" y="5867400"/>
            <a:ext cx="92075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r" eaLnBrk="1" hangingPunct="1">
              <a:lnSpc>
                <a:spcPct val="100000"/>
              </a:lnSpc>
              <a:spcBef>
                <a:spcPct val="0"/>
              </a:spcBef>
              <a:buFontTx/>
              <a:buNone/>
            </a:pPr>
            <a:r>
              <a:rPr lang="fa-IR" altLang="en-US" sz="1800" b="1">
                <a:latin typeface="Arial" panose="020B0604020202020204" pitchFamily="34" charset="0"/>
                <a:ea typeface="Calibri" panose="020F0502020204030204" pitchFamily="34" charset="0"/>
                <a:cs typeface="B Yekan" panose="00000400000000000000" pitchFamily="2" charset="-78"/>
              </a:rPr>
              <a:t>تولید </a:t>
            </a:r>
          </a:p>
          <a:p>
            <a:pPr algn="r" eaLnBrk="1" hangingPunct="1">
              <a:lnSpc>
                <a:spcPct val="100000"/>
              </a:lnSpc>
              <a:spcBef>
                <a:spcPct val="0"/>
              </a:spcBef>
              <a:buFontTx/>
              <a:buNone/>
            </a:pPr>
            <a:r>
              <a:rPr lang="fa-IR" altLang="en-US" sz="1800" b="1">
                <a:latin typeface="Arial" panose="020B0604020202020204" pitchFamily="34" charset="0"/>
                <a:ea typeface="Calibri" panose="020F0502020204030204" pitchFamily="34" charset="0"/>
                <a:cs typeface="B Yekan" panose="00000400000000000000" pitchFamily="2" charset="-78"/>
              </a:rPr>
              <a:t>افزایشی</a:t>
            </a:r>
            <a:endParaRPr lang="fa-IR" altLang="en-US" sz="1800">
              <a:latin typeface="Arial" panose="020B0604020202020204" pitchFamily="34" charset="0"/>
              <a:ea typeface="Calibri" panose="020F0502020204030204" pitchFamily="34" charset="0"/>
              <a:cs typeface="B Yekan" panose="00000400000000000000" pitchFamily="2" charset="-78"/>
            </a:endParaRPr>
          </a:p>
        </p:txBody>
      </p:sp>
      <p:sp>
        <p:nvSpPr>
          <p:cNvPr id="51" name="Rectangle 50"/>
          <p:cNvSpPr>
            <a:spLocks noChangeArrowheads="1"/>
          </p:cNvSpPr>
          <p:nvPr/>
        </p:nvSpPr>
        <p:spPr bwMode="auto">
          <a:xfrm>
            <a:off x="7135813" y="6008688"/>
            <a:ext cx="1236662"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r" eaLnBrk="1" hangingPunct="1">
              <a:lnSpc>
                <a:spcPct val="100000"/>
              </a:lnSpc>
              <a:spcBef>
                <a:spcPct val="0"/>
              </a:spcBef>
              <a:buFontTx/>
              <a:buNone/>
            </a:pPr>
            <a:r>
              <a:rPr lang="fa-IR" altLang="en-US" sz="1800" b="1">
                <a:latin typeface="Arial" panose="020B0604020202020204" pitchFamily="34" charset="0"/>
                <a:ea typeface="Calibri" panose="020F0502020204030204" pitchFamily="34" charset="0"/>
                <a:cs typeface="B Yekan" panose="00000400000000000000" pitchFamily="2" charset="-78"/>
              </a:rPr>
              <a:t>رایانش ابری</a:t>
            </a:r>
            <a:endParaRPr lang="fa-IR" altLang="en-US" sz="1800">
              <a:latin typeface="Arial" panose="020B0604020202020204" pitchFamily="34" charset="0"/>
              <a:ea typeface="Calibri" panose="020F0502020204030204" pitchFamily="34" charset="0"/>
              <a:cs typeface="B Yekan" panose="00000400000000000000" pitchFamily="2" charset="-78"/>
            </a:endParaRPr>
          </a:p>
        </p:txBody>
      </p:sp>
      <p:sp>
        <p:nvSpPr>
          <p:cNvPr id="52" name="Rectangle 51"/>
          <p:cNvSpPr>
            <a:spLocks noChangeArrowheads="1"/>
          </p:cNvSpPr>
          <p:nvPr/>
        </p:nvSpPr>
        <p:spPr bwMode="auto">
          <a:xfrm>
            <a:off x="4051300" y="5867400"/>
            <a:ext cx="80645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r" eaLnBrk="1" hangingPunct="1">
              <a:lnSpc>
                <a:spcPct val="100000"/>
              </a:lnSpc>
              <a:spcBef>
                <a:spcPct val="0"/>
              </a:spcBef>
              <a:buFontTx/>
              <a:buNone/>
            </a:pPr>
            <a:r>
              <a:rPr lang="fa-IR" altLang="en-US" sz="1800" b="1">
                <a:latin typeface="Arial" panose="020B0604020202020204" pitchFamily="34" charset="0"/>
                <a:ea typeface="Calibri" panose="020F0502020204030204" pitchFamily="34" charset="0"/>
                <a:cs typeface="B Yekan" panose="00000400000000000000" pitchFamily="2" charset="-78"/>
              </a:rPr>
              <a:t>امنیت </a:t>
            </a:r>
          </a:p>
          <a:p>
            <a:pPr algn="r" eaLnBrk="1" hangingPunct="1">
              <a:lnSpc>
                <a:spcPct val="100000"/>
              </a:lnSpc>
              <a:spcBef>
                <a:spcPct val="0"/>
              </a:spcBef>
              <a:buFontTx/>
              <a:buNone/>
            </a:pPr>
            <a:r>
              <a:rPr lang="fa-IR" altLang="en-US" sz="1800" b="1">
                <a:latin typeface="Arial" panose="020B0604020202020204" pitchFamily="34" charset="0"/>
                <a:ea typeface="Calibri" panose="020F0502020204030204" pitchFamily="34" charset="0"/>
                <a:cs typeface="B Yekan" panose="00000400000000000000" pitchFamily="2" charset="-78"/>
              </a:rPr>
              <a:t>سایبری</a:t>
            </a:r>
            <a:endParaRPr lang="fa-IR" altLang="en-US" sz="1800">
              <a:latin typeface="Arial" panose="020B0604020202020204" pitchFamily="34" charset="0"/>
              <a:ea typeface="Calibri" panose="020F0502020204030204" pitchFamily="34" charset="0"/>
              <a:cs typeface="B Yekan" panose="00000400000000000000" pitchFamily="2" charset="-78"/>
            </a:endParaRPr>
          </a:p>
        </p:txBody>
      </p:sp>
      <p:sp>
        <p:nvSpPr>
          <p:cNvPr id="53" name="Rectangle 52"/>
          <p:cNvSpPr>
            <a:spLocks noChangeArrowheads="1"/>
          </p:cNvSpPr>
          <p:nvPr/>
        </p:nvSpPr>
        <p:spPr bwMode="auto">
          <a:xfrm>
            <a:off x="6973888" y="4800600"/>
            <a:ext cx="1355725"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lnSpc>
                <a:spcPct val="100000"/>
              </a:lnSpc>
              <a:spcBef>
                <a:spcPct val="0"/>
              </a:spcBef>
              <a:buFontTx/>
              <a:buNone/>
            </a:pPr>
            <a:r>
              <a:rPr lang="fa-IR" altLang="en-US" sz="1800" b="1">
                <a:latin typeface="Arial" panose="020B0604020202020204" pitchFamily="34" charset="0"/>
                <a:ea typeface="Calibri" panose="020F0502020204030204" pitchFamily="34" charset="0"/>
                <a:cs typeface="B Yekan" panose="00000400000000000000" pitchFamily="2" charset="-78"/>
              </a:rPr>
              <a:t>یکپارچه‌سازی </a:t>
            </a:r>
          </a:p>
          <a:p>
            <a:pPr algn="ctr" eaLnBrk="1" hangingPunct="1">
              <a:lnSpc>
                <a:spcPct val="100000"/>
              </a:lnSpc>
              <a:spcBef>
                <a:spcPct val="0"/>
              </a:spcBef>
              <a:buFontTx/>
              <a:buNone/>
            </a:pPr>
            <a:r>
              <a:rPr lang="fa-IR" altLang="en-US" sz="1800" b="1">
                <a:latin typeface="Arial" panose="020B0604020202020204" pitchFamily="34" charset="0"/>
                <a:ea typeface="Calibri" panose="020F0502020204030204" pitchFamily="34" charset="0"/>
                <a:cs typeface="B Yekan" panose="00000400000000000000" pitchFamily="2" charset="-78"/>
              </a:rPr>
              <a:t>سیستم‌ها </a:t>
            </a:r>
            <a:endParaRPr lang="fa-IR" altLang="en-US" sz="1800">
              <a:latin typeface="Arial" panose="020B0604020202020204" pitchFamily="34" charset="0"/>
              <a:ea typeface="Calibri" panose="020F0502020204030204" pitchFamily="34" charset="0"/>
              <a:cs typeface="B Yekan" panose="00000400000000000000" pitchFamily="2" charset="-78"/>
            </a:endParaRPr>
          </a:p>
        </p:txBody>
      </p:sp>
      <p:sp>
        <p:nvSpPr>
          <p:cNvPr id="54" name="Rectangle 53"/>
          <p:cNvSpPr>
            <a:spLocks noChangeArrowheads="1"/>
          </p:cNvSpPr>
          <p:nvPr/>
        </p:nvSpPr>
        <p:spPr bwMode="auto">
          <a:xfrm>
            <a:off x="8832850" y="4876800"/>
            <a:ext cx="1087438"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r" eaLnBrk="1" hangingPunct="1">
              <a:lnSpc>
                <a:spcPct val="100000"/>
              </a:lnSpc>
              <a:spcBef>
                <a:spcPct val="0"/>
              </a:spcBef>
              <a:buFontTx/>
              <a:buNone/>
            </a:pPr>
            <a:r>
              <a:rPr lang="fa-IR" altLang="en-US" sz="1800" b="1">
                <a:latin typeface="Arial" panose="020B0604020202020204" pitchFamily="34" charset="0"/>
                <a:ea typeface="Calibri" panose="020F0502020204030204" pitchFamily="34" charset="0"/>
                <a:cs typeface="B Yekan" panose="00000400000000000000" pitchFamily="2" charset="-78"/>
              </a:rPr>
              <a:t>شبیه‌سازی</a:t>
            </a:r>
            <a:endParaRPr lang="fa-IR" altLang="en-US" sz="1800">
              <a:latin typeface="Arial" panose="020B0604020202020204" pitchFamily="34" charset="0"/>
              <a:ea typeface="Calibri" panose="020F0502020204030204" pitchFamily="34" charset="0"/>
              <a:cs typeface="B Yekan" panose="00000400000000000000" pitchFamily="2" charset="-78"/>
            </a:endParaRPr>
          </a:p>
        </p:txBody>
      </p:sp>
      <p:sp>
        <p:nvSpPr>
          <p:cNvPr id="55" name="Rectangle 54"/>
          <p:cNvSpPr>
            <a:spLocks noChangeArrowheads="1"/>
          </p:cNvSpPr>
          <p:nvPr/>
        </p:nvSpPr>
        <p:spPr bwMode="auto">
          <a:xfrm>
            <a:off x="1941513" y="5389563"/>
            <a:ext cx="1271587"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r" eaLnBrk="1" hangingPunct="1">
              <a:lnSpc>
                <a:spcPct val="100000"/>
              </a:lnSpc>
              <a:spcBef>
                <a:spcPct val="0"/>
              </a:spcBef>
              <a:buFontTx/>
              <a:buNone/>
            </a:pPr>
            <a:r>
              <a:rPr lang="fa-IR" altLang="en-US" sz="1800" b="1">
                <a:solidFill>
                  <a:schemeClr val="bg1"/>
                </a:solidFill>
                <a:latin typeface="Arial" panose="020B0604020202020204" pitchFamily="34" charset="0"/>
                <a:ea typeface="Calibri" panose="020F0502020204030204" pitchFamily="34" charset="0"/>
                <a:cs typeface="B Yekan" panose="00000400000000000000" pitchFamily="2" charset="-78"/>
              </a:rPr>
              <a:t>اینترنت اشیا</a:t>
            </a:r>
            <a:endParaRPr lang="fa-IR" altLang="en-US" sz="1800">
              <a:solidFill>
                <a:schemeClr val="bg1"/>
              </a:solidFill>
              <a:latin typeface="Arial" panose="020B0604020202020204" pitchFamily="34" charset="0"/>
              <a:ea typeface="Calibri" panose="020F0502020204030204" pitchFamily="34" charset="0"/>
              <a:cs typeface="B Yekan" panose="00000400000000000000" pitchFamily="2" charset="-78"/>
            </a:endParaRPr>
          </a:p>
        </p:txBody>
      </p:sp>
      <p:pic>
        <p:nvPicPr>
          <p:cNvPr id="119829" name="Picture 55"/>
          <p:cNvPicPr>
            <a:picLocks noChangeAspect="1"/>
          </p:cNvPicPr>
          <p:nvPr/>
        </p:nvPicPr>
        <p:blipFill>
          <a:blip r:embed="rId2">
            <a:extLst>
              <a:ext uri="{28A0092B-C50C-407E-A947-70E740481C1C}">
                <a14:useLocalDpi xmlns:a14="http://schemas.microsoft.com/office/drawing/2010/main" val="0"/>
              </a:ext>
            </a:extLst>
          </a:blip>
          <a:srcRect b="18324"/>
          <a:stretch>
            <a:fillRect/>
          </a:stretch>
        </p:blipFill>
        <p:spPr bwMode="auto">
          <a:xfrm>
            <a:off x="4051300" y="-30163"/>
            <a:ext cx="6542088" cy="3459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8" name="Rectangle 57"/>
          <p:cNvSpPr/>
          <p:nvPr/>
        </p:nvSpPr>
        <p:spPr>
          <a:xfrm>
            <a:off x="1509713" y="3359150"/>
            <a:ext cx="7851775" cy="812800"/>
          </a:xfrm>
          <a:prstGeom prst="rect">
            <a:avLst/>
          </a:prstGeom>
          <a:solidFill>
            <a:schemeClr val="tx1">
              <a:lumMod val="65000"/>
              <a:lumOff val="35000"/>
            </a:schemeClr>
          </a:solidFill>
          <a:ln>
            <a:noFill/>
          </a:ln>
        </p:spPr>
        <p:style>
          <a:lnRef idx="2">
            <a:schemeClr val="dk1">
              <a:shade val="50000"/>
            </a:schemeClr>
          </a:lnRef>
          <a:fillRef idx="1">
            <a:schemeClr val="dk1"/>
          </a:fillRef>
          <a:effectRef idx="0">
            <a:schemeClr val="dk1"/>
          </a:effectRef>
          <a:fontRef idx="minor">
            <a:schemeClr val="lt1"/>
          </a:fontRef>
        </p:style>
        <p:txBody>
          <a:bodyPr rtlCol="1" anchor="ctr"/>
          <a:lstStyle/>
          <a:p>
            <a:pPr algn="ctr" eaLnBrk="1" fontAlgn="auto" hangingPunct="1">
              <a:spcBef>
                <a:spcPts val="0"/>
              </a:spcBef>
              <a:spcAft>
                <a:spcPts val="0"/>
              </a:spcAft>
              <a:defRPr/>
            </a:pPr>
            <a:r>
              <a:rPr lang="fa-IR" sz="3200" b="1" dirty="0">
                <a:solidFill>
                  <a:srgbClr val="FFFF00"/>
                </a:solidFill>
                <a:ea typeface="Calibri" panose="020F0502020204030204" pitchFamily="34" charset="0"/>
                <a:cs typeface="B Yekan" panose="00000400000000000000" pitchFamily="2" charset="-78"/>
              </a:rPr>
              <a:t>۹ تکنولوژی کلیدی پایه‌های انقلاب صنعتی چهارم </a:t>
            </a:r>
            <a:endParaRPr lang="fa-IR" sz="3200" dirty="0">
              <a:solidFill>
                <a:srgbClr val="FFFF00"/>
              </a:solidFill>
              <a:cs typeface="B Yekan" panose="00000400000000000000" pitchFamily="2" charset="-78"/>
            </a:endParaRPr>
          </a:p>
        </p:txBody>
      </p:sp>
      <p:pic>
        <p:nvPicPr>
          <p:cNvPr id="59" name="Picture 58"/>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985963" y="168275"/>
            <a:ext cx="1709737" cy="1711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0" name="Rectangle 59"/>
          <p:cNvSpPr>
            <a:spLocks noChangeArrowheads="1"/>
          </p:cNvSpPr>
          <p:nvPr/>
        </p:nvSpPr>
        <p:spPr bwMode="auto">
          <a:xfrm>
            <a:off x="1547813" y="1765300"/>
            <a:ext cx="2592387" cy="147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just" rtl="1" eaLnBrk="1" hangingPunct="1">
              <a:lnSpc>
                <a:spcPct val="100000"/>
              </a:lnSpc>
              <a:spcBef>
                <a:spcPct val="0"/>
              </a:spcBef>
              <a:buFontTx/>
              <a:buNone/>
            </a:pPr>
            <a:r>
              <a:rPr lang="fa-IR" altLang="fa-IR" sz="1800" b="1" dirty="0">
                <a:latin typeface="Adobe Kaiti Std R"/>
                <a:ea typeface="Adobe Kaiti Std R"/>
                <a:cs typeface="B Yekan" panose="00000400000000000000" pitchFamily="2" charset="-78"/>
              </a:rPr>
              <a:t>توجه جدی به اینترنت اشیاء </a:t>
            </a:r>
          </a:p>
          <a:p>
            <a:pPr algn="just" rtl="1" eaLnBrk="1" hangingPunct="1">
              <a:lnSpc>
                <a:spcPct val="100000"/>
              </a:lnSpc>
              <a:spcBef>
                <a:spcPct val="0"/>
              </a:spcBef>
              <a:buFontTx/>
              <a:buNone/>
            </a:pPr>
            <a:r>
              <a:rPr lang="fa-IR" altLang="fa-IR" sz="1800" b="1" dirty="0">
                <a:latin typeface="Adobe Kaiti Std R"/>
                <a:ea typeface="Adobe Kaiti Std R"/>
                <a:cs typeface="B Yekan" panose="00000400000000000000" pitchFamily="2" charset="-78"/>
              </a:rPr>
              <a:t>در بسیاری از کشورها از جمله در آلمان، انگلستان، آمریکا، </a:t>
            </a:r>
            <a:r>
              <a:rPr lang="fa-IR" altLang="en-US" sz="1800" b="1" dirty="0">
                <a:latin typeface="Adobe Kaiti Std R"/>
                <a:ea typeface="Adobe Kaiti Std R"/>
                <a:cs typeface="B Yekan" panose="00000400000000000000" pitchFamily="2" charset="-78"/>
              </a:rPr>
              <a:t>چین، کره جنوبی ، هند</a:t>
            </a:r>
            <a:r>
              <a:rPr lang="en-US" altLang="en-US" sz="1800" b="1" dirty="0">
                <a:latin typeface="Adobe Kaiti Std R"/>
                <a:ea typeface="Adobe Kaiti Std R"/>
                <a:cs typeface="B Yekan" panose="00000400000000000000" pitchFamily="2" charset="-78"/>
              </a:rPr>
              <a:t> </a:t>
            </a:r>
            <a:r>
              <a:rPr lang="fa-IR" altLang="en-US" sz="1800" b="1" dirty="0">
                <a:latin typeface="Adobe Kaiti Std R"/>
                <a:ea typeface="Adobe Kaiti Std R"/>
                <a:cs typeface="B Yekan" panose="00000400000000000000" pitchFamily="2" charset="-78"/>
              </a:rPr>
              <a:t>، برزیل، سنگاپورو...</a:t>
            </a:r>
            <a:endParaRPr lang="fa-IR" altLang="en-US" sz="1800" dirty="0">
              <a:latin typeface="Arial" panose="020B0604020202020204" pitchFamily="34" charset="0"/>
            </a:endParaRPr>
          </a:p>
        </p:txBody>
      </p:sp>
      <p:sp>
        <p:nvSpPr>
          <p:cNvPr id="62" name="Rectangle 61"/>
          <p:cNvSpPr>
            <a:spLocks noChangeArrowheads="1"/>
          </p:cNvSpPr>
          <p:nvPr/>
        </p:nvSpPr>
        <p:spPr bwMode="auto">
          <a:xfrm>
            <a:off x="2617788" y="1042988"/>
            <a:ext cx="579437"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r" eaLnBrk="1" hangingPunct="1">
              <a:lnSpc>
                <a:spcPct val="100000"/>
              </a:lnSpc>
              <a:spcBef>
                <a:spcPct val="0"/>
              </a:spcBef>
              <a:buFontTx/>
              <a:buNone/>
            </a:pPr>
            <a:r>
              <a:rPr lang="en-US" altLang="fa-IR" sz="1800" b="1">
                <a:latin typeface="Adobe Kaiti Std R"/>
                <a:ea typeface="Adobe Kaiti Std R"/>
                <a:cs typeface="B Yekan" panose="00000400000000000000" pitchFamily="2" charset="-78"/>
              </a:rPr>
              <a:t>IOT</a:t>
            </a:r>
            <a:endParaRPr lang="fa-IR" altLang="en-US" sz="1800">
              <a:latin typeface="Arial" panose="020B0604020202020204" pitchFamily="34" charset="0"/>
              <a:ea typeface="Adobe Kaiti Std R"/>
              <a:cs typeface="B Yekan" panose="00000400000000000000" pitchFamily="2" charset="-78"/>
            </a:endParaRPr>
          </a:p>
        </p:txBody>
      </p:sp>
      <p:sp>
        <p:nvSpPr>
          <p:cNvPr id="2" name="Footer Placeholder 1"/>
          <p:cNvSpPr>
            <a:spLocks noGrp="1"/>
          </p:cNvSpPr>
          <p:nvPr>
            <p:ph type="ftr" sz="quarter" idx="11"/>
          </p:nvPr>
        </p:nvSpPr>
        <p:spPr/>
        <p:txBody>
          <a:bodyPr/>
          <a:lstStyle/>
          <a:p>
            <a:r>
              <a:rPr lang="fa-IR" smtClean="0"/>
              <a:t>مهندسی ارزش-خلاقیت- </a:t>
            </a:r>
            <a:r>
              <a:rPr lang="en-US" smtClean="0"/>
              <a:t>www.ravanshadnia.com</a:t>
            </a:r>
            <a:endParaRPr lang="en-US" dirty="0"/>
          </a:p>
        </p:txBody>
      </p:sp>
      <p:sp>
        <p:nvSpPr>
          <p:cNvPr id="3" name="Slide Number Placeholder 2"/>
          <p:cNvSpPr>
            <a:spLocks noGrp="1"/>
          </p:cNvSpPr>
          <p:nvPr>
            <p:ph type="sldNum" sz="quarter" idx="12"/>
          </p:nvPr>
        </p:nvSpPr>
        <p:spPr/>
        <p:txBody>
          <a:bodyPr/>
          <a:lstStyle/>
          <a:p>
            <a:fld id="{BFE43E44-E2A7-49DA-9CA6-8353E3EC4199}" type="slidenum">
              <a:rPr lang="en-US" smtClean="0"/>
              <a:t>6</a:t>
            </a:fld>
            <a:endParaRPr lang="en-US"/>
          </a:p>
        </p:txBody>
      </p:sp>
    </p:spTree>
    <p:extLst>
      <p:ext uri="{BB962C8B-B14F-4D97-AF65-F5344CB8AC3E}">
        <p14:creationId xmlns:p14="http://schemas.microsoft.com/office/powerpoint/2010/main" val="325347066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circle(in)">
                                      <p:cBhvr>
                                        <p:cTn id="7" dur="2000"/>
                                        <p:tgtEl>
                                          <p:spTgt spid="38"/>
                                        </p:tgtEl>
                                      </p:cBhvr>
                                    </p:animEffect>
                                  </p:childTnLst>
                                </p:cTn>
                              </p:par>
                              <p:par>
                                <p:cTn id="8" presetID="6" presetClass="entr" presetSubtype="16" fill="hold" grpId="0" nodeType="withEffect">
                                  <p:stCondLst>
                                    <p:cond delay="0"/>
                                  </p:stCondLst>
                                  <p:childTnLst>
                                    <p:set>
                                      <p:cBhvr>
                                        <p:cTn id="9" dur="1" fill="hold">
                                          <p:stCondLst>
                                            <p:cond delay="0"/>
                                          </p:stCondLst>
                                        </p:cTn>
                                        <p:tgtEl>
                                          <p:spTgt spid="39"/>
                                        </p:tgtEl>
                                        <p:attrNameLst>
                                          <p:attrName>style.visibility</p:attrName>
                                        </p:attrNameLst>
                                      </p:cBhvr>
                                      <p:to>
                                        <p:strVal val="visible"/>
                                      </p:to>
                                    </p:set>
                                    <p:animEffect transition="in" filter="circle(in)">
                                      <p:cBhvr>
                                        <p:cTn id="10" dur="2000"/>
                                        <p:tgtEl>
                                          <p:spTgt spid="39"/>
                                        </p:tgtEl>
                                      </p:cBhvr>
                                    </p:animEffect>
                                  </p:childTnLst>
                                </p:cTn>
                              </p:par>
                              <p:par>
                                <p:cTn id="11" presetID="6" presetClass="entr" presetSubtype="16" fill="hold" grpId="0" nodeType="withEffect">
                                  <p:stCondLst>
                                    <p:cond delay="0"/>
                                  </p:stCondLst>
                                  <p:childTnLst>
                                    <p:set>
                                      <p:cBhvr>
                                        <p:cTn id="12" dur="1" fill="hold">
                                          <p:stCondLst>
                                            <p:cond delay="0"/>
                                          </p:stCondLst>
                                        </p:cTn>
                                        <p:tgtEl>
                                          <p:spTgt spid="40"/>
                                        </p:tgtEl>
                                        <p:attrNameLst>
                                          <p:attrName>style.visibility</p:attrName>
                                        </p:attrNameLst>
                                      </p:cBhvr>
                                      <p:to>
                                        <p:strVal val="visible"/>
                                      </p:to>
                                    </p:set>
                                    <p:animEffect transition="in" filter="circle(in)">
                                      <p:cBhvr>
                                        <p:cTn id="13" dur="2000"/>
                                        <p:tgtEl>
                                          <p:spTgt spid="40"/>
                                        </p:tgtEl>
                                      </p:cBhvr>
                                    </p:animEffect>
                                  </p:childTnLst>
                                </p:cTn>
                              </p:par>
                              <p:par>
                                <p:cTn id="14" presetID="6" presetClass="entr" presetSubtype="16" fill="hold" grpId="0" nodeType="withEffect">
                                  <p:stCondLst>
                                    <p:cond delay="0"/>
                                  </p:stCondLst>
                                  <p:childTnLst>
                                    <p:set>
                                      <p:cBhvr>
                                        <p:cTn id="15" dur="1" fill="hold">
                                          <p:stCondLst>
                                            <p:cond delay="0"/>
                                          </p:stCondLst>
                                        </p:cTn>
                                        <p:tgtEl>
                                          <p:spTgt spid="41"/>
                                        </p:tgtEl>
                                        <p:attrNameLst>
                                          <p:attrName>style.visibility</p:attrName>
                                        </p:attrNameLst>
                                      </p:cBhvr>
                                      <p:to>
                                        <p:strVal val="visible"/>
                                      </p:to>
                                    </p:set>
                                    <p:animEffect transition="in" filter="circle(in)">
                                      <p:cBhvr>
                                        <p:cTn id="16" dur="2000"/>
                                        <p:tgtEl>
                                          <p:spTgt spid="41"/>
                                        </p:tgtEl>
                                      </p:cBhvr>
                                    </p:animEffect>
                                  </p:childTnLst>
                                </p:cTn>
                              </p:par>
                              <p:par>
                                <p:cTn id="17" presetID="6" presetClass="entr" presetSubtype="16" fill="hold" grpId="0" nodeType="withEffect">
                                  <p:stCondLst>
                                    <p:cond delay="0"/>
                                  </p:stCondLst>
                                  <p:childTnLst>
                                    <p:set>
                                      <p:cBhvr>
                                        <p:cTn id="18" dur="1" fill="hold">
                                          <p:stCondLst>
                                            <p:cond delay="0"/>
                                          </p:stCondLst>
                                        </p:cTn>
                                        <p:tgtEl>
                                          <p:spTgt spid="42"/>
                                        </p:tgtEl>
                                        <p:attrNameLst>
                                          <p:attrName>style.visibility</p:attrName>
                                        </p:attrNameLst>
                                      </p:cBhvr>
                                      <p:to>
                                        <p:strVal val="visible"/>
                                      </p:to>
                                    </p:set>
                                    <p:animEffect transition="in" filter="circle(in)">
                                      <p:cBhvr>
                                        <p:cTn id="19" dur="2000"/>
                                        <p:tgtEl>
                                          <p:spTgt spid="42"/>
                                        </p:tgtEl>
                                      </p:cBhvr>
                                    </p:animEffect>
                                  </p:childTnLst>
                                </p:cTn>
                              </p:par>
                              <p:par>
                                <p:cTn id="20" presetID="6" presetClass="entr" presetSubtype="16" fill="hold" grpId="0" nodeType="withEffect">
                                  <p:stCondLst>
                                    <p:cond delay="0"/>
                                  </p:stCondLst>
                                  <p:childTnLst>
                                    <p:set>
                                      <p:cBhvr>
                                        <p:cTn id="21" dur="1" fill="hold">
                                          <p:stCondLst>
                                            <p:cond delay="0"/>
                                          </p:stCondLst>
                                        </p:cTn>
                                        <p:tgtEl>
                                          <p:spTgt spid="43"/>
                                        </p:tgtEl>
                                        <p:attrNameLst>
                                          <p:attrName>style.visibility</p:attrName>
                                        </p:attrNameLst>
                                      </p:cBhvr>
                                      <p:to>
                                        <p:strVal val="visible"/>
                                      </p:to>
                                    </p:set>
                                    <p:animEffect transition="in" filter="circle(in)">
                                      <p:cBhvr>
                                        <p:cTn id="22" dur="2000"/>
                                        <p:tgtEl>
                                          <p:spTgt spid="43"/>
                                        </p:tgtEl>
                                      </p:cBhvr>
                                    </p:animEffect>
                                  </p:childTnLst>
                                </p:cTn>
                              </p:par>
                              <p:par>
                                <p:cTn id="23" presetID="6" presetClass="entr" presetSubtype="16" fill="hold" grpId="0" nodeType="withEffect">
                                  <p:stCondLst>
                                    <p:cond delay="0"/>
                                  </p:stCondLst>
                                  <p:childTnLst>
                                    <p:set>
                                      <p:cBhvr>
                                        <p:cTn id="24" dur="1" fill="hold">
                                          <p:stCondLst>
                                            <p:cond delay="0"/>
                                          </p:stCondLst>
                                        </p:cTn>
                                        <p:tgtEl>
                                          <p:spTgt spid="44"/>
                                        </p:tgtEl>
                                        <p:attrNameLst>
                                          <p:attrName>style.visibility</p:attrName>
                                        </p:attrNameLst>
                                      </p:cBhvr>
                                      <p:to>
                                        <p:strVal val="visible"/>
                                      </p:to>
                                    </p:set>
                                    <p:animEffect transition="in" filter="circle(in)">
                                      <p:cBhvr>
                                        <p:cTn id="25" dur="2000"/>
                                        <p:tgtEl>
                                          <p:spTgt spid="44"/>
                                        </p:tgtEl>
                                      </p:cBhvr>
                                    </p:animEffect>
                                  </p:childTnLst>
                                </p:cTn>
                              </p:par>
                              <p:par>
                                <p:cTn id="26" presetID="6" presetClass="entr" presetSubtype="16" fill="hold" grpId="0" nodeType="withEffect">
                                  <p:stCondLst>
                                    <p:cond delay="0"/>
                                  </p:stCondLst>
                                  <p:childTnLst>
                                    <p:set>
                                      <p:cBhvr>
                                        <p:cTn id="27" dur="1" fill="hold">
                                          <p:stCondLst>
                                            <p:cond delay="0"/>
                                          </p:stCondLst>
                                        </p:cTn>
                                        <p:tgtEl>
                                          <p:spTgt spid="45"/>
                                        </p:tgtEl>
                                        <p:attrNameLst>
                                          <p:attrName>style.visibility</p:attrName>
                                        </p:attrNameLst>
                                      </p:cBhvr>
                                      <p:to>
                                        <p:strVal val="visible"/>
                                      </p:to>
                                    </p:set>
                                    <p:animEffect transition="in" filter="circle(in)">
                                      <p:cBhvr>
                                        <p:cTn id="28" dur="2000"/>
                                        <p:tgtEl>
                                          <p:spTgt spid="45"/>
                                        </p:tgtEl>
                                      </p:cBhvr>
                                    </p:animEffect>
                                  </p:childTnLst>
                                </p:cTn>
                              </p:par>
                              <p:par>
                                <p:cTn id="29" presetID="6" presetClass="entr" presetSubtype="16" fill="hold" grpId="0" nodeType="withEffect">
                                  <p:stCondLst>
                                    <p:cond delay="0"/>
                                  </p:stCondLst>
                                  <p:childTnLst>
                                    <p:set>
                                      <p:cBhvr>
                                        <p:cTn id="30" dur="1" fill="hold">
                                          <p:stCondLst>
                                            <p:cond delay="0"/>
                                          </p:stCondLst>
                                        </p:cTn>
                                        <p:tgtEl>
                                          <p:spTgt spid="47"/>
                                        </p:tgtEl>
                                        <p:attrNameLst>
                                          <p:attrName>style.visibility</p:attrName>
                                        </p:attrNameLst>
                                      </p:cBhvr>
                                      <p:to>
                                        <p:strVal val="visible"/>
                                      </p:to>
                                    </p:set>
                                    <p:animEffect transition="in" filter="circle(in)">
                                      <p:cBhvr>
                                        <p:cTn id="31" dur="2000"/>
                                        <p:tgtEl>
                                          <p:spTgt spid="47"/>
                                        </p:tgtEl>
                                      </p:cBhvr>
                                    </p:animEffect>
                                  </p:childTnLst>
                                </p:cTn>
                              </p:par>
                              <p:par>
                                <p:cTn id="32" presetID="6" presetClass="entr" presetSubtype="16" fill="hold" grpId="0" nodeType="withEffect">
                                  <p:stCondLst>
                                    <p:cond delay="0"/>
                                  </p:stCondLst>
                                  <p:childTnLst>
                                    <p:set>
                                      <p:cBhvr>
                                        <p:cTn id="33" dur="1" fill="hold">
                                          <p:stCondLst>
                                            <p:cond delay="0"/>
                                          </p:stCondLst>
                                        </p:cTn>
                                        <p:tgtEl>
                                          <p:spTgt spid="48"/>
                                        </p:tgtEl>
                                        <p:attrNameLst>
                                          <p:attrName>style.visibility</p:attrName>
                                        </p:attrNameLst>
                                      </p:cBhvr>
                                      <p:to>
                                        <p:strVal val="visible"/>
                                      </p:to>
                                    </p:set>
                                    <p:animEffect transition="in" filter="circle(in)">
                                      <p:cBhvr>
                                        <p:cTn id="34" dur="2000"/>
                                        <p:tgtEl>
                                          <p:spTgt spid="48"/>
                                        </p:tgtEl>
                                      </p:cBhvr>
                                    </p:animEffect>
                                  </p:childTnLst>
                                </p:cTn>
                              </p:par>
                              <p:par>
                                <p:cTn id="35" presetID="6" presetClass="entr" presetSubtype="16" fill="hold" grpId="0" nodeType="withEffect">
                                  <p:stCondLst>
                                    <p:cond delay="0"/>
                                  </p:stCondLst>
                                  <p:childTnLst>
                                    <p:set>
                                      <p:cBhvr>
                                        <p:cTn id="36" dur="1" fill="hold">
                                          <p:stCondLst>
                                            <p:cond delay="0"/>
                                          </p:stCondLst>
                                        </p:cTn>
                                        <p:tgtEl>
                                          <p:spTgt spid="49"/>
                                        </p:tgtEl>
                                        <p:attrNameLst>
                                          <p:attrName>style.visibility</p:attrName>
                                        </p:attrNameLst>
                                      </p:cBhvr>
                                      <p:to>
                                        <p:strVal val="visible"/>
                                      </p:to>
                                    </p:set>
                                    <p:animEffect transition="in" filter="circle(in)">
                                      <p:cBhvr>
                                        <p:cTn id="37" dur="2000"/>
                                        <p:tgtEl>
                                          <p:spTgt spid="49"/>
                                        </p:tgtEl>
                                      </p:cBhvr>
                                    </p:animEffect>
                                  </p:childTnLst>
                                </p:cTn>
                              </p:par>
                              <p:par>
                                <p:cTn id="38" presetID="6" presetClass="entr" presetSubtype="16" fill="hold" grpId="0" nodeType="withEffect">
                                  <p:stCondLst>
                                    <p:cond delay="0"/>
                                  </p:stCondLst>
                                  <p:childTnLst>
                                    <p:set>
                                      <p:cBhvr>
                                        <p:cTn id="39" dur="1" fill="hold">
                                          <p:stCondLst>
                                            <p:cond delay="0"/>
                                          </p:stCondLst>
                                        </p:cTn>
                                        <p:tgtEl>
                                          <p:spTgt spid="50"/>
                                        </p:tgtEl>
                                        <p:attrNameLst>
                                          <p:attrName>style.visibility</p:attrName>
                                        </p:attrNameLst>
                                      </p:cBhvr>
                                      <p:to>
                                        <p:strVal val="visible"/>
                                      </p:to>
                                    </p:set>
                                    <p:animEffect transition="in" filter="circle(in)">
                                      <p:cBhvr>
                                        <p:cTn id="40" dur="2000"/>
                                        <p:tgtEl>
                                          <p:spTgt spid="50"/>
                                        </p:tgtEl>
                                      </p:cBhvr>
                                    </p:animEffect>
                                  </p:childTnLst>
                                </p:cTn>
                              </p:par>
                              <p:par>
                                <p:cTn id="41" presetID="6" presetClass="entr" presetSubtype="16" fill="hold" grpId="0" nodeType="withEffect">
                                  <p:stCondLst>
                                    <p:cond delay="0"/>
                                  </p:stCondLst>
                                  <p:childTnLst>
                                    <p:set>
                                      <p:cBhvr>
                                        <p:cTn id="42" dur="1" fill="hold">
                                          <p:stCondLst>
                                            <p:cond delay="0"/>
                                          </p:stCondLst>
                                        </p:cTn>
                                        <p:tgtEl>
                                          <p:spTgt spid="51"/>
                                        </p:tgtEl>
                                        <p:attrNameLst>
                                          <p:attrName>style.visibility</p:attrName>
                                        </p:attrNameLst>
                                      </p:cBhvr>
                                      <p:to>
                                        <p:strVal val="visible"/>
                                      </p:to>
                                    </p:set>
                                    <p:animEffect transition="in" filter="circle(in)">
                                      <p:cBhvr>
                                        <p:cTn id="43" dur="2000"/>
                                        <p:tgtEl>
                                          <p:spTgt spid="51"/>
                                        </p:tgtEl>
                                      </p:cBhvr>
                                    </p:animEffect>
                                  </p:childTnLst>
                                </p:cTn>
                              </p:par>
                              <p:par>
                                <p:cTn id="44" presetID="6" presetClass="entr" presetSubtype="16" fill="hold" grpId="0" nodeType="withEffect">
                                  <p:stCondLst>
                                    <p:cond delay="0"/>
                                  </p:stCondLst>
                                  <p:childTnLst>
                                    <p:set>
                                      <p:cBhvr>
                                        <p:cTn id="45" dur="1" fill="hold">
                                          <p:stCondLst>
                                            <p:cond delay="0"/>
                                          </p:stCondLst>
                                        </p:cTn>
                                        <p:tgtEl>
                                          <p:spTgt spid="52"/>
                                        </p:tgtEl>
                                        <p:attrNameLst>
                                          <p:attrName>style.visibility</p:attrName>
                                        </p:attrNameLst>
                                      </p:cBhvr>
                                      <p:to>
                                        <p:strVal val="visible"/>
                                      </p:to>
                                    </p:set>
                                    <p:animEffect transition="in" filter="circle(in)">
                                      <p:cBhvr>
                                        <p:cTn id="46" dur="2000"/>
                                        <p:tgtEl>
                                          <p:spTgt spid="52"/>
                                        </p:tgtEl>
                                      </p:cBhvr>
                                    </p:animEffect>
                                  </p:childTnLst>
                                </p:cTn>
                              </p:par>
                              <p:par>
                                <p:cTn id="47" presetID="6" presetClass="entr" presetSubtype="16" fill="hold" grpId="0" nodeType="withEffect">
                                  <p:stCondLst>
                                    <p:cond delay="0"/>
                                  </p:stCondLst>
                                  <p:childTnLst>
                                    <p:set>
                                      <p:cBhvr>
                                        <p:cTn id="48" dur="1" fill="hold">
                                          <p:stCondLst>
                                            <p:cond delay="0"/>
                                          </p:stCondLst>
                                        </p:cTn>
                                        <p:tgtEl>
                                          <p:spTgt spid="53"/>
                                        </p:tgtEl>
                                        <p:attrNameLst>
                                          <p:attrName>style.visibility</p:attrName>
                                        </p:attrNameLst>
                                      </p:cBhvr>
                                      <p:to>
                                        <p:strVal val="visible"/>
                                      </p:to>
                                    </p:set>
                                    <p:animEffect transition="in" filter="circle(in)">
                                      <p:cBhvr>
                                        <p:cTn id="49" dur="2000"/>
                                        <p:tgtEl>
                                          <p:spTgt spid="53"/>
                                        </p:tgtEl>
                                      </p:cBhvr>
                                    </p:animEffect>
                                  </p:childTnLst>
                                </p:cTn>
                              </p:par>
                              <p:par>
                                <p:cTn id="50" presetID="6" presetClass="entr" presetSubtype="16" fill="hold" grpId="0" nodeType="withEffect">
                                  <p:stCondLst>
                                    <p:cond delay="0"/>
                                  </p:stCondLst>
                                  <p:childTnLst>
                                    <p:set>
                                      <p:cBhvr>
                                        <p:cTn id="51" dur="1" fill="hold">
                                          <p:stCondLst>
                                            <p:cond delay="0"/>
                                          </p:stCondLst>
                                        </p:cTn>
                                        <p:tgtEl>
                                          <p:spTgt spid="54"/>
                                        </p:tgtEl>
                                        <p:attrNameLst>
                                          <p:attrName>style.visibility</p:attrName>
                                        </p:attrNameLst>
                                      </p:cBhvr>
                                      <p:to>
                                        <p:strVal val="visible"/>
                                      </p:to>
                                    </p:set>
                                    <p:animEffect transition="in" filter="circle(in)">
                                      <p:cBhvr>
                                        <p:cTn id="52" dur="2000"/>
                                        <p:tgtEl>
                                          <p:spTgt spid="54"/>
                                        </p:tgtEl>
                                      </p:cBhvr>
                                    </p:animEffect>
                                  </p:childTnLst>
                                </p:cTn>
                              </p:par>
                            </p:childTnLst>
                          </p:cTn>
                        </p:par>
                      </p:childTnLst>
                    </p:cTn>
                  </p:par>
                  <p:par>
                    <p:cTn id="53" fill="hold" nodeType="clickPar">
                      <p:stCondLst>
                        <p:cond delay="indefinite"/>
                      </p:stCondLst>
                      <p:childTnLst>
                        <p:par>
                          <p:cTn id="54" fill="hold" nodeType="withGroup">
                            <p:stCondLst>
                              <p:cond delay="0"/>
                            </p:stCondLst>
                            <p:childTnLst>
                              <p:par>
                                <p:cTn id="55" presetID="6" presetClass="entr" presetSubtype="16" fill="hold" grpId="0" nodeType="clickEffect">
                                  <p:stCondLst>
                                    <p:cond delay="0"/>
                                  </p:stCondLst>
                                  <p:childTnLst>
                                    <p:set>
                                      <p:cBhvr>
                                        <p:cTn id="56" dur="1" fill="hold">
                                          <p:stCondLst>
                                            <p:cond delay="0"/>
                                          </p:stCondLst>
                                        </p:cTn>
                                        <p:tgtEl>
                                          <p:spTgt spid="46"/>
                                        </p:tgtEl>
                                        <p:attrNameLst>
                                          <p:attrName>style.visibility</p:attrName>
                                        </p:attrNameLst>
                                      </p:cBhvr>
                                      <p:to>
                                        <p:strVal val="visible"/>
                                      </p:to>
                                    </p:set>
                                    <p:animEffect transition="in" filter="circle(in)">
                                      <p:cBhvr>
                                        <p:cTn id="57" dur="2000"/>
                                        <p:tgtEl>
                                          <p:spTgt spid="46"/>
                                        </p:tgtEl>
                                      </p:cBhvr>
                                    </p:animEffect>
                                  </p:childTnLst>
                                </p:cTn>
                              </p:par>
                              <p:par>
                                <p:cTn id="58" presetID="6" presetClass="entr" presetSubtype="16" fill="hold" grpId="0" nodeType="withEffect">
                                  <p:stCondLst>
                                    <p:cond delay="0"/>
                                  </p:stCondLst>
                                  <p:childTnLst>
                                    <p:set>
                                      <p:cBhvr>
                                        <p:cTn id="59" dur="1" fill="hold">
                                          <p:stCondLst>
                                            <p:cond delay="0"/>
                                          </p:stCondLst>
                                        </p:cTn>
                                        <p:tgtEl>
                                          <p:spTgt spid="55"/>
                                        </p:tgtEl>
                                        <p:attrNameLst>
                                          <p:attrName>style.visibility</p:attrName>
                                        </p:attrNameLst>
                                      </p:cBhvr>
                                      <p:to>
                                        <p:strVal val="visible"/>
                                      </p:to>
                                    </p:set>
                                    <p:animEffect transition="in" filter="circle(in)">
                                      <p:cBhvr>
                                        <p:cTn id="60" dur="2000"/>
                                        <p:tgtEl>
                                          <p:spTgt spid="55"/>
                                        </p:tgtEl>
                                      </p:cBhvr>
                                    </p:animEffect>
                                  </p:childTnLst>
                                </p:cTn>
                              </p:par>
                            </p:childTnLst>
                          </p:cTn>
                        </p:par>
                      </p:childTnLst>
                    </p:cTn>
                  </p:par>
                  <p:par>
                    <p:cTn id="61" fill="hold" nodeType="clickPar">
                      <p:stCondLst>
                        <p:cond delay="indefinite"/>
                      </p:stCondLst>
                      <p:childTnLst>
                        <p:par>
                          <p:cTn id="62" fill="hold" nodeType="withGroup">
                            <p:stCondLst>
                              <p:cond delay="0"/>
                            </p:stCondLst>
                            <p:childTnLst>
                              <p:par>
                                <p:cTn id="63" presetID="10" presetClass="entr" presetSubtype="0" fill="hold" grpId="0" nodeType="clickEffect">
                                  <p:stCondLst>
                                    <p:cond delay="0"/>
                                  </p:stCondLst>
                                  <p:childTnLst>
                                    <p:set>
                                      <p:cBhvr>
                                        <p:cTn id="64" dur="1" fill="hold">
                                          <p:stCondLst>
                                            <p:cond delay="0"/>
                                          </p:stCondLst>
                                        </p:cTn>
                                        <p:tgtEl>
                                          <p:spTgt spid="60"/>
                                        </p:tgtEl>
                                        <p:attrNameLst>
                                          <p:attrName>style.visibility</p:attrName>
                                        </p:attrNameLst>
                                      </p:cBhvr>
                                      <p:to>
                                        <p:strVal val="visible"/>
                                      </p:to>
                                    </p:set>
                                    <p:animEffect transition="in" filter="fade">
                                      <p:cBhvr>
                                        <p:cTn id="65" dur="500"/>
                                        <p:tgtEl>
                                          <p:spTgt spid="60"/>
                                        </p:tgtEl>
                                      </p:cBhvr>
                                    </p:animEffect>
                                  </p:childTnLst>
                                </p:cTn>
                              </p:par>
                              <p:par>
                                <p:cTn id="66" presetID="10" presetClass="entr" presetSubtype="0" fill="hold" nodeType="withEffect">
                                  <p:stCondLst>
                                    <p:cond delay="0"/>
                                  </p:stCondLst>
                                  <p:childTnLst>
                                    <p:set>
                                      <p:cBhvr>
                                        <p:cTn id="67" dur="1" fill="hold">
                                          <p:stCondLst>
                                            <p:cond delay="0"/>
                                          </p:stCondLst>
                                        </p:cTn>
                                        <p:tgtEl>
                                          <p:spTgt spid="59"/>
                                        </p:tgtEl>
                                        <p:attrNameLst>
                                          <p:attrName>style.visibility</p:attrName>
                                        </p:attrNameLst>
                                      </p:cBhvr>
                                      <p:to>
                                        <p:strVal val="visible"/>
                                      </p:to>
                                    </p:set>
                                    <p:animEffect transition="in" filter="fade">
                                      <p:cBhvr>
                                        <p:cTn id="68" dur="500"/>
                                        <p:tgtEl>
                                          <p:spTgt spid="59"/>
                                        </p:tgtEl>
                                      </p:cBhvr>
                                    </p:animEffect>
                                  </p:childTnLst>
                                </p:cTn>
                              </p:par>
                              <p:par>
                                <p:cTn id="69" presetID="10" presetClass="entr" presetSubtype="0" fill="hold" grpId="0" nodeType="withEffect">
                                  <p:stCondLst>
                                    <p:cond delay="0"/>
                                  </p:stCondLst>
                                  <p:childTnLst>
                                    <p:set>
                                      <p:cBhvr>
                                        <p:cTn id="70" dur="1" fill="hold">
                                          <p:stCondLst>
                                            <p:cond delay="0"/>
                                          </p:stCondLst>
                                        </p:cTn>
                                        <p:tgtEl>
                                          <p:spTgt spid="62"/>
                                        </p:tgtEl>
                                        <p:attrNameLst>
                                          <p:attrName>style.visibility</p:attrName>
                                        </p:attrNameLst>
                                      </p:cBhvr>
                                      <p:to>
                                        <p:strVal val="visible"/>
                                      </p:to>
                                    </p:set>
                                    <p:animEffect transition="in" filter="fade">
                                      <p:cBhvr>
                                        <p:cTn id="71" dur="50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P spid="39" grpId="0" animBg="1"/>
      <p:bldP spid="40" grpId="0" animBg="1"/>
      <p:bldP spid="41" grpId="0" animBg="1"/>
      <p:bldP spid="42" grpId="0" animBg="1"/>
      <p:bldP spid="43" grpId="0" animBg="1"/>
      <p:bldP spid="44" grpId="0" animBg="1"/>
      <p:bldP spid="45" grpId="0" animBg="1"/>
      <p:bldP spid="46" grpId="0" animBg="1"/>
      <p:bldP spid="47" grpId="0"/>
      <p:bldP spid="48" grpId="0"/>
      <p:bldP spid="49" grpId="0"/>
      <p:bldP spid="50" grpId="0"/>
      <p:bldP spid="51" grpId="0"/>
      <p:bldP spid="52" grpId="0"/>
      <p:bldP spid="53" grpId="0"/>
      <p:bldP spid="54" grpId="0"/>
      <p:bldP spid="55" grpId="0"/>
      <p:bldP spid="60" grpId="0"/>
      <p:bldP spid="62" grpId="0"/>
    </p:bld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p:cNvSpPr>
            <a:spLocks noGrp="1" noChangeArrowheads="1"/>
          </p:cNvSpPr>
          <p:nvPr>
            <p:ph type="body" idx="1"/>
          </p:nvPr>
        </p:nvSpPr>
        <p:spPr>
          <a:xfrm>
            <a:off x="1981200" y="333376"/>
            <a:ext cx="8229600" cy="6335713"/>
          </a:xfrm>
        </p:spPr>
        <p:txBody>
          <a:bodyPr>
            <a:normAutofit/>
          </a:bodyPr>
          <a:lstStyle/>
          <a:p>
            <a:pPr algn="r">
              <a:lnSpc>
                <a:spcPct val="90000"/>
              </a:lnSpc>
              <a:buFont typeface="Wingdings" panose="05000000000000000000" pitchFamily="2" charset="2"/>
              <a:buNone/>
            </a:pPr>
            <a:r>
              <a:rPr lang="fa-IR" altLang="en-US" sz="2100" b="1" dirty="0" smtClean="0">
                <a:solidFill>
                  <a:srgbClr val="9900CC"/>
                </a:solidFill>
              </a:rPr>
              <a:t>شناسایی </a:t>
            </a:r>
            <a:r>
              <a:rPr lang="fa-IR" altLang="en-US" sz="2100" b="1" dirty="0">
                <a:solidFill>
                  <a:srgbClr val="9900CC"/>
                </a:solidFill>
              </a:rPr>
              <a:t>مسئله</a:t>
            </a:r>
          </a:p>
          <a:p>
            <a:pPr algn="r">
              <a:lnSpc>
                <a:spcPct val="90000"/>
              </a:lnSpc>
              <a:buFont typeface="Wingdings" panose="05000000000000000000" pitchFamily="2" charset="2"/>
              <a:buNone/>
            </a:pPr>
            <a:r>
              <a:rPr lang="fa-IR" altLang="en-US" sz="2100" b="1" dirty="0"/>
              <a:t>14/1 درمیان گذاشتن با دیگران</a:t>
            </a:r>
          </a:p>
          <a:p>
            <a:pPr algn="r">
              <a:lnSpc>
                <a:spcPct val="90000"/>
              </a:lnSpc>
              <a:buFont typeface="Wingdings" panose="05000000000000000000" pitchFamily="2" charset="2"/>
              <a:buNone/>
            </a:pPr>
            <a:r>
              <a:rPr lang="fa-IR" altLang="en-US" sz="2100" b="1" dirty="0"/>
              <a:t>15/2 کسب اتفاق نظر</a:t>
            </a:r>
          </a:p>
          <a:p>
            <a:pPr algn="r">
              <a:lnSpc>
                <a:spcPct val="90000"/>
              </a:lnSpc>
              <a:buFont typeface="Wingdings" panose="05000000000000000000" pitchFamily="2" charset="2"/>
              <a:buNone/>
            </a:pPr>
            <a:r>
              <a:rPr lang="fa-IR" altLang="en-US" sz="2100" b="1" dirty="0"/>
              <a:t>16/3به تصویر کشیدن مسئله</a:t>
            </a:r>
          </a:p>
          <a:p>
            <a:pPr algn="r">
              <a:lnSpc>
                <a:spcPct val="90000"/>
              </a:lnSpc>
              <a:buFont typeface="Wingdings" panose="05000000000000000000" pitchFamily="2" charset="2"/>
              <a:buNone/>
            </a:pPr>
            <a:r>
              <a:rPr lang="fa-IR" altLang="en-US" sz="2100" b="1" dirty="0"/>
              <a:t>17/4کوله بار تجربه</a:t>
            </a:r>
          </a:p>
          <a:p>
            <a:pPr algn="r">
              <a:lnSpc>
                <a:spcPct val="90000"/>
              </a:lnSpc>
              <a:buFont typeface="Wingdings" panose="05000000000000000000" pitchFamily="2" charset="2"/>
              <a:buNone/>
            </a:pPr>
            <a:r>
              <a:rPr lang="fa-IR" altLang="en-US" sz="2100" b="1" dirty="0"/>
              <a:t>18/5نمودار استخوان ماهی</a:t>
            </a:r>
          </a:p>
          <a:p>
            <a:pPr algn="r">
              <a:lnSpc>
                <a:spcPct val="90000"/>
              </a:lnSpc>
              <a:buFont typeface="Wingdings" panose="05000000000000000000" pitchFamily="2" charset="2"/>
              <a:buNone/>
            </a:pPr>
            <a:r>
              <a:rPr lang="fa-IR" altLang="en-US" sz="2100" b="1" dirty="0"/>
              <a:t>19/6سلطان کوهستان </a:t>
            </a:r>
          </a:p>
          <a:p>
            <a:pPr algn="r">
              <a:lnSpc>
                <a:spcPct val="90000"/>
              </a:lnSpc>
              <a:buFont typeface="Wingdings" panose="05000000000000000000" pitchFamily="2" charset="2"/>
              <a:buNone/>
            </a:pPr>
            <a:r>
              <a:rPr lang="fa-IR" altLang="en-US" sz="2100" b="1" dirty="0"/>
              <a:t>20/7 تعریف دوباره مسئله یا فرصت </a:t>
            </a:r>
          </a:p>
          <a:p>
            <a:pPr algn="r">
              <a:lnSpc>
                <a:spcPct val="90000"/>
              </a:lnSpc>
              <a:buFont typeface="Wingdings" panose="05000000000000000000" pitchFamily="2" charset="2"/>
              <a:buNone/>
            </a:pPr>
            <a:r>
              <a:rPr lang="fa-IR" altLang="en-US" sz="2100" b="1" dirty="0"/>
              <a:t>21/8بازنویسی اهداف به روش های متفاوت</a:t>
            </a:r>
          </a:p>
          <a:p>
            <a:pPr algn="r">
              <a:lnSpc>
                <a:spcPct val="90000"/>
              </a:lnSpc>
              <a:buFont typeface="Wingdings" panose="05000000000000000000" pitchFamily="2" charset="2"/>
              <a:buNone/>
            </a:pPr>
            <a:r>
              <a:rPr lang="fa-IR" altLang="en-US" sz="2100" b="1" dirty="0"/>
              <a:t>22/9 فشار و کشش</a:t>
            </a:r>
          </a:p>
          <a:p>
            <a:pPr algn="r">
              <a:lnSpc>
                <a:spcPct val="90000"/>
              </a:lnSpc>
              <a:buFont typeface="Wingdings" panose="05000000000000000000" pitchFamily="2" charset="2"/>
              <a:buNone/>
            </a:pPr>
            <a:r>
              <a:rPr lang="fa-IR" altLang="en-US" sz="2100" b="1" dirty="0"/>
              <a:t>23/10 من چه می دانم</a:t>
            </a:r>
          </a:p>
          <a:p>
            <a:pPr algn="r">
              <a:lnSpc>
                <a:spcPct val="90000"/>
              </a:lnSpc>
              <a:buFont typeface="Wingdings" panose="05000000000000000000" pitchFamily="2" charset="2"/>
              <a:buNone/>
            </a:pPr>
            <a:r>
              <a:rPr lang="fa-IR" altLang="en-US" sz="2100" b="1" dirty="0"/>
              <a:t>24/11 چه الگو هایی وجود دارد؟</a:t>
            </a:r>
          </a:p>
          <a:p>
            <a:pPr algn="r">
              <a:lnSpc>
                <a:spcPct val="90000"/>
              </a:lnSpc>
              <a:buFont typeface="Wingdings" panose="05000000000000000000" pitchFamily="2" charset="2"/>
              <a:buNone/>
            </a:pPr>
            <a:r>
              <a:rPr lang="fa-IR" altLang="en-US" sz="2100" b="1" dirty="0"/>
              <a:t>25/12 نمودار چرا-چرا</a:t>
            </a:r>
            <a:endParaRPr lang="en-US" altLang="en-US" sz="2100" b="1" dirty="0"/>
          </a:p>
        </p:txBody>
      </p:sp>
      <p:sp>
        <p:nvSpPr>
          <p:cNvPr id="2" name="Footer Placeholder 1"/>
          <p:cNvSpPr>
            <a:spLocks noGrp="1"/>
          </p:cNvSpPr>
          <p:nvPr>
            <p:ph type="ftr" sz="quarter" idx="11"/>
          </p:nvPr>
        </p:nvSpPr>
        <p:spPr/>
        <p:txBody>
          <a:bodyPr/>
          <a:lstStyle/>
          <a:p>
            <a:r>
              <a:rPr lang="fa-IR" smtClean="0"/>
              <a:t>مهندسی ارزش-خلاقیت- </a:t>
            </a:r>
            <a:r>
              <a:rPr lang="en-US" smtClean="0"/>
              <a:t>www.ravanshadnia.com</a:t>
            </a:r>
            <a:endParaRPr lang="en-US" dirty="0"/>
          </a:p>
        </p:txBody>
      </p:sp>
      <p:sp>
        <p:nvSpPr>
          <p:cNvPr id="3" name="Slide Number Placeholder 2"/>
          <p:cNvSpPr>
            <a:spLocks noGrp="1"/>
          </p:cNvSpPr>
          <p:nvPr>
            <p:ph type="sldNum" sz="quarter" idx="12"/>
          </p:nvPr>
        </p:nvSpPr>
        <p:spPr/>
        <p:txBody>
          <a:bodyPr/>
          <a:lstStyle/>
          <a:p>
            <a:fld id="{8BF94E1D-B273-4FD6-A7DD-B11FAD1D191C}" type="slidenum">
              <a:rPr lang="en-US" smtClean="0"/>
              <a:t>60</a:t>
            </a:fld>
            <a:endParaRPr lang="en-US"/>
          </a:p>
        </p:txBody>
      </p:sp>
    </p:spTree>
    <p:extLst>
      <p:ext uri="{BB962C8B-B14F-4D97-AF65-F5344CB8AC3E}">
        <p14:creationId xmlns:p14="http://schemas.microsoft.com/office/powerpoint/2010/main" val="2896689626"/>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p:cNvSpPr>
            <a:spLocks noGrp="1" noChangeArrowheads="1"/>
          </p:cNvSpPr>
          <p:nvPr>
            <p:ph type="body" idx="1"/>
          </p:nvPr>
        </p:nvSpPr>
        <p:spPr>
          <a:xfrm>
            <a:off x="1981200" y="260350"/>
            <a:ext cx="8229600" cy="6121400"/>
          </a:xfrm>
        </p:spPr>
        <p:txBody>
          <a:bodyPr>
            <a:normAutofit/>
          </a:bodyPr>
          <a:lstStyle/>
          <a:p>
            <a:pPr algn="r">
              <a:lnSpc>
                <a:spcPct val="80000"/>
              </a:lnSpc>
              <a:buFont typeface="Wingdings" panose="05000000000000000000" pitchFamily="2" charset="2"/>
              <a:buNone/>
            </a:pPr>
            <a:r>
              <a:rPr lang="fa-IR" altLang="en-US" sz="2200" b="1" dirty="0" smtClean="0">
                <a:solidFill>
                  <a:srgbClr val="9900CC"/>
                </a:solidFill>
              </a:rPr>
              <a:t>فرضیه </a:t>
            </a:r>
            <a:r>
              <a:rPr lang="fa-IR" altLang="en-US" sz="2200" b="1" dirty="0">
                <a:solidFill>
                  <a:srgbClr val="9900CC"/>
                </a:solidFill>
              </a:rPr>
              <a:t>سازی</a:t>
            </a:r>
            <a:r>
              <a:rPr lang="fa-IR" altLang="en-US" sz="2200" b="1" dirty="0"/>
              <a:t> </a:t>
            </a:r>
          </a:p>
          <a:p>
            <a:pPr algn="r">
              <a:lnSpc>
                <a:spcPct val="80000"/>
              </a:lnSpc>
              <a:buFont typeface="Wingdings" panose="05000000000000000000" pitchFamily="2" charset="2"/>
              <a:buNone/>
            </a:pPr>
            <a:r>
              <a:rPr lang="fa-IR" altLang="en-US" sz="2200" b="1" dirty="0"/>
              <a:t>26/1  معکوس سازی نظریه</a:t>
            </a:r>
          </a:p>
          <a:p>
            <a:pPr algn="r">
              <a:lnSpc>
                <a:spcPct val="80000"/>
              </a:lnSpc>
              <a:buFont typeface="Wingdings" panose="05000000000000000000" pitchFamily="2" charset="2"/>
              <a:buNone/>
            </a:pPr>
            <a:r>
              <a:rPr lang="fa-IR" altLang="en-US" sz="2200" b="1" dirty="0">
                <a:solidFill>
                  <a:srgbClr val="9900CC"/>
                </a:solidFill>
              </a:rPr>
              <a:t>ارائه راه کارها</a:t>
            </a:r>
          </a:p>
          <a:p>
            <a:pPr algn="r">
              <a:lnSpc>
                <a:spcPct val="80000"/>
              </a:lnSpc>
              <a:buFont typeface="Wingdings" panose="05000000000000000000" pitchFamily="2" charset="2"/>
              <a:buNone/>
            </a:pPr>
            <a:r>
              <a:rPr lang="fa-IR" altLang="en-US" sz="2200" b="1" dirty="0"/>
              <a:t>27/1 قیاس های و استعاره ها</a:t>
            </a:r>
          </a:p>
          <a:p>
            <a:pPr algn="r">
              <a:lnSpc>
                <a:spcPct val="80000"/>
              </a:lnSpc>
              <a:buFont typeface="Wingdings" panose="05000000000000000000" pitchFamily="2" charset="2"/>
              <a:buNone/>
            </a:pPr>
            <a:r>
              <a:rPr lang="fa-IR" altLang="en-US" sz="2200" b="1" dirty="0"/>
              <a:t>28/2 تحلیل راه حل های گذشته</a:t>
            </a:r>
          </a:p>
          <a:p>
            <a:pPr algn="r">
              <a:lnSpc>
                <a:spcPct val="80000"/>
              </a:lnSpc>
              <a:buFont typeface="Wingdings" panose="05000000000000000000" pitchFamily="2" charset="2"/>
              <a:buNone/>
            </a:pPr>
            <a:r>
              <a:rPr lang="fa-IR" altLang="en-US" sz="2200" b="1" dirty="0"/>
              <a:t>29/3 تداعی</a:t>
            </a:r>
          </a:p>
          <a:p>
            <a:pPr algn="r">
              <a:lnSpc>
                <a:spcPct val="80000"/>
              </a:lnSpc>
              <a:buFont typeface="Wingdings" panose="05000000000000000000" pitchFamily="2" charset="2"/>
              <a:buNone/>
            </a:pPr>
            <a:r>
              <a:rPr lang="fa-IR" altLang="en-US" sz="2200" b="1" dirty="0"/>
              <a:t>30 /4 زنجیره تداعی صفات</a:t>
            </a:r>
          </a:p>
          <a:p>
            <a:pPr algn="r">
              <a:lnSpc>
                <a:spcPct val="80000"/>
              </a:lnSpc>
              <a:buFont typeface="Wingdings" panose="05000000000000000000" pitchFamily="2" charset="2"/>
              <a:buNone/>
            </a:pPr>
            <a:r>
              <a:rPr lang="fa-IR" altLang="en-US" sz="2200" b="1" dirty="0"/>
              <a:t>31/5 بر شمردن صفات</a:t>
            </a:r>
          </a:p>
          <a:p>
            <a:pPr algn="r">
              <a:lnSpc>
                <a:spcPct val="80000"/>
              </a:lnSpc>
              <a:buFont typeface="Wingdings" panose="05000000000000000000" pitchFamily="2" charset="2"/>
              <a:buNone/>
            </a:pPr>
            <a:r>
              <a:rPr lang="fa-IR" altLang="en-US" sz="2200" b="1" dirty="0"/>
              <a:t>32/6 بازگشت به مشتری</a:t>
            </a:r>
          </a:p>
          <a:p>
            <a:pPr algn="r">
              <a:lnSpc>
                <a:spcPct val="80000"/>
              </a:lnSpc>
              <a:buFont typeface="Wingdings" panose="05000000000000000000" pitchFamily="2" charset="2"/>
              <a:buNone/>
            </a:pPr>
            <a:r>
              <a:rPr lang="fa-IR" altLang="en-US" sz="2200" b="1" dirty="0"/>
              <a:t>33/7 بازگشت به خورشید</a:t>
            </a:r>
          </a:p>
          <a:p>
            <a:pPr algn="r">
              <a:lnSpc>
                <a:spcPct val="80000"/>
              </a:lnSpc>
              <a:buFont typeface="Wingdings" panose="05000000000000000000" pitchFamily="2" charset="2"/>
              <a:buNone/>
            </a:pPr>
            <a:r>
              <a:rPr lang="fa-IR" altLang="en-US" sz="2200" b="1" dirty="0"/>
              <a:t>34/8 چرخه فرصت </a:t>
            </a:r>
          </a:p>
          <a:p>
            <a:pPr algn="r">
              <a:lnSpc>
                <a:spcPct val="80000"/>
              </a:lnSpc>
              <a:buFont typeface="Wingdings" panose="05000000000000000000" pitchFamily="2" charset="2"/>
              <a:buNone/>
            </a:pPr>
            <a:r>
              <a:rPr lang="fa-IR" altLang="en-US" sz="2200" b="1" dirty="0"/>
              <a:t>35/9 برنامه های کامپیوتری</a:t>
            </a:r>
          </a:p>
          <a:p>
            <a:pPr algn="r">
              <a:lnSpc>
                <a:spcPct val="80000"/>
              </a:lnSpc>
              <a:buFont typeface="Wingdings" panose="05000000000000000000" pitchFamily="2" charset="2"/>
              <a:buNone/>
            </a:pPr>
            <a:r>
              <a:rPr lang="fa-IR" altLang="en-US" sz="2200" b="1" dirty="0"/>
              <a:t>36/10 موعد مقرر </a:t>
            </a:r>
            <a:endParaRPr lang="en-US" altLang="en-US" sz="2200" b="1" dirty="0"/>
          </a:p>
        </p:txBody>
      </p:sp>
      <p:sp>
        <p:nvSpPr>
          <p:cNvPr id="2" name="Footer Placeholder 1"/>
          <p:cNvSpPr>
            <a:spLocks noGrp="1"/>
          </p:cNvSpPr>
          <p:nvPr>
            <p:ph type="ftr" sz="quarter" idx="11"/>
          </p:nvPr>
        </p:nvSpPr>
        <p:spPr/>
        <p:txBody>
          <a:bodyPr/>
          <a:lstStyle/>
          <a:p>
            <a:r>
              <a:rPr lang="fa-IR" smtClean="0"/>
              <a:t>مهندسی ارزش-خلاقیت- </a:t>
            </a:r>
            <a:r>
              <a:rPr lang="en-US" smtClean="0"/>
              <a:t>www.ravanshadnia.com</a:t>
            </a:r>
            <a:endParaRPr lang="en-US" dirty="0"/>
          </a:p>
        </p:txBody>
      </p:sp>
      <p:sp>
        <p:nvSpPr>
          <p:cNvPr id="3" name="Slide Number Placeholder 2"/>
          <p:cNvSpPr>
            <a:spLocks noGrp="1"/>
          </p:cNvSpPr>
          <p:nvPr>
            <p:ph type="sldNum" sz="quarter" idx="12"/>
          </p:nvPr>
        </p:nvSpPr>
        <p:spPr/>
        <p:txBody>
          <a:bodyPr/>
          <a:lstStyle/>
          <a:p>
            <a:fld id="{8BF94E1D-B273-4FD6-A7DD-B11FAD1D191C}" type="slidenum">
              <a:rPr lang="en-US" smtClean="0"/>
              <a:t>61</a:t>
            </a:fld>
            <a:endParaRPr lang="en-US"/>
          </a:p>
        </p:txBody>
      </p:sp>
    </p:spTree>
    <p:extLst>
      <p:ext uri="{BB962C8B-B14F-4D97-AF65-F5344CB8AC3E}">
        <p14:creationId xmlns:p14="http://schemas.microsoft.com/office/powerpoint/2010/main" val="2453450479"/>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p:cNvSpPr>
            <a:spLocks noGrp="1" noChangeArrowheads="1"/>
          </p:cNvSpPr>
          <p:nvPr>
            <p:ph type="body" idx="1"/>
          </p:nvPr>
        </p:nvSpPr>
        <p:spPr>
          <a:xfrm>
            <a:off x="1981200" y="333375"/>
            <a:ext cx="8229600" cy="5792788"/>
          </a:xfrm>
        </p:spPr>
        <p:txBody>
          <a:bodyPr>
            <a:normAutofit/>
          </a:bodyPr>
          <a:lstStyle/>
          <a:p>
            <a:pPr algn="r">
              <a:lnSpc>
                <a:spcPct val="90000"/>
              </a:lnSpc>
              <a:buFont typeface="Wingdings" panose="05000000000000000000" pitchFamily="2" charset="2"/>
              <a:buNone/>
            </a:pPr>
            <a:r>
              <a:rPr lang="fa-IR" altLang="en-US" sz="2300" b="1" dirty="0" smtClean="0"/>
              <a:t>37/11 </a:t>
            </a:r>
            <a:r>
              <a:rPr lang="fa-IR" altLang="en-US" sz="2300" b="1" dirty="0"/>
              <a:t>قیاس های مستقیم</a:t>
            </a:r>
          </a:p>
          <a:p>
            <a:pPr algn="r">
              <a:lnSpc>
                <a:spcPct val="90000"/>
              </a:lnSpc>
              <a:buFont typeface="Wingdings" panose="05000000000000000000" pitchFamily="2" charset="2"/>
              <a:buNone/>
            </a:pPr>
            <a:r>
              <a:rPr lang="fa-IR" altLang="en-US" sz="2300" b="1" dirty="0"/>
              <a:t>38/12 منابع ایده را مشخص کنید</a:t>
            </a:r>
          </a:p>
          <a:p>
            <a:pPr algn="r">
              <a:lnSpc>
                <a:spcPct val="90000"/>
              </a:lnSpc>
              <a:buFont typeface="Wingdings" panose="05000000000000000000" pitchFamily="2" charset="2"/>
              <a:buNone/>
            </a:pPr>
            <a:r>
              <a:rPr lang="fa-IR" altLang="en-US" sz="2300" b="1" dirty="0"/>
              <a:t>39/13 با حواس پنجگانه خود مسئله را بررسی کنید</a:t>
            </a:r>
          </a:p>
          <a:p>
            <a:pPr algn="r">
              <a:lnSpc>
                <a:spcPct val="90000"/>
              </a:lnSpc>
              <a:buFont typeface="Wingdings" panose="05000000000000000000" pitchFamily="2" charset="2"/>
              <a:buNone/>
            </a:pPr>
            <a:r>
              <a:rPr lang="fa-IR" altLang="en-US" sz="2300" b="1" dirty="0"/>
              <a:t>40/14 شبکه شطرنجی </a:t>
            </a:r>
            <a:r>
              <a:rPr lang="en-US" altLang="en-US" sz="2300" b="1" dirty="0">
                <a:solidFill>
                  <a:srgbClr val="66FFFF"/>
                </a:solidFill>
              </a:rPr>
              <a:t>FCB</a:t>
            </a:r>
            <a:r>
              <a:rPr lang="fa-IR" altLang="en-US" sz="2300" b="1" dirty="0">
                <a:solidFill>
                  <a:srgbClr val="66FFFF"/>
                </a:solidFill>
              </a:rPr>
              <a:t> </a:t>
            </a:r>
          </a:p>
          <a:p>
            <a:pPr algn="r">
              <a:lnSpc>
                <a:spcPct val="90000"/>
              </a:lnSpc>
              <a:buFont typeface="Wingdings" panose="05000000000000000000" pitchFamily="2" charset="2"/>
              <a:buNone/>
            </a:pPr>
            <a:r>
              <a:rPr lang="fa-IR" altLang="en-US" sz="2300" b="1" dirty="0"/>
              <a:t>41/15 تکنیک متمرکز بر شیء</a:t>
            </a:r>
          </a:p>
          <a:p>
            <a:pPr algn="r">
              <a:lnSpc>
                <a:spcPct val="90000"/>
              </a:lnSpc>
              <a:buFont typeface="Wingdings" panose="05000000000000000000" pitchFamily="2" charset="2"/>
              <a:buNone/>
            </a:pPr>
            <a:r>
              <a:rPr lang="fa-IR" altLang="en-US" sz="2300" b="1" dirty="0"/>
              <a:t>42/16 نگاه تازه</a:t>
            </a:r>
          </a:p>
          <a:p>
            <a:pPr algn="r">
              <a:lnSpc>
                <a:spcPct val="90000"/>
              </a:lnSpc>
              <a:buFont typeface="Wingdings" panose="05000000000000000000" pitchFamily="2" charset="2"/>
              <a:buNone/>
            </a:pPr>
            <a:r>
              <a:rPr lang="fa-IR" altLang="en-US" sz="2300" b="1" dirty="0"/>
              <a:t>43/17 خرده ایده ها و قفسه بندی آنها </a:t>
            </a:r>
          </a:p>
          <a:p>
            <a:pPr algn="r">
              <a:lnSpc>
                <a:spcPct val="90000"/>
              </a:lnSpc>
              <a:buFont typeface="Wingdings" panose="05000000000000000000" pitchFamily="2" charset="2"/>
              <a:buNone/>
            </a:pPr>
            <a:r>
              <a:rPr lang="fa-IR" altLang="en-US" sz="2300" b="1" dirty="0"/>
              <a:t>44/18 دفترچه یادداشت ایده ها</a:t>
            </a:r>
          </a:p>
          <a:p>
            <a:pPr algn="r">
              <a:lnSpc>
                <a:spcPct val="90000"/>
              </a:lnSpc>
              <a:buFont typeface="Wingdings" panose="05000000000000000000" pitchFamily="2" charset="2"/>
              <a:buNone/>
            </a:pPr>
            <a:r>
              <a:rPr lang="fa-IR" altLang="en-US" sz="2300" b="1" dirty="0"/>
              <a:t>45/19 نهاده – ستاده(ورودی – خروجی)</a:t>
            </a:r>
          </a:p>
          <a:p>
            <a:pPr algn="r">
              <a:lnSpc>
                <a:spcPct val="90000"/>
              </a:lnSpc>
              <a:buFont typeface="Wingdings" panose="05000000000000000000" pitchFamily="2" charset="2"/>
              <a:buNone/>
            </a:pPr>
            <a:r>
              <a:rPr lang="fa-IR" altLang="en-US" sz="2300" b="1" dirty="0"/>
              <a:t>46/20 گوش دادن به موسیقی</a:t>
            </a:r>
          </a:p>
          <a:p>
            <a:pPr algn="r">
              <a:lnSpc>
                <a:spcPct val="90000"/>
              </a:lnSpc>
              <a:buFont typeface="Wingdings" panose="05000000000000000000" pitchFamily="2" charset="2"/>
              <a:buNone/>
            </a:pPr>
            <a:r>
              <a:rPr lang="fa-IR" altLang="en-US" sz="2300" b="1" dirty="0"/>
              <a:t>47/21 نقشه کشی </a:t>
            </a:r>
            <a:r>
              <a:rPr lang="fa-IR" altLang="en-US" sz="2300" b="1" dirty="0" smtClean="0"/>
              <a:t>ذهنی</a:t>
            </a:r>
            <a:endParaRPr lang="en-US" altLang="en-US" sz="2300" b="1" dirty="0"/>
          </a:p>
        </p:txBody>
      </p:sp>
      <p:sp>
        <p:nvSpPr>
          <p:cNvPr id="2" name="Footer Placeholder 1"/>
          <p:cNvSpPr>
            <a:spLocks noGrp="1"/>
          </p:cNvSpPr>
          <p:nvPr>
            <p:ph type="ftr" sz="quarter" idx="11"/>
          </p:nvPr>
        </p:nvSpPr>
        <p:spPr/>
        <p:txBody>
          <a:bodyPr/>
          <a:lstStyle/>
          <a:p>
            <a:r>
              <a:rPr lang="fa-IR" smtClean="0"/>
              <a:t>مهندسی ارزش-خلاقیت- </a:t>
            </a:r>
            <a:r>
              <a:rPr lang="en-US" smtClean="0"/>
              <a:t>www.ravanshadnia.com</a:t>
            </a:r>
            <a:endParaRPr lang="en-US" dirty="0"/>
          </a:p>
        </p:txBody>
      </p:sp>
      <p:sp>
        <p:nvSpPr>
          <p:cNvPr id="3" name="Slide Number Placeholder 2"/>
          <p:cNvSpPr>
            <a:spLocks noGrp="1"/>
          </p:cNvSpPr>
          <p:nvPr>
            <p:ph type="sldNum" sz="quarter" idx="12"/>
          </p:nvPr>
        </p:nvSpPr>
        <p:spPr/>
        <p:txBody>
          <a:bodyPr/>
          <a:lstStyle/>
          <a:p>
            <a:fld id="{8BF94E1D-B273-4FD6-A7DD-B11FAD1D191C}" type="slidenum">
              <a:rPr lang="en-US" smtClean="0"/>
              <a:t>62</a:t>
            </a:fld>
            <a:endParaRPr lang="en-US"/>
          </a:p>
        </p:txBody>
      </p:sp>
    </p:spTree>
    <p:extLst>
      <p:ext uri="{BB962C8B-B14F-4D97-AF65-F5344CB8AC3E}">
        <p14:creationId xmlns:p14="http://schemas.microsoft.com/office/powerpoint/2010/main" val="815267897"/>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2"/>
          <p:cNvSpPr>
            <a:spLocks noGrp="1" noChangeArrowheads="1"/>
          </p:cNvSpPr>
          <p:nvPr>
            <p:ph type="body" idx="1"/>
          </p:nvPr>
        </p:nvSpPr>
        <p:spPr>
          <a:xfrm>
            <a:off x="1981200" y="260351"/>
            <a:ext cx="8229600" cy="5865813"/>
          </a:xfrm>
        </p:spPr>
        <p:txBody>
          <a:bodyPr>
            <a:normAutofit/>
          </a:bodyPr>
          <a:lstStyle/>
          <a:p>
            <a:pPr algn="r">
              <a:lnSpc>
                <a:spcPct val="90000"/>
              </a:lnSpc>
              <a:buFont typeface="Wingdings" panose="05000000000000000000" pitchFamily="2" charset="2"/>
              <a:buNone/>
            </a:pPr>
            <a:r>
              <a:rPr lang="fa-IR" altLang="en-US" sz="2100" b="1" dirty="0" smtClean="0"/>
              <a:t>49/23 </a:t>
            </a:r>
            <a:r>
              <a:rPr lang="fa-IR" altLang="en-US" sz="2100" b="1" dirty="0"/>
              <a:t>تکنیک ناپلئون</a:t>
            </a:r>
          </a:p>
          <a:p>
            <a:pPr algn="r">
              <a:lnSpc>
                <a:spcPct val="90000"/>
              </a:lnSpc>
              <a:buFont typeface="Wingdings" panose="05000000000000000000" pitchFamily="2" charset="2"/>
              <a:buNone/>
            </a:pPr>
            <a:r>
              <a:rPr lang="fa-IR" altLang="en-US" sz="2100" b="1" dirty="0"/>
              <a:t>48/22 نام بردن کاربردهای احتمالی</a:t>
            </a:r>
          </a:p>
          <a:p>
            <a:pPr algn="r">
              <a:lnSpc>
                <a:spcPct val="90000"/>
              </a:lnSpc>
              <a:buFont typeface="Wingdings" panose="05000000000000000000" pitchFamily="2" charset="2"/>
              <a:buNone/>
            </a:pPr>
            <a:r>
              <a:rPr lang="fa-IR" altLang="en-US" sz="2100" b="1" dirty="0"/>
              <a:t>50/24 جست و جوی تصادفی سازمان یافته</a:t>
            </a:r>
          </a:p>
          <a:p>
            <a:pPr algn="r">
              <a:lnSpc>
                <a:spcPct val="90000"/>
              </a:lnSpc>
              <a:buFont typeface="Wingdings" panose="05000000000000000000" pitchFamily="2" charset="2"/>
              <a:buNone/>
            </a:pPr>
            <a:r>
              <a:rPr lang="fa-IR" altLang="en-US" sz="2100" b="1" dirty="0"/>
              <a:t>51/25 قیاس های شخصی</a:t>
            </a:r>
          </a:p>
          <a:p>
            <a:pPr algn="r">
              <a:lnSpc>
                <a:spcPct val="90000"/>
              </a:lnSpc>
              <a:buFont typeface="Wingdings" panose="05000000000000000000" pitchFamily="2" charset="2"/>
              <a:buNone/>
            </a:pPr>
            <a:r>
              <a:rPr lang="fa-IR" altLang="en-US" sz="2100" b="1" dirty="0"/>
              <a:t>52/26 تحریک تصویر</a:t>
            </a:r>
          </a:p>
          <a:p>
            <a:pPr algn="r">
              <a:lnSpc>
                <a:spcPct val="90000"/>
              </a:lnSpc>
              <a:buFont typeface="Wingdings" panose="05000000000000000000" pitchFamily="2" charset="2"/>
              <a:buNone/>
            </a:pPr>
            <a:r>
              <a:rPr lang="fa-IR" altLang="en-US" sz="2100" b="1" dirty="0"/>
              <a:t>53/27 چک لیست بهسازی محصول</a:t>
            </a:r>
          </a:p>
          <a:p>
            <a:pPr algn="r">
              <a:lnSpc>
                <a:spcPct val="90000"/>
              </a:lnSpc>
              <a:buFont typeface="Wingdings" panose="05000000000000000000" pitchFamily="2" charset="2"/>
              <a:buNone/>
            </a:pPr>
            <a:r>
              <a:rPr lang="fa-IR" altLang="en-US" sz="2100" b="1" dirty="0"/>
              <a:t>54/28 ربط </a:t>
            </a:r>
          </a:p>
          <a:p>
            <a:pPr algn="r">
              <a:lnSpc>
                <a:spcPct val="90000"/>
              </a:lnSpc>
              <a:buFont typeface="Wingdings" panose="05000000000000000000" pitchFamily="2" charset="2"/>
              <a:buNone/>
            </a:pPr>
            <a:r>
              <a:rPr lang="fa-IR" altLang="en-US" sz="2100" b="1" dirty="0"/>
              <a:t>55/29 واژه های ربطی</a:t>
            </a:r>
          </a:p>
          <a:p>
            <a:pPr algn="r">
              <a:lnSpc>
                <a:spcPct val="90000"/>
              </a:lnSpc>
              <a:buFont typeface="Wingdings" panose="05000000000000000000" pitchFamily="2" charset="2"/>
              <a:buNone/>
            </a:pPr>
            <a:r>
              <a:rPr lang="fa-IR" altLang="en-US" sz="2100" b="1" dirty="0"/>
              <a:t>56/30 معکوس – عکس معکوس </a:t>
            </a:r>
          </a:p>
          <a:p>
            <a:pPr algn="r">
              <a:lnSpc>
                <a:spcPct val="90000"/>
              </a:lnSpc>
              <a:buFont typeface="Wingdings" panose="05000000000000000000" pitchFamily="2" charset="2"/>
              <a:buNone/>
            </a:pPr>
            <a:r>
              <a:rPr lang="fa-IR" altLang="en-US" sz="2100" b="1" dirty="0"/>
              <a:t>57/31 غلتیدن در علفزارایده ها</a:t>
            </a:r>
          </a:p>
          <a:p>
            <a:pPr algn="r">
              <a:lnSpc>
                <a:spcPct val="90000"/>
              </a:lnSpc>
              <a:buFont typeface="Wingdings" panose="05000000000000000000" pitchFamily="2" charset="2"/>
              <a:buNone/>
            </a:pPr>
            <a:r>
              <a:rPr lang="fa-IR" altLang="en-US" sz="2100" b="1" dirty="0"/>
              <a:t>58/32 تکنیک 7 7 </a:t>
            </a:r>
            <a:endParaRPr lang="fa-IR" altLang="en-US" sz="2100" b="1" dirty="0" smtClean="0"/>
          </a:p>
          <a:p>
            <a:pPr algn="r">
              <a:lnSpc>
                <a:spcPct val="90000"/>
              </a:lnSpc>
              <a:buFont typeface="Wingdings" panose="05000000000000000000" pitchFamily="2" charset="2"/>
              <a:buNone/>
            </a:pPr>
            <a:endParaRPr lang="en-US" altLang="en-US" sz="2100" b="1" dirty="0"/>
          </a:p>
        </p:txBody>
      </p:sp>
      <p:sp>
        <p:nvSpPr>
          <p:cNvPr id="2" name="Footer Placeholder 1"/>
          <p:cNvSpPr>
            <a:spLocks noGrp="1"/>
          </p:cNvSpPr>
          <p:nvPr>
            <p:ph type="ftr" sz="quarter" idx="11"/>
          </p:nvPr>
        </p:nvSpPr>
        <p:spPr/>
        <p:txBody>
          <a:bodyPr/>
          <a:lstStyle/>
          <a:p>
            <a:r>
              <a:rPr lang="fa-IR" smtClean="0"/>
              <a:t>مهندسی ارزش-خلاقیت- </a:t>
            </a:r>
            <a:r>
              <a:rPr lang="en-US" smtClean="0"/>
              <a:t>www.ravanshadnia.com</a:t>
            </a:r>
            <a:endParaRPr lang="en-US" dirty="0"/>
          </a:p>
        </p:txBody>
      </p:sp>
      <p:sp>
        <p:nvSpPr>
          <p:cNvPr id="3" name="Slide Number Placeholder 2"/>
          <p:cNvSpPr>
            <a:spLocks noGrp="1"/>
          </p:cNvSpPr>
          <p:nvPr>
            <p:ph type="sldNum" sz="quarter" idx="12"/>
          </p:nvPr>
        </p:nvSpPr>
        <p:spPr/>
        <p:txBody>
          <a:bodyPr/>
          <a:lstStyle/>
          <a:p>
            <a:fld id="{8BF94E1D-B273-4FD6-A7DD-B11FAD1D191C}" type="slidenum">
              <a:rPr lang="en-US" smtClean="0"/>
              <a:t>63</a:t>
            </a:fld>
            <a:endParaRPr lang="en-US"/>
          </a:p>
        </p:txBody>
      </p:sp>
    </p:spTree>
    <p:extLst>
      <p:ext uri="{BB962C8B-B14F-4D97-AF65-F5344CB8AC3E}">
        <p14:creationId xmlns:p14="http://schemas.microsoft.com/office/powerpoint/2010/main" val="2485593171"/>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p:cNvSpPr>
            <a:spLocks noGrp="1" noChangeArrowheads="1"/>
          </p:cNvSpPr>
          <p:nvPr>
            <p:ph type="body" idx="1"/>
          </p:nvPr>
        </p:nvSpPr>
        <p:spPr>
          <a:xfrm>
            <a:off x="2063750" y="216568"/>
            <a:ext cx="9534692" cy="6039853"/>
          </a:xfrm>
        </p:spPr>
        <p:txBody>
          <a:bodyPr>
            <a:normAutofit/>
          </a:bodyPr>
          <a:lstStyle/>
          <a:p>
            <a:pPr algn="r">
              <a:buFont typeface="Wingdings" panose="05000000000000000000" pitchFamily="2" charset="2"/>
              <a:buNone/>
            </a:pPr>
            <a:r>
              <a:rPr lang="fa-IR" altLang="en-US" sz="2600" b="1" dirty="0" smtClean="0"/>
              <a:t>59/33 </a:t>
            </a:r>
            <a:r>
              <a:rPr lang="fa-IR" altLang="en-US" sz="2600" b="1" dirty="0"/>
              <a:t>یافتن راه حل مسئله در خواب و رویا</a:t>
            </a:r>
          </a:p>
          <a:p>
            <a:pPr algn="r">
              <a:buFont typeface="Wingdings" panose="05000000000000000000" pitchFamily="2" charset="2"/>
              <a:buNone/>
            </a:pPr>
            <a:r>
              <a:rPr lang="fa-IR" altLang="en-US" sz="2600" b="1" dirty="0"/>
              <a:t>60/34 تکنیک دو کلمه ای</a:t>
            </a:r>
          </a:p>
          <a:p>
            <a:pPr algn="r">
              <a:buFont typeface="Wingdings" panose="05000000000000000000" pitchFamily="2" charset="2"/>
              <a:buNone/>
            </a:pPr>
            <a:r>
              <a:rPr lang="fa-IR" altLang="en-US" sz="2600" b="1" dirty="0"/>
              <a:t>61/35 استفاده از کامپیوتر برای تحریک خلاقیت</a:t>
            </a:r>
          </a:p>
          <a:p>
            <a:pPr algn="r">
              <a:buFont typeface="Wingdings" panose="05000000000000000000" pitchFamily="2" charset="2"/>
              <a:buNone/>
            </a:pPr>
            <a:r>
              <a:rPr lang="fa-IR" altLang="en-US" sz="2600" b="1" dirty="0"/>
              <a:t>62/36 چک لیست کلامی برای خلاقیت</a:t>
            </a:r>
          </a:p>
          <a:p>
            <a:pPr algn="r">
              <a:buFont typeface="Wingdings" panose="05000000000000000000" pitchFamily="2" charset="2"/>
              <a:buNone/>
            </a:pPr>
            <a:r>
              <a:rPr lang="fa-IR" altLang="en-US" sz="2600" b="1" dirty="0"/>
              <a:t>63/37تجسم</a:t>
            </a:r>
          </a:p>
          <a:p>
            <a:pPr algn="r">
              <a:buFont typeface="Wingdings" panose="05000000000000000000" pitchFamily="2" charset="2"/>
              <a:buNone/>
            </a:pPr>
            <a:r>
              <a:rPr lang="fa-IR" altLang="en-US" sz="2600" b="1" dirty="0"/>
              <a:t>64/38 چه می شد اگر...؟</a:t>
            </a:r>
          </a:p>
          <a:p>
            <a:pPr algn="r">
              <a:buFont typeface="Wingdings" panose="05000000000000000000" pitchFamily="2" charset="2"/>
              <a:buNone/>
            </a:pPr>
            <a:r>
              <a:rPr lang="fa-IR" altLang="en-US" sz="2600" b="1" dirty="0"/>
              <a:t>65/1 توفان فکری</a:t>
            </a:r>
            <a:endParaRPr lang="en-US" altLang="en-US" sz="2600" b="1" dirty="0"/>
          </a:p>
        </p:txBody>
      </p:sp>
      <p:sp>
        <p:nvSpPr>
          <p:cNvPr id="2" name="Footer Placeholder 1"/>
          <p:cNvSpPr>
            <a:spLocks noGrp="1"/>
          </p:cNvSpPr>
          <p:nvPr>
            <p:ph type="ftr" sz="quarter" idx="11"/>
          </p:nvPr>
        </p:nvSpPr>
        <p:spPr/>
        <p:txBody>
          <a:bodyPr/>
          <a:lstStyle/>
          <a:p>
            <a:r>
              <a:rPr lang="fa-IR" smtClean="0"/>
              <a:t>مهندسی ارزش-خلاقیت- </a:t>
            </a:r>
            <a:r>
              <a:rPr lang="en-US" smtClean="0"/>
              <a:t>www.ravanshadnia.com</a:t>
            </a:r>
            <a:endParaRPr lang="en-US" dirty="0"/>
          </a:p>
        </p:txBody>
      </p:sp>
      <p:sp>
        <p:nvSpPr>
          <p:cNvPr id="3" name="Slide Number Placeholder 2"/>
          <p:cNvSpPr>
            <a:spLocks noGrp="1"/>
          </p:cNvSpPr>
          <p:nvPr>
            <p:ph type="sldNum" sz="quarter" idx="12"/>
          </p:nvPr>
        </p:nvSpPr>
        <p:spPr/>
        <p:txBody>
          <a:bodyPr/>
          <a:lstStyle/>
          <a:p>
            <a:fld id="{8BF94E1D-B273-4FD6-A7DD-B11FAD1D191C}" type="slidenum">
              <a:rPr lang="en-US" smtClean="0"/>
              <a:t>64</a:t>
            </a:fld>
            <a:endParaRPr lang="en-US"/>
          </a:p>
        </p:txBody>
      </p:sp>
    </p:spTree>
    <p:extLst>
      <p:ext uri="{BB962C8B-B14F-4D97-AF65-F5344CB8AC3E}">
        <p14:creationId xmlns:p14="http://schemas.microsoft.com/office/powerpoint/2010/main" val="3276146582"/>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2"/>
          <p:cNvSpPr>
            <a:spLocks noGrp="1" noChangeArrowheads="1"/>
          </p:cNvSpPr>
          <p:nvPr>
            <p:ph type="body" idx="1"/>
          </p:nvPr>
        </p:nvSpPr>
        <p:spPr>
          <a:xfrm>
            <a:off x="1981200" y="445168"/>
            <a:ext cx="9629274" cy="5680995"/>
          </a:xfrm>
        </p:spPr>
        <p:txBody>
          <a:bodyPr>
            <a:normAutofit/>
          </a:bodyPr>
          <a:lstStyle/>
          <a:p>
            <a:pPr algn="r">
              <a:lnSpc>
                <a:spcPct val="90000"/>
              </a:lnSpc>
              <a:buFont typeface="Wingdings" panose="05000000000000000000" pitchFamily="2" charset="2"/>
              <a:buNone/>
            </a:pPr>
            <a:r>
              <a:rPr lang="fa-IR" altLang="en-US" sz="2300" b="1" dirty="0" smtClean="0">
                <a:solidFill>
                  <a:srgbClr val="9900CC"/>
                </a:solidFill>
              </a:rPr>
              <a:t>تکنیک </a:t>
            </a:r>
            <a:r>
              <a:rPr lang="fa-IR" altLang="en-US" sz="2300" b="1" dirty="0">
                <a:solidFill>
                  <a:srgbClr val="9900CC"/>
                </a:solidFill>
              </a:rPr>
              <a:t>های گروهی</a:t>
            </a:r>
          </a:p>
          <a:p>
            <a:pPr algn="r">
              <a:lnSpc>
                <a:spcPct val="90000"/>
              </a:lnSpc>
              <a:buFont typeface="Wingdings" panose="05000000000000000000" pitchFamily="2" charset="2"/>
              <a:buNone/>
            </a:pPr>
            <a:r>
              <a:rPr lang="fa-IR" altLang="en-US" sz="2300" b="1" dirty="0"/>
              <a:t>66/2 نگارش فکری</a:t>
            </a:r>
          </a:p>
          <a:p>
            <a:pPr algn="r">
              <a:lnSpc>
                <a:spcPct val="90000"/>
              </a:lnSpc>
              <a:buFont typeface="Wingdings" panose="05000000000000000000" pitchFamily="2" charset="2"/>
              <a:buNone/>
            </a:pPr>
            <a:r>
              <a:rPr lang="fa-IR" altLang="en-US" sz="2300" b="1" dirty="0"/>
              <a:t>67/3 سبد نگارش فکری</a:t>
            </a:r>
          </a:p>
          <a:p>
            <a:pPr algn="r">
              <a:lnSpc>
                <a:spcPct val="90000"/>
              </a:lnSpc>
              <a:buFont typeface="Wingdings" panose="05000000000000000000" pitchFamily="2" charset="2"/>
              <a:buNone/>
            </a:pPr>
            <a:r>
              <a:rPr lang="fa-IR" altLang="en-US" sz="2300" b="1" dirty="0"/>
              <a:t>68/4 نگارش فکری 6/3/5</a:t>
            </a:r>
          </a:p>
          <a:p>
            <a:pPr algn="r">
              <a:lnSpc>
                <a:spcPct val="90000"/>
              </a:lnSpc>
              <a:buFont typeface="Wingdings" panose="05000000000000000000" pitchFamily="2" charset="2"/>
              <a:buNone/>
            </a:pPr>
            <a:r>
              <a:rPr lang="fa-IR" altLang="en-US" sz="2300" b="1" dirty="0"/>
              <a:t>69/5 تصویر سازی خلاق</a:t>
            </a:r>
          </a:p>
          <a:p>
            <a:pPr algn="r">
              <a:lnSpc>
                <a:spcPct val="90000"/>
              </a:lnSpc>
              <a:buFont typeface="Wingdings" panose="05000000000000000000" pitchFamily="2" charset="2"/>
              <a:buNone/>
            </a:pPr>
            <a:r>
              <a:rPr lang="fa-IR" altLang="en-US" sz="2300" b="1" dirty="0"/>
              <a:t>70/6 چهش های خلاق</a:t>
            </a:r>
          </a:p>
          <a:p>
            <a:pPr algn="r">
              <a:lnSpc>
                <a:spcPct val="90000"/>
              </a:lnSpc>
              <a:buFont typeface="Wingdings" panose="05000000000000000000" pitchFamily="2" charset="2"/>
              <a:buNone/>
            </a:pPr>
            <a:r>
              <a:rPr lang="fa-IR" altLang="en-US" sz="2300" b="1" dirty="0"/>
              <a:t>71/7 دوایر خلاقیت </a:t>
            </a:r>
          </a:p>
          <a:p>
            <a:pPr algn="r">
              <a:lnSpc>
                <a:spcPct val="90000"/>
              </a:lnSpc>
              <a:buFont typeface="Wingdings" panose="05000000000000000000" pitchFamily="2" charset="2"/>
              <a:buNone/>
            </a:pPr>
            <a:r>
              <a:rPr lang="fa-IR" altLang="en-US" sz="2300" b="1" dirty="0"/>
              <a:t>72/8 روش تکه کاغذ کرافورد</a:t>
            </a:r>
          </a:p>
          <a:p>
            <a:pPr algn="r">
              <a:lnSpc>
                <a:spcPct val="90000"/>
              </a:lnSpc>
              <a:buFont typeface="Wingdings" panose="05000000000000000000" pitchFamily="2" charset="2"/>
              <a:buNone/>
            </a:pPr>
            <a:r>
              <a:rPr lang="fa-IR" altLang="en-US" sz="2300" b="1" dirty="0"/>
              <a:t>73/9 تکنیک دلفی</a:t>
            </a:r>
          </a:p>
          <a:p>
            <a:pPr algn="r">
              <a:lnSpc>
                <a:spcPct val="90000"/>
              </a:lnSpc>
              <a:buFont typeface="Wingdings" panose="05000000000000000000" pitchFamily="2" charset="2"/>
              <a:buNone/>
            </a:pPr>
            <a:r>
              <a:rPr lang="fa-IR" altLang="en-US" sz="2300" b="1" dirty="0"/>
              <a:t>74/10 تکنیک دلفی</a:t>
            </a:r>
          </a:p>
          <a:p>
            <a:pPr algn="r">
              <a:lnSpc>
                <a:spcPct val="90000"/>
              </a:lnSpc>
              <a:buFont typeface="Wingdings" panose="05000000000000000000" pitchFamily="2" charset="2"/>
              <a:buNone/>
            </a:pPr>
            <a:r>
              <a:rPr lang="fa-IR" altLang="en-US" sz="2300" b="1" dirty="0"/>
              <a:t>75/11 تکنیک گشت و گذر</a:t>
            </a:r>
            <a:endParaRPr lang="en-US" altLang="en-US" sz="2300" b="1" dirty="0"/>
          </a:p>
        </p:txBody>
      </p:sp>
      <p:sp>
        <p:nvSpPr>
          <p:cNvPr id="2" name="Footer Placeholder 1"/>
          <p:cNvSpPr>
            <a:spLocks noGrp="1"/>
          </p:cNvSpPr>
          <p:nvPr>
            <p:ph type="ftr" sz="quarter" idx="11"/>
          </p:nvPr>
        </p:nvSpPr>
        <p:spPr/>
        <p:txBody>
          <a:bodyPr/>
          <a:lstStyle/>
          <a:p>
            <a:r>
              <a:rPr lang="fa-IR" smtClean="0"/>
              <a:t>مهندسی ارزش-خلاقیت- </a:t>
            </a:r>
            <a:r>
              <a:rPr lang="en-US" smtClean="0"/>
              <a:t>www.ravanshadnia.com</a:t>
            </a:r>
            <a:endParaRPr lang="en-US" dirty="0"/>
          </a:p>
        </p:txBody>
      </p:sp>
      <p:sp>
        <p:nvSpPr>
          <p:cNvPr id="3" name="Slide Number Placeholder 2"/>
          <p:cNvSpPr>
            <a:spLocks noGrp="1"/>
          </p:cNvSpPr>
          <p:nvPr>
            <p:ph type="sldNum" sz="quarter" idx="12"/>
          </p:nvPr>
        </p:nvSpPr>
        <p:spPr/>
        <p:txBody>
          <a:bodyPr/>
          <a:lstStyle/>
          <a:p>
            <a:fld id="{8BF94E1D-B273-4FD6-A7DD-B11FAD1D191C}" type="slidenum">
              <a:rPr lang="en-US" smtClean="0"/>
              <a:t>65</a:t>
            </a:fld>
            <a:endParaRPr lang="en-US"/>
          </a:p>
        </p:txBody>
      </p:sp>
    </p:spTree>
    <p:extLst>
      <p:ext uri="{BB962C8B-B14F-4D97-AF65-F5344CB8AC3E}">
        <p14:creationId xmlns:p14="http://schemas.microsoft.com/office/powerpoint/2010/main" val="3131732312"/>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body" idx="1"/>
          </p:nvPr>
        </p:nvSpPr>
        <p:spPr>
          <a:xfrm>
            <a:off x="1600200" y="409075"/>
            <a:ext cx="10210800" cy="5741152"/>
          </a:xfrm>
        </p:spPr>
        <p:txBody>
          <a:bodyPr>
            <a:normAutofit/>
          </a:bodyPr>
          <a:lstStyle/>
          <a:p>
            <a:pPr algn="r">
              <a:lnSpc>
                <a:spcPct val="80000"/>
              </a:lnSpc>
              <a:buFont typeface="Wingdings" panose="05000000000000000000" pitchFamily="2" charset="2"/>
              <a:buNone/>
            </a:pPr>
            <a:r>
              <a:rPr lang="fa-IR" altLang="en-US" sz="2200" b="1" dirty="0" smtClean="0"/>
              <a:t>76/12 </a:t>
            </a:r>
            <a:r>
              <a:rPr lang="fa-IR" altLang="en-US" sz="2200" b="1" dirty="0"/>
              <a:t>تکنیک گوردن/لیتل</a:t>
            </a:r>
          </a:p>
          <a:p>
            <a:pPr algn="r">
              <a:lnSpc>
                <a:spcPct val="80000"/>
              </a:lnSpc>
              <a:buFont typeface="Wingdings" panose="05000000000000000000" pitchFamily="2" charset="2"/>
              <a:buNone/>
            </a:pPr>
            <a:r>
              <a:rPr lang="fa-IR" altLang="en-US" sz="2200" b="1" dirty="0"/>
              <a:t>77/13 سیستم های پشتیبانی از تصمیم گروهی</a:t>
            </a:r>
          </a:p>
          <a:p>
            <a:pPr algn="r">
              <a:lnSpc>
                <a:spcPct val="80000"/>
              </a:lnSpc>
              <a:buFont typeface="Wingdings" panose="05000000000000000000" pitchFamily="2" charset="2"/>
              <a:buNone/>
            </a:pPr>
            <a:r>
              <a:rPr lang="fa-IR" altLang="en-US" sz="2200" b="1" dirty="0"/>
              <a:t>78/14 تابلوی ایده ها</a:t>
            </a:r>
          </a:p>
          <a:p>
            <a:pPr algn="r">
              <a:lnSpc>
                <a:spcPct val="80000"/>
              </a:lnSpc>
              <a:buFont typeface="Wingdings" panose="05000000000000000000" pitchFamily="2" charset="2"/>
              <a:buNone/>
            </a:pPr>
            <a:r>
              <a:rPr lang="fa-IR" altLang="en-US" sz="2200" b="1" dirty="0"/>
              <a:t>79/15 محرک های ایده </a:t>
            </a:r>
          </a:p>
          <a:p>
            <a:pPr algn="r">
              <a:lnSpc>
                <a:spcPct val="80000"/>
              </a:lnSpc>
              <a:buFont typeface="Wingdings" panose="05000000000000000000" pitchFamily="2" charset="2"/>
              <a:buNone/>
            </a:pPr>
            <a:r>
              <a:rPr lang="fa-IR" altLang="en-US" sz="2200" b="1" dirty="0"/>
              <a:t>80/16 کمیته نوآوری</a:t>
            </a:r>
          </a:p>
          <a:p>
            <a:pPr algn="r">
              <a:lnSpc>
                <a:spcPct val="80000"/>
              </a:lnSpc>
              <a:buFont typeface="Wingdings" panose="05000000000000000000" pitchFamily="2" charset="2"/>
              <a:buNone/>
            </a:pPr>
            <a:r>
              <a:rPr lang="fa-IR" altLang="en-US" sz="2200" b="1" dirty="0"/>
              <a:t>81/17 گروه های نوآوری درون شرکتی</a:t>
            </a:r>
          </a:p>
          <a:p>
            <a:pPr algn="r">
              <a:lnSpc>
                <a:spcPct val="80000"/>
              </a:lnSpc>
              <a:buFont typeface="Wingdings" panose="05000000000000000000" pitchFamily="2" charset="2"/>
              <a:buNone/>
            </a:pPr>
            <a:r>
              <a:rPr lang="fa-IR" altLang="en-US" sz="2200" b="1" dirty="0"/>
              <a:t>82/18 لانه شیر</a:t>
            </a:r>
          </a:p>
          <a:p>
            <a:pPr algn="r">
              <a:lnSpc>
                <a:spcPct val="80000"/>
              </a:lnSpc>
              <a:buFont typeface="Wingdings" panose="05000000000000000000" pitchFamily="2" charset="2"/>
              <a:buNone/>
            </a:pPr>
            <a:r>
              <a:rPr lang="fa-IR" altLang="en-US" sz="2200" b="1" dirty="0"/>
              <a:t>83/19 تکنیک شکوفه نیلوفر آبی,یا روش </a:t>
            </a:r>
            <a:r>
              <a:rPr lang="en-US" altLang="en-US" sz="2200" b="1" dirty="0">
                <a:solidFill>
                  <a:srgbClr val="00CCFF"/>
                </a:solidFill>
              </a:rPr>
              <a:t>MY</a:t>
            </a:r>
            <a:r>
              <a:rPr lang="fa-IR" altLang="en-US" sz="2200" b="1" dirty="0"/>
              <a:t> </a:t>
            </a:r>
          </a:p>
          <a:p>
            <a:pPr algn="r">
              <a:lnSpc>
                <a:spcPct val="80000"/>
              </a:lnSpc>
              <a:buFont typeface="Wingdings" panose="05000000000000000000" pitchFamily="2" charset="2"/>
              <a:buNone/>
            </a:pPr>
            <a:r>
              <a:rPr lang="fa-IR" altLang="en-US" sz="2200" b="1" dirty="0"/>
              <a:t>84/20 روش توفان فکری میتسوبیشی</a:t>
            </a:r>
          </a:p>
          <a:p>
            <a:pPr algn="r">
              <a:lnSpc>
                <a:spcPct val="80000"/>
              </a:lnSpc>
              <a:buFont typeface="Wingdings" panose="05000000000000000000" pitchFamily="2" charset="2"/>
              <a:buNone/>
            </a:pPr>
            <a:r>
              <a:rPr lang="fa-IR" altLang="en-US" sz="2200" b="1" dirty="0"/>
              <a:t>85/21 تحلیل ساخت واژگانی</a:t>
            </a:r>
          </a:p>
          <a:p>
            <a:pPr algn="r">
              <a:lnSpc>
                <a:spcPct val="80000"/>
              </a:lnSpc>
              <a:buFont typeface="Wingdings" panose="05000000000000000000" pitchFamily="2" charset="2"/>
              <a:buNone/>
            </a:pPr>
            <a:r>
              <a:rPr lang="fa-IR" altLang="en-US" sz="2200" b="1" dirty="0"/>
              <a:t>86/22 روش</a:t>
            </a:r>
            <a:r>
              <a:rPr lang="en-US" altLang="en-US" sz="2200" b="1" dirty="0">
                <a:solidFill>
                  <a:srgbClr val="00CCFF"/>
                </a:solidFill>
              </a:rPr>
              <a:t>NHK</a:t>
            </a:r>
            <a:r>
              <a:rPr lang="fa-IR" altLang="en-US" sz="2200" b="1" dirty="0"/>
              <a:t> </a:t>
            </a:r>
          </a:p>
          <a:p>
            <a:pPr algn="r">
              <a:lnSpc>
                <a:spcPct val="80000"/>
              </a:lnSpc>
              <a:buFont typeface="Wingdings" panose="05000000000000000000" pitchFamily="2" charset="2"/>
              <a:buNone/>
            </a:pPr>
            <a:r>
              <a:rPr lang="fa-IR" altLang="en-US" sz="2200" b="1" dirty="0"/>
              <a:t>87/23 تکنیک گروه اسمی</a:t>
            </a:r>
            <a:endParaRPr lang="en-US" altLang="en-US" sz="2200" b="1" dirty="0"/>
          </a:p>
        </p:txBody>
      </p:sp>
      <p:sp>
        <p:nvSpPr>
          <p:cNvPr id="2" name="Footer Placeholder 1"/>
          <p:cNvSpPr>
            <a:spLocks noGrp="1"/>
          </p:cNvSpPr>
          <p:nvPr>
            <p:ph type="ftr" sz="quarter" idx="11"/>
          </p:nvPr>
        </p:nvSpPr>
        <p:spPr/>
        <p:txBody>
          <a:bodyPr/>
          <a:lstStyle/>
          <a:p>
            <a:r>
              <a:rPr lang="fa-IR" smtClean="0"/>
              <a:t>مهندسی ارزش-خلاقیت- </a:t>
            </a:r>
            <a:r>
              <a:rPr lang="en-US" smtClean="0"/>
              <a:t>www.ravanshadnia.com</a:t>
            </a:r>
            <a:endParaRPr lang="en-US" dirty="0"/>
          </a:p>
        </p:txBody>
      </p:sp>
      <p:sp>
        <p:nvSpPr>
          <p:cNvPr id="3" name="Slide Number Placeholder 2"/>
          <p:cNvSpPr>
            <a:spLocks noGrp="1"/>
          </p:cNvSpPr>
          <p:nvPr>
            <p:ph type="sldNum" sz="quarter" idx="12"/>
          </p:nvPr>
        </p:nvSpPr>
        <p:spPr/>
        <p:txBody>
          <a:bodyPr/>
          <a:lstStyle/>
          <a:p>
            <a:fld id="{8BF94E1D-B273-4FD6-A7DD-B11FAD1D191C}" type="slidenum">
              <a:rPr lang="en-US" smtClean="0"/>
              <a:t>66</a:t>
            </a:fld>
            <a:endParaRPr lang="en-US"/>
          </a:p>
        </p:txBody>
      </p:sp>
    </p:spTree>
    <p:extLst>
      <p:ext uri="{BB962C8B-B14F-4D97-AF65-F5344CB8AC3E}">
        <p14:creationId xmlns:p14="http://schemas.microsoft.com/office/powerpoint/2010/main" val="2693023177"/>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2"/>
          <p:cNvSpPr>
            <a:spLocks noGrp="1" noChangeArrowheads="1"/>
          </p:cNvSpPr>
          <p:nvPr>
            <p:ph type="body" idx="1"/>
          </p:nvPr>
        </p:nvSpPr>
        <p:spPr>
          <a:xfrm>
            <a:off x="1981200" y="312821"/>
            <a:ext cx="9829800" cy="5813342"/>
          </a:xfrm>
        </p:spPr>
        <p:txBody>
          <a:bodyPr>
            <a:normAutofit/>
          </a:bodyPr>
          <a:lstStyle/>
          <a:p>
            <a:pPr algn="r">
              <a:lnSpc>
                <a:spcPct val="80000"/>
              </a:lnSpc>
              <a:buFont typeface="Wingdings" panose="05000000000000000000" pitchFamily="2" charset="2"/>
              <a:buNone/>
            </a:pPr>
            <a:r>
              <a:rPr lang="fa-IR" altLang="en-US" sz="2800" b="1" dirty="0" smtClean="0"/>
              <a:t>88/24 </a:t>
            </a:r>
            <a:r>
              <a:rPr lang="fa-IR" altLang="en-US" sz="2800" b="1" dirty="0"/>
              <a:t>فیلیپس 66</a:t>
            </a:r>
          </a:p>
          <a:p>
            <a:pPr algn="r">
              <a:lnSpc>
                <a:spcPct val="80000"/>
              </a:lnSpc>
              <a:buFont typeface="Wingdings" panose="05000000000000000000" pitchFamily="2" charset="2"/>
              <a:buNone/>
            </a:pPr>
            <a:r>
              <a:rPr lang="fa-IR" altLang="en-US" sz="2800" b="1" dirty="0"/>
              <a:t>89/25 گشت و گذار توأم با عکس برداری</a:t>
            </a:r>
          </a:p>
          <a:p>
            <a:pPr algn="r">
              <a:lnSpc>
                <a:spcPct val="80000"/>
              </a:lnSpc>
              <a:buFont typeface="Wingdings" panose="05000000000000000000" pitchFamily="2" charset="2"/>
              <a:buNone/>
            </a:pPr>
            <a:r>
              <a:rPr lang="fa-IR" altLang="en-US" sz="2800" b="1" dirty="0"/>
              <a:t>90/26 تکنیک کارت سنجاقی</a:t>
            </a:r>
          </a:p>
          <a:p>
            <a:pPr algn="r">
              <a:lnSpc>
                <a:spcPct val="80000"/>
              </a:lnSpc>
              <a:buFont typeface="Wingdings" panose="05000000000000000000" pitchFamily="2" charset="2"/>
              <a:buNone/>
            </a:pPr>
            <a:r>
              <a:rPr lang="fa-IR" altLang="en-US" sz="2800" b="1" dirty="0"/>
              <a:t>91/27 سناریو نویسی</a:t>
            </a:r>
          </a:p>
          <a:p>
            <a:pPr algn="r">
              <a:lnSpc>
                <a:spcPct val="80000"/>
              </a:lnSpc>
              <a:buFont typeface="Wingdings" panose="05000000000000000000" pitchFamily="2" charset="2"/>
              <a:buNone/>
            </a:pPr>
            <a:r>
              <a:rPr lang="fa-IR" altLang="en-US" sz="2800" b="1" dirty="0"/>
              <a:t>92/28 روش </a:t>
            </a:r>
            <a:r>
              <a:rPr lang="en-US" altLang="en-US" sz="2800" b="1" dirty="0">
                <a:solidFill>
                  <a:srgbClr val="00CCFF"/>
                </a:solidFill>
              </a:rPr>
              <a:t>SIL</a:t>
            </a:r>
            <a:r>
              <a:rPr lang="fa-IR" altLang="en-US" sz="2800" b="1" dirty="0">
                <a:solidFill>
                  <a:srgbClr val="00CCFF"/>
                </a:solidFill>
              </a:rPr>
              <a:t> </a:t>
            </a:r>
          </a:p>
          <a:p>
            <a:pPr algn="r">
              <a:lnSpc>
                <a:spcPct val="80000"/>
              </a:lnSpc>
              <a:buFont typeface="Wingdings" panose="05000000000000000000" pitchFamily="2" charset="2"/>
              <a:buNone/>
            </a:pPr>
            <a:r>
              <a:rPr lang="fa-IR" altLang="en-US" sz="2800" b="1" dirty="0"/>
              <a:t>93/29 داستان نویسی بر روی تابلوی دیواری</a:t>
            </a:r>
          </a:p>
          <a:p>
            <a:pPr algn="r">
              <a:lnSpc>
                <a:spcPct val="80000"/>
              </a:lnSpc>
              <a:buFont typeface="Wingdings" panose="05000000000000000000" pitchFamily="2" charset="2"/>
              <a:buNone/>
            </a:pPr>
            <a:r>
              <a:rPr lang="fa-IR" altLang="en-US" sz="2800" b="1" dirty="0"/>
              <a:t>94/30 مطالعه فرآیند خلاق حل مسئله </a:t>
            </a:r>
          </a:p>
          <a:p>
            <a:pPr algn="r">
              <a:lnSpc>
                <a:spcPct val="80000"/>
              </a:lnSpc>
              <a:buFont typeface="Wingdings" panose="05000000000000000000" pitchFamily="2" charset="2"/>
              <a:buNone/>
            </a:pPr>
            <a:r>
              <a:rPr lang="fa-IR" altLang="en-US" sz="2800" b="1" dirty="0"/>
              <a:t>95/31 تیم های پنج نفره</a:t>
            </a:r>
          </a:p>
          <a:p>
            <a:pPr algn="r">
              <a:lnSpc>
                <a:spcPct val="80000"/>
              </a:lnSpc>
              <a:buFont typeface="Wingdings" panose="05000000000000000000" pitchFamily="2" charset="2"/>
              <a:buNone/>
            </a:pPr>
            <a:r>
              <a:rPr lang="fa-IR" altLang="en-US" sz="2800" b="1" dirty="0"/>
              <a:t>96/32 روش </a:t>
            </a:r>
            <a:r>
              <a:rPr lang="en-US" altLang="en-US" sz="2800" b="1" dirty="0">
                <a:solidFill>
                  <a:srgbClr val="00CCFF"/>
                </a:solidFill>
              </a:rPr>
              <a:t>TKJ</a:t>
            </a:r>
            <a:r>
              <a:rPr lang="fa-IR" altLang="en-US" sz="2800" b="1" dirty="0"/>
              <a:t> </a:t>
            </a:r>
          </a:p>
        </p:txBody>
      </p:sp>
      <p:sp>
        <p:nvSpPr>
          <p:cNvPr id="2" name="Footer Placeholder 1"/>
          <p:cNvSpPr>
            <a:spLocks noGrp="1"/>
          </p:cNvSpPr>
          <p:nvPr>
            <p:ph type="ftr" sz="quarter" idx="11"/>
          </p:nvPr>
        </p:nvSpPr>
        <p:spPr/>
        <p:txBody>
          <a:bodyPr/>
          <a:lstStyle/>
          <a:p>
            <a:r>
              <a:rPr lang="fa-IR" smtClean="0"/>
              <a:t>مهندسی ارزش-خلاقیت- </a:t>
            </a:r>
            <a:r>
              <a:rPr lang="en-US" smtClean="0"/>
              <a:t>www.ravanshadnia.com</a:t>
            </a:r>
            <a:endParaRPr lang="en-US" dirty="0"/>
          </a:p>
        </p:txBody>
      </p:sp>
      <p:sp>
        <p:nvSpPr>
          <p:cNvPr id="3" name="Slide Number Placeholder 2"/>
          <p:cNvSpPr>
            <a:spLocks noGrp="1"/>
          </p:cNvSpPr>
          <p:nvPr>
            <p:ph type="sldNum" sz="quarter" idx="12"/>
          </p:nvPr>
        </p:nvSpPr>
        <p:spPr/>
        <p:txBody>
          <a:bodyPr/>
          <a:lstStyle/>
          <a:p>
            <a:fld id="{8BF94E1D-B273-4FD6-A7DD-B11FAD1D191C}" type="slidenum">
              <a:rPr lang="en-US" smtClean="0"/>
              <a:t>67</a:t>
            </a:fld>
            <a:endParaRPr lang="en-US"/>
          </a:p>
        </p:txBody>
      </p:sp>
    </p:spTree>
    <p:extLst>
      <p:ext uri="{BB962C8B-B14F-4D97-AF65-F5344CB8AC3E}">
        <p14:creationId xmlns:p14="http://schemas.microsoft.com/office/powerpoint/2010/main" val="341468830"/>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2"/>
          <p:cNvSpPr>
            <a:spLocks noGrp="1" noChangeArrowheads="1"/>
          </p:cNvSpPr>
          <p:nvPr>
            <p:ph type="body" idx="1"/>
          </p:nvPr>
        </p:nvSpPr>
        <p:spPr>
          <a:xfrm>
            <a:off x="2063750" y="372979"/>
            <a:ext cx="9747250" cy="5753184"/>
          </a:xfrm>
        </p:spPr>
        <p:txBody>
          <a:bodyPr/>
          <a:lstStyle/>
          <a:p>
            <a:pPr algn="r">
              <a:lnSpc>
                <a:spcPct val="90000"/>
              </a:lnSpc>
              <a:buFont typeface="Wingdings" panose="05000000000000000000" pitchFamily="2" charset="2"/>
              <a:buNone/>
            </a:pPr>
            <a:r>
              <a:rPr lang="fa-IR" altLang="en-US" b="1" dirty="0"/>
              <a:t> </a:t>
            </a:r>
            <a:r>
              <a:rPr lang="fa-IR" altLang="en-US" b="1" dirty="0" smtClean="0">
                <a:solidFill>
                  <a:srgbClr val="9900CC"/>
                </a:solidFill>
              </a:rPr>
              <a:t>انتخاب</a:t>
            </a:r>
            <a:endParaRPr lang="fa-IR" altLang="en-US" b="1" dirty="0">
              <a:solidFill>
                <a:srgbClr val="9900CC"/>
              </a:solidFill>
            </a:endParaRPr>
          </a:p>
          <a:p>
            <a:pPr algn="r">
              <a:lnSpc>
                <a:spcPct val="90000"/>
              </a:lnSpc>
              <a:buFont typeface="Wingdings" panose="05000000000000000000" pitchFamily="2" charset="2"/>
              <a:buNone/>
            </a:pPr>
            <a:r>
              <a:rPr lang="fa-IR" altLang="en-US" b="1" dirty="0"/>
              <a:t>97/1 ماتریس بررسی ایده ها</a:t>
            </a:r>
          </a:p>
          <a:p>
            <a:pPr algn="r">
              <a:lnSpc>
                <a:spcPct val="90000"/>
              </a:lnSpc>
              <a:buFont typeface="Wingdings" panose="05000000000000000000" pitchFamily="2" charset="2"/>
              <a:buNone/>
            </a:pPr>
            <a:r>
              <a:rPr lang="fa-IR" altLang="en-US" b="1" dirty="0"/>
              <a:t>98/2 رأی گیری نقطه ای</a:t>
            </a:r>
          </a:p>
          <a:p>
            <a:pPr algn="r">
              <a:lnSpc>
                <a:spcPct val="90000"/>
              </a:lnSpc>
              <a:buFont typeface="Wingdings" panose="05000000000000000000" pitchFamily="2" charset="2"/>
              <a:buNone/>
            </a:pPr>
            <a:r>
              <a:rPr lang="fa-IR" altLang="en-US" b="1" dirty="0">
                <a:solidFill>
                  <a:srgbClr val="9900CC"/>
                </a:solidFill>
              </a:rPr>
              <a:t>اجرا</a:t>
            </a:r>
          </a:p>
          <a:p>
            <a:pPr algn="r">
              <a:lnSpc>
                <a:spcPct val="90000"/>
              </a:lnSpc>
              <a:buFont typeface="Wingdings" panose="05000000000000000000" pitchFamily="2" charset="2"/>
              <a:buNone/>
            </a:pPr>
            <a:r>
              <a:rPr lang="fa-IR" altLang="en-US" b="1" dirty="0"/>
              <a:t>99/1 نمودار چگونه –چگونه</a:t>
            </a:r>
          </a:p>
          <a:p>
            <a:pPr algn="r">
              <a:lnSpc>
                <a:spcPct val="90000"/>
              </a:lnSpc>
              <a:buFont typeface="Wingdings" panose="05000000000000000000" pitchFamily="2" charset="2"/>
              <a:buNone/>
            </a:pPr>
            <a:r>
              <a:rPr lang="fa-IR" altLang="en-US" b="1" dirty="0"/>
              <a:t>100/2 هنگام قبولاندن نظرات خود,جنگجو باشید</a:t>
            </a:r>
          </a:p>
          <a:p>
            <a:pPr algn="r">
              <a:lnSpc>
                <a:spcPct val="90000"/>
              </a:lnSpc>
              <a:buFont typeface="Wingdings" panose="05000000000000000000" pitchFamily="2" charset="2"/>
              <a:buNone/>
            </a:pPr>
            <a:r>
              <a:rPr lang="fa-IR" altLang="en-US" b="1" dirty="0"/>
              <a:t>101/3 تحلیل میدان فشار</a:t>
            </a:r>
          </a:p>
          <a:p>
            <a:pPr algn="r">
              <a:lnSpc>
                <a:spcPct val="90000"/>
              </a:lnSpc>
              <a:buFont typeface="Wingdings" panose="05000000000000000000" pitchFamily="2" charset="2"/>
              <a:buNone/>
            </a:pPr>
            <a:r>
              <a:rPr lang="fa-IR" altLang="en-US" b="1" dirty="0">
                <a:solidFill>
                  <a:srgbClr val="9900CC"/>
                </a:solidFill>
              </a:rPr>
              <a:t>کنترل </a:t>
            </a:r>
            <a:endParaRPr lang="en-US" altLang="en-US" b="1" dirty="0">
              <a:solidFill>
                <a:srgbClr val="9900CC"/>
              </a:solidFill>
            </a:endParaRPr>
          </a:p>
        </p:txBody>
      </p:sp>
      <p:sp>
        <p:nvSpPr>
          <p:cNvPr id="2" name="Footer Placeholder 1"/>
          <p:cNvSpPr>
            <a:spLocks noGrp="1"/>
          </p:cNvSpPr>
          <p:nvPr>
            <p:ph type="ftr" sz="quarter" idx="11"/>
          </p:nvPr>
        </p:nvSpPr>
        <p:spPr/>
        <p:txBody>
          <a:bodyPr/>
          <a:lstStyle/>
          <a:p>
            <a:r>
              <a:rPr lang="fa-IR" smtClean="0"/>
              <a:t>مهندسی ارزش-خلاقیت- </a:t>
            </a:r>
            <a:r>
              <a:rPr lang="en-US" smtClean="0"/>
              <a:t>www.ravanshadnia.com</a:t>
            </a:r>
            <a:endParaRPr lang="en-US" dirty="0"/>
          </a:p>
        </p:txBody>
      </p:sp>
      <p:sp>
        <p:nvSpPr>
          <p:cNvPr id="3" name="Slide Number Placeholder 2"/>
          <p:cNvSpPr>
            <a:spLocks noGrp="1"/>
          </p:cNvSpPr>
          <p:nvPr>
            <p:ph type="sldNum" sz="quarter" idx="12"/>
          </p:nvPr>
        </p:nvSpPr>
        <p:spPr/>
        <p:txBody>
          <a:bodyPr/>
          <a:lstStyle/>
          <a:p>
            <a:fld id="{8BF94E1D-B273-4FD6-A7DD-B11FAD1D191C}" type="slidenum">
              <a:rPr lang="en-US" smtClean="0"/>
              <a:t>68</a:t>
            </a:fld>
            <a:endParaRPr lang="en-US"/>
          </a:p>
        </p:txBody>
      </p:sp>
    </p:spTree>
    <p:extLst>
      <p:ext uri="{BB962C8B-B14F-4D97-AF65-F5344CB8AC3E}">
        <p14:creationId xmlns:p14="http://schemas.microsoft.com/office/powerpoint/2010/main" val="1464013247"/>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dirty="0" smtClean="0"/>
              <a:t>معرفی برخی تکنیک ها</a:t>
            </a:r>
            <a:endParaRPr lang="en-US" dirty="0"/>
          </a:p>
        </p:txBody>
      </p:sp>
      <p:sp>
        <p:nvSpPr>
          <p:cNvPr id="3" name="Text Placeholder 2"/>
          <p:cNvSpPr>
            <a:spLocks noGrp="1"/>
          </p:cNvSpPr>
          <p:nvPr>
            <p:ph type="body" idx="1"/>
          </p:nvPr>
        </p:nvSpPr>
        <p:spPr/>
        <p:txBody>
          <a:bodyPr/>
          <a:lstStyle/>
          <a:p>
            <a:endParaRPr lang="en-US"/>
          </a:p>
        </p:txBody>
      </p:sp>
      <p:sp>
        <p:nvSpPr>
          <p:cNvPr id="4" name="Footer Placeholder 3"/>
          <p:cNvSpPr>
            <a:spLocks noGrp="1"/>
          </p:cNvSpPr>
          <p:nvPr>
            <p:ph type="ftr" sz="quarter" idx="11"/>
          </p:nvPr>
        </p:nvSpPr>
        <p:spPr/>
        <p:txBody>
          <a:bodyPr/>
          <a:lstStyle/>
          <a:p>
            <a:r>
              <a:rPr lang="fa-IR" smtClean="0"/>
              <a:t>مهندسی ارزش-خلاقیت- </a:t>
            </a:r>
            <a:r>
              <a:rPr lang="en-US" smtClean="0"/>
              <a:t>www.ravanshadnia.com</a:t>
            </a:r>
            <a:endParaRPr lang="en-US"/>
          </a:p>
        </p:txBody>
      </p:sp>
      <p:sp>
        <p:nvSpPr>
          <p:cNvPr id="5" name="Slide Number Placeholder 4"/>
          <p:cNvSpPr>
            <a:spLocks noGrp="1"/>
          </p:cNvSpPr>
          <p:nvPr>
            <p:ph type="sldNum" sz="quarter" idx="12"/>
          </p:nvPr>
        </p:nvSpPr>
        <p:spPr/>
        <p:txBody>
          <a:bodyPr/>
          <a:lstStyle/>
          <a:p>
            <a:fld id="{8BF94E1D-B273-4FD6-A7DD-B11FAD1D191C}" type="slidenum">
              <a:rPr lang="en-US" smtClean="0"/>
              <a:t>69</a:t>
            </a:fld>
            <a:endParaRPr lang="en-US"/>
          </a:p>
        </p:txBody>
      </p:sp>
    </p:spTree>
    <p:extLst>
      <p:ext uri="{BB962C8B-B14F-4D97-AF65-F5344CB8AC3E}">
        <p14:creationId xmlns:p14="http://schemas.microsoft.com/office/powerpoint/2010/main" val="316702294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2098" name="Picture 4"/>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631950" y="358775"/>
            <a:ext cx="6119813" cy="4078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Pentagon 5"/>
          <p:cNvSpPr/>
          <p:nvPr/>
        </p:nvSpPr>
        <p:spPr>
          <a:xfrm rot="16200000" flipH="1">
            <a:off x="5599112" y="-3908424"/>
            <a:ext cx="993775" cy="8928100"/>
          </a:xfrm>
          <a:prstGeom prst="homePlate">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eaLnBrk="1" fontAlgn="auto" hangingPunct="1">
              <a:spcBef>
                <a:spcPts val="0"/>
              </a:spcBef>
              <a:spcAft>
                <a:spcPts val="0"/>
              </a:spcAft>
              <a:defRPr/>
            </a:pPr>
            <a:endParaRPr lang="fa-IR"/>
          </a:p>
        </p:txBody>
      </p:sp>
      <p:sp>
        <p:nvSpPr>
          <p:cNvPr id="132100" name="Rectangle 6"/>
          <p:cNvSpPr>
            <a:spLocks noChangeArrowheads="1"/>
          </p:cNvSpPr>
          <p:nvPr/>
        </p:nvSpPr>
        <p:spPr bwMode="auto">
          <a:xfrm>
            <a:off x="5002213" y="293688"/>
            <a:ext cx="274955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r" eaLnBrk="1" hangingPunct="1">
              <a:lnSpc>
                <a:spcPct val="100000"/>
              </a:lnSpc>
              <a:spcBef>
                <a:spcPct val="0"/>
              </a:spcBef>
              <a:buFontTx/>
              <a:buNone/>
            </a:pPr>
            <a:r>
              <a:rPr lang="fa-IR" altLang="en-US">
                <a:solidFill>
                  <a:schemeClr val="bg1"/>
                </a:solidFill>
                <a:latin typeface="Calibri Light" panose="020F0302020204030204" pitchFamily="34" charset="0"/>
                <a:ea typeface="Calibri" panose="020F0502020204030204" pitchFamily="34" charset="0"/>
                <a:cs typeface="B Yekan" panose="00000400000000000000" pitchFamily="2" charset="-78"/>
              </a:rPr>
              <a:t>آینده اینترنت اشیاء</a:t>
            </a:r>
            <a:endParaRPr lang="fa-IR" altLang="en-US">
              <a:solidFill>
                <a:schemeClr val="bg1"/>
              </a:solidFill>
              <a:latin typeface="Arial" panose="020B0604020202020204" pitchFamily="34" charset="0"/>
              <a:ea typeface="Calibri" panose="020F0502020204030204" pitchFamily="34" charset="0"/>
              <a:cs typeface="B Yekan" panose="00000400000000000000" pitchFamily="2" charset="-78"/>
            </a:endParaRPr>
          </a:p>
        </p:txBody>
      </p:sp>
      <p:sp>
        <p:nvSpPr>
          <p:cNvPr id="8" name="Rectangle 7"/>
          <p:cNvSpPr/>
          <p:nvPr/>
        </p:nvSpPr>
        <p:spPr>
          <a:xfrm>
            <a:off x="7923213" y="1196975"/>
            <a:ext cx="2447925" cy="5354638"/>
          </a:xfrm>
          <a:prstGeom prst="rect">
            <a:avLst/>
          </a:prstGeom>
          <a:solidFill>
            <a:schemeClr val="accent1">
              <a:lumMod val="40000"/>
              <a:lumOff val="60000"/>
            </a:schemeClr>
          </a:solidFill>
        </p:spPr>
        <p:txBody>
          <a:bodyPr>
            <a:spAutoFit/>
          </a:bodyPr>
          <a:lstStyle/>
          <a:p>
            <a:pPr marL="285750" indent="-285750" algn="just" rtl="1" eaLnBrk="1" fontAlgn="auto" hangingPunct="1">
              <a:spcBef>
                <a:spcPts val="0"/>
              </a:spcBef>
              <a:spcAft>
                <a:spcPts val="0"/>
              </a:spcAft>
              <a:buFont typeface="Wingdings" panose="05000000000000000000" pitchFamily="2" charset="2"/>
              <a:buChar char="ü"/>
              <a:defRPr/>
            </a:pPr>
            <a:r>
              <a:rPr lang="fa-IR" dirty="0">
                <a:latin typeface="Arial" charset="0"/>
                <a:cs typeface="B Yekan" panose="00000400000000000000" pitchFamily="2" charset="-78"/>
              </a:rPr>
              <a:t>اتصال </a:t>
            </a:r>
            <a:r>
              <a:rPr lang="ar-SA" dirty="0">
                <a:latin typeface="Arial" charset="0"/>
                <a:cs typeface="B Yekan" panose="00000400000000000000" pitchFamily="2" charset="-78"/>
              </a:rPr>
              <a:t>بیش از </a:t>
            </a:r>
            <a:r>
              <a:rPr lang="fa-IR" dirty="0">
                <a:latin typeface="Arial" charset="0"/>
                <a:cs typeface="B Yekan" panose="00000400000000000000" pitchFamily="2" charset="-78"/>
              </a:rPr>
              <a:t>  50</a:t>
            </a:r>
            <a:r>
              <a:rPr lang="ar-SA" dirty="0">
                <a:latin typeface="Arial" charset="0"/>
                <a:cs typeface="B Yekan" panose="00000400000000000000" pitchFamily="2" charset="-78"/>
              </a:rPr>
              <a:t>میلیارد وسیله مختلف در جهان به اینترنت </a:t>
            </a:r>
            <a:r>
              <a:rPr lang="fa-IR" dirty="0">
                <a:latin typeface="Arial" charset="0"/>
                <a:cs typeface="B Yekan" panose="00000400000000000000" pitchFamily="2" charset="-78"/>
              </a:rPr>
              <a:t>اشیاء تا سال 2020  </a:t>
            </a:r>
          </a:p>
          <a:p>
            <a:pPr marL="285750" indent="-285750" algn="just" rtl="1" eaLnBrk="1" fontAlgn="auto" hangingPunct="1">
              <a:spcBef>
                <a:spcPts val="0"/>
              </a:spcBef>
              <a:spcAft>
                <a:spcPts val="0"/>
              </a:spcAft>
              <a:buFont typeface="Wingdings" panose="05000000000000000000" pitchFamily="2" charset="2"/>
              <a:buChar char="ü"/>
              <a:defRPr/>
            </a:pPr>
            <a:r>
              <a:rPr lang="ar-SA" dirty="0">
                <a:latin typeface="Arial" charset="0"/>
                <a:cs typeface="B Yekan" panose="00000400000000000000" pitchFamily="2" charset="-78"/>
              </a:rPr>
              <a:t>در سال 2018 ماشین ها و سیستم های الکترونیکی می توانند از طریق اینترنت بدون نیاز به انسان ها با یکدیگر در ارتباط باشند</a:t>
            </a:r>
            <a:r>
              <a:rPr lang="fa-IR" dirty="0">
                <a:latin typeface="Arial" charset="0"/>
                <a:cs typeface="B Yekan" panose="00000400000000000000" pitchFamily="2" charset="-78"/>
              </a:rPr>
              <a:t> (پیش بینی سیسکو)</a:t>
            </a:r>
          </a:p>
          <a:p>
            <a:pPr marL="285750" indent="-285750" algn="just" rtl="1" eaLnBrk="1" fontAlgn="auto" hangingPunct="1">
              <a:spcBef>
                <a:spcPts val="0"/>
              </a:spcBef>
              <a:spcAft>
                <a:spcPts val="0"/>
              </a:spcAft>
              <a:buFont typeface="Wingdings" panose="05000000000000000000" pitchFamily="2" charset="2"/>
              <a:buChar char="ü"/>
              <a:defRPr/>
            </a:pPr>
            <a:r>
              <a:rPr lang="fa-IR" dirty="0">
                <a:latin typeface="Arial" charset="0"/>
                <a:ea typeface="Calibri" panose="020F0502020204030204" pitchFamily="34" charset="0"/>
                <a:cs typeface="B Yekan" panose="00000400000000000000" pitchFamily="2" charset="-78"/>
              </a:rPr>
              <a:t>تولید 50 درصد دستگاههای دارای اینترنت اشیا  در شرکتهایی با سه یا کمتر از سه سال سابقه فعالیت </a:t>
            </a:r>
          </a:p>
          <a:p>
            <a:pPr algn="just" rtl="1" eaLnBrk="1" fontAlgn="auto" hangingPunct="1">
              <a:spcBef>
                <a:spcPts val="0"/>
              </a:spcBef>
              <a:spcAft>
                <a:spcPts val="0"/>
              </a:spcAft>
              <a:defRPr/>
            </a:pPr>
            <a:r>
              <a:rPr lang="fa-IR" dirty="0">
                <a:latin typeface="Arial" charset="0"/>
                <a:cs typeface="B Yekan" panose="00000400000000000000" pitchFamily="2" charset="-78"/>
              </a:rPr>
              <a:t> </a:t>
            </a:r>
            <a:endParaRPr lang="fa-IR" dirty="0">
              <a:latin typeface="Arial" charset="0"/>
            </a:endParaRPr>
          </a:p>
        </p:txBody>
      </p:sp>
      <p:sp>
        <p:nvSpPr>
          <p:cNvPr id="10" name="Rectangle 9"/>
          <p:cNvSpPr/>
          <p:nvPr/>
        </p:nvSpPr>
        <p:spPr>
          <a:xfrm>
            <a:off x="1631950" y="4556125"/>
            <a:ext cx="6119813" cy="1968500"/>
          </a:xfrm>
          <a:prstGeom prst="rect">
            <a:avLst/>
          </a:prstGeom>
          <a:solidFill>
            <a:schemeClr val="accent5">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eaLnBrk="1" fontAlgn="auto" hangingPunct="1">
              <a:spcBef>
                <a:spcPts val="0"/>
              </a:spcBef>
              <a:spcAft>
                <a:spcPts val="0"/>
              </a:spcAft>
              <a:defRPr/>
            </a:pPr>
            <a:endParaRPr lang="fa-IR"/>
          </a:p>
        </p:txBody>
      </p:sp>
      <p:sp>
        <p:nvSpPr>
          <p:cNvPr id="11" name="Rectangle 10"/>
          <p:cNvSpPr>
            <a:spLocks noChangeArrowheads="1"/>
          </p:cNvSpPr>
          <p:nvPr/>
        </p:nvSpPr>
        <p:spPr bwMode="auto">
          <a:xfrm>
            <a:off x="1992313" y="5157788"/>
            <a:ext cx="2905125" cy="935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lnSpc>
                <a:spcPct val="100000"/>
              </a:lnSpc>
              <a:spcBef>
                <a:spcPct val="0"/>
              </a:spcBef>
              <a:buFontTx/>
              <a:buNone/>
            </a:pPr>
            <a:r>
              <a:rPr lang="fa-IR" altLang="en-US" sz="1800">
                <a:latin typeface="Arial" panose="020B0604020202020204" pitchFamily="34" charset="0"/>
                <a:cs typeface="B Yekan" panose="00000400000000000000" pitchFamily="2" charset="-78"/>
              </a:rPr>
              <a:t>سرمایه گذاری 6 تریلیون دلار در زمینه اینترنت اشیا سرمایه‌گذاری تا پنج سال آینده </a:t>
            </a:r>
            <a:endParaRPr lang="fa-IR" altLang="en-US" sz="1800">
              <a:latin typeface="Arial" panose="020B0604020202020204" pitchFamily="34" charset="0"/>
            </a:endParaRPr>
          </a:p>
        </p:txBody>
      </p:sp>
      <p:pic>
        <p:nvPicPr>
          <p:cNvPr id="12" name="Picture 11"/>
          <p:cNvPicPr>
            <a:picLocks noChangeAspect="1"/>
          </p:cNvPicPr>
          <p:nvPr/>
        </p:nvPicPr>
        <p:blipFill rotWithShape="1">
          <a:blip r:embed="rId3">
            <a:extLst/>
          </a:blip>
          <a:srcRect l="15637" r="14075"/>
          <a:stretch/>
        </p:blipFill>
        <p:spPr>
          <a:xfrm>
            <a:off x="5182300" y="4669465"/>
            <a:ext cx="2439408" cy="1720946"/>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13" name="Rectangle 12"/>
          <p:cNvSpPr>
            <a:spLocks noChangeArrowheads="1"/>
          </p:cNvSpPr>
          <p:nvPr/>
        </p:nvSpPr>
        <p:spPr bwMode="auto">
          <a:xfrm>
            <a:off x="2640013" y="4767263"/>
            <a:ext cx="1893887"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r" eaLnBrk="1" hangingPunct="1">
              <a:lnSpc>
                <a:spcPct val="100000"/>
              </a:lnSpc>
              <a:spcBef>
                <a:spcPct val="0"/>
              </a:spcBef>
              <a:buFontTx/>
              <a:buNone/>
            </a:pPr>
            <a:r>
              <a:rPr lang="fa-IR" altLang="en-US" sz="2400">
                <a:solidFill>
                  <a:srgbClr val="C00000"/>
                </a:solidFill>
                <a:latin typeface="Arial" panose="020B0604020202020204" pitchFamily="34" charset="0"/>
                <a:cs typeface="B Yekan" panose="00000400000000000000" pitchFamily="2" charset="-78"/>
              </a:rPr>
              <a:t>6 تریلیون دلار </a:t>
            </a:r>
            <a:endParaRPr lang="fa-IR" altLang="en-US" sz="2400">
              <a:solidFill>
                <a:srgbClr val="C00000"/>
              </a:solidFill>
              <a:latin typeface="Arial" panose="020B0604020202020204" pitchFamily="34" charset="0"/>
            </a:endParaRPr>
          </a:p>
        </p:txBody>
      </p:sp>
      <p:pic>
        <p:nvPicPr>
          <p:cNvPr id="14" name="Picture 13"/>
          <p:cNvPicPr>
            <a:picLocks noChangeAspect="1"/>
          </p:cNvPicPr>
          <p:nvPr/>
        </p:nvPicPr>
        <p:blipFill>
          <a:blip r:embed="rId4">
            <a:extLst>
              <a:ext uri="{28A0092B-C50C-407E-A947-70E740481C1C}">
                <a14:useLocalDpi xmlns:a14="http://schemas.microsoft.com/office/drawing/2010/main" val="0"/>
              </a:ext>
            </a:extLst>
          </a:blip>
          <a:srcRect b="6668"/>
          <a:stretch>
            <a:fillRect/>
          </a:stretch>
        </p:blipFill>
        <p:spPr bwMode="auto">
          <a:xfrm>
            <a:off x="1465263" y="44450"/>
            <a:ext cx="9202737" cy="6813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Footer Placeholder 1"/>
          <p:cNvSpPr>
            <a:spLocks noGrp="1"/>
          </p:cNvSpPr>
          <p:nvPr>
            <p:ph type="ftr" sz="quarter" idx="11"/>
          </p:nvPr>
        </p:nvSpPr>
        <p:spPr/>
        <p:txBody>
          <a:bodyPr/>
          <a:lstStyle/>
          <a:p>
            <a:r>
              <a:rPr lang="fa-IR" smtClean="0"/>
              <a:t>مهندسی ارزش-خلاقیت- </a:t>
            </a:r>
            <a:r>
              <a:rPr lang="en-US" smtClean="0"/>
              <a:t>www.ravanshadnia.com</a:t>
            </a:r>
            <a:endParaRPr lang="en-US" dirty="0"/>
          </a:p>
        </p:txBody>
      </p:sp>
      <p:sp>
        <p:nvSpPr>
          <p:cNvPr id="3" name="Slide Number Placeholder 2"/>
          <p:cNvSpPr>
            <a:spLocks noGrp="1"/>
          </p:cNvSpPr>
          <p:nvPr>
            <p:ph type="sldNum" sz="quarter" idx="12"/>
          </p:nvPr>
        </p:nvSpPr>
        <p:spPr/>
        <p:txBody>
          <a:bodyPr/>
          <a:lstStyle/>
          <a:p>
            <a:fld id="{BFE43E44-E2A7-49DA-9CA6-8353E3EC4199}" type="slidenum">
              <a:rPr lang="en-US" smtClean="0"/>
              <a:t>7</a:t>
            </a:fld>
            <a:endParaRPr lang="en-US"/>
          </a:p>
        </p:txBody>
      </p:sp>
    </p:spTree>
    <p:extLst>
      <p:ext uri="{BB962C8B-B14F-4D97-AF65-F5344CB8AC3E}">
        <p14:creationId xmlns:p14="http://schemas.microsoft.com/office/powerpoint/2010/main" val="136917506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1000"/>
                                        <p:tgtEl>
                                          <p:spTgt spid="10"/>
                                        </p:tgtEl>
                                      </p:cBhvr>
                                    </p:animEffect>
                                    <p:anim calcmode="lin" valueType="num">
                                      <p:cBhvr>
                                        <p:cTn id="8" dur="1000" fill="hold"/>
                                        <p:tgtEl>
                                          <p:spTgt spid="10"/>
                                        </p:tgtEl>
                                        <p:attrNameLst>
                                          <p:attrName>ppt_x</p:attrName>
                                        </p:attrNameLst>
                                      </p:cBhvr>
                                      <p:tavLst>
                                        <p:tav tm="0">
                                          <p:val>
                                            <p:strVal val="#ppt_x"/>
                                          </p:val>
                                        </p:tav>
                                        <p:tav tm="100000">
                                          <p:val>
                                            <p:strVal val="#ppt_x"/>
                                          </p:val>
                                        </p:tav>
                                      </p:tavLst>
                                    </p:anim>
                                    <p:anim calcmode="lin" valueType="num">
                                      <p:cBhvr>
                                        <p:cTn id="9" dur="1000" fill="hold"/>
                                        <p:tgtEl>
                                          <p:spTgt spid="10"/>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1000"/>
                                        <p:tgtEl>
                                          <p:spTgt spid="11"/>
                                        </p:tgtEl>
                                      </p:cBhvr>
                                    </p:animEffect>
                                    <p:anim calcmode="lin" valueType="num">
                                      <p:cBhvr>
                                        <p:cTn id="13" dur="1000" fill="hold"/>
                                        <p:tgtEl>
                                          <p:spTgt spid="11"/>
                                        </p:tgtEl>
                                        <p:attrNameLst>
                                          <p:attrName>ppt_x</p:attrName>
                                        </p:attrNameLst>
                                      </p:cBhvr>
                                      <p:tavLst>
                                        <p:tav tm="0">
                                          <p:val>
                                            <p:strVal val="#ppt_x"/>
                                          </p:val>
                                        </p:tav>
                                        <p:tav tm="100000">
                                          <p:val>
                                            <p:strVal val="#ppt_x"/>
                                          </p:val>
                                        </p:tav>
                                      </p:tavLst>
                                    </p:anim>
                                    <p:anim calcmode="lin" valueType="num">
                                      <p:cBhvr>
                                        <p:cTn id="14" dur="1000" fill="hold"/>
                                        <p:tgtEl>
                                          <p:spTgt spid="11"/>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1000"/>
                                        <p:tgtEl>
                                          <p:spTgt spid="12"/>
                                        </p:tgtEl>
                                      </p:cBhvr>
                                    </p:animEffect>
                                    <p:anim calcmode="lin" valueType="num">
                                      <p:cBhvr>
                                        <p:cTn id="18" dur="1000" fill="hold"/>
                                        <p:tgtEl>
                                          <p:spTgt spid="12"/>
                                        </p:tgtEl>
                                        <p:attrNameLst>
                                          <p:attrName>ppt_x</p:attrName>
                                        </p:attrNameLst>
                                      </p:cBhvr>
                                      <p:tavLst>
                                        <p:tav tm="0">
                                          <p:val>
                                            <p:strVal val="#ppt_x"/>
                                          </p:val>
                                        </p:tav>
                                        <p:tav tm="100000">
                                          <p:val>
                                            <p:strVal val="#ppt_x"/>
                                          </p:val>
                                        </p:tav>
                                      </p:tavLst>
                                    </p:anim>
                                    <p:anim calcmode="lin" valueType="num">
                                      <p:cBhvr>
                                        <p:cTn id="19" dur="1000" fill="hold"/>
                                        <p:tgtEl>
                                          <p:spTgt spid="12"/>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fade">
                                      <p:cBhvr>
                                        <p:cTn id="22" dur="1000"/>
                                        <p:tgtEl>
                                          <p:spTgt spid="13"/>
                                        </p:tgtEl>
                                      </p:cBhvr>
                                    </p:animEffect>
                                    <p:anim calcmode="lin" valueType="num">
                                      <p:cBhvr>
                                        <p:cTn id="23" dur="1000" fill="hold"/>
                                        <p:tgtEl>
                                          <p:spTgt spid="13"/>
                                        </p:tgtEl>
                                        <p:attrNameLst>
                                          <p:attrName>ppt_x</p:attrName>
                                        </p:attrNameLst>
                                      </p:cBhvr>
                                      <p:tavLst>
                                        <p:tav tm="0">
                                          <p:val>
                                            <p:strVal val="#ppt_x"/>
                                          </p:val>
                                        </p:tav>
                                        <p:tav tm="100000">
                                          <p:val>
                                            <p:strVal val="#ppt_x"/>
                                          </p:val>
                                        </p:tav>
                                      </p:tavLst>
                                    </p:anim>
                                    <p:anim calcmode="lin" valueType="num">
                                      <p:cBhvr>
                                        <p:cTn id="24"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25" fill="hold" nodeType="clickPar">
                      <p:stCondLst>
                        <p:cond delay="indefinite"/>
                      </p:stCondLst>
                      <p:childTnLst>
                        <p:par>
                          <p:cTn id="26" fill="hold" nodeType="withGroup">
                            <p:stCondLst>
                              <p:cond delay="0"/>
                            </p:stCondLst>
                            <p:childTnLst>
                              <p:par>
                                <p:cTn id="27" presetID="42" presetClass="entr" presetSubtype="0" fill="hold" nodeType="clickEffect">
                                  <p:stCondLst>
                                    <p:cond delay="0"/>
                                  </p:stCondLst>
                                  <p:childTnLst>
                                    <p:set>
                                      <p:cBhvr>
                                        <p:cTn id="28" dur="1" fill="hold">
                                          <p:stCondLst>
                                            <p:cond delay="0"/>
                                          </p:stCondLst>
                                        </p:cTn>
                                        <p:tgtEl>
                                          <p:spTgt spid="14"/>
                                        </p:tgtEl>
                                        <p:attrNameLst>
                                          <p:attrName>style.visibility</p:attrName>
                                        </p:attrNameLst>
                                      </p:cBhvr>
                                      <p:to>
                                        <p:strVal val="visible"/>
                                      </p:to>
                                    </p:set>
                                    <p:animEffect transition="in" filter="fade">
                                      <p:cBhvr>
                                        <p:cTn id="29" dur="1000"/>
                                        <p:tgtEl>
                                          <p:spTgt spid="14"/>
                                        </p:tgtEl>
                                      </p:cBhvr>
                                    </p:animEffect>
                                    <p:anim calcmode="lin" valueType="num">
                                      <p:cBhvr>
                                        <p:cTn id="30" dur="1000" fill="hold"/>
                                        <p:tgtEl>
                                          <p:spTgt spid="14"/>
                                        </p:tgtEl>
                                        <p:attrNameLst>
                                          <p:attrName>ppt_x</p:attrName>
                                        </p:attrNameLst>
                                      </p:cBhvr>
                                      <p:tavLst>
                                        <p:tav tm="0">
                                          <p:val>
                                            <p:strVal val="#ppt_x"/>
                                          </p:val>
                                        </p:tav>
                                        <p:tav tm="100000">
                                          <p:val>
                                            <p:strVal val="#ppt_x"/>
                                          </p:val>
                                        </p:tav>
                                      </p:tavLst>
                                    </p:anim>
                                    <p:anim calcmode="lin" valueType="num">
                                      <p:cBhvr>
                                        <p:cTn id="31"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p:bldP spid="13" grpId="0"/>
    </p:bld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2"/>
          <p:cNvSpPr>
            <a:spLocks noGrp="1" noChangeArrowheads="1"/>
          </p:cNvSpPr>
          <p:nvPr>
            <p:ph type="body" idx="1"/>
          </p:nvPr>
        </p:nvSpPr>
        <p:spPr>
          <a:xfrm>
            <a:off x="1155033" y="168442"/>
            <a:ext cx="10888578" cy="6184232"/>
          </a:xfrm>
        </p:spPr>
        <p:txBody>
          <a:bodyPr>
            <a:noAutofit/>
          </a:bodyPr>
          <a:lstStyle/>
          <a:p>
            <a:pPr algn="ctr">
              <a:buFont typeface="Wingdings" panose="05000000000000000000" pitchFamily="2" charset="2"/>
              <a:buNone/>
            </a:pPr>
            <a:endParaRPr lang="fa-IR" altLang="en-US" sz="4000" b="1" dirty="0">
              <a:solidFill>
                <a:srgbClr val="9900CC"/>
              </a:solidFill>
            </a:endParaRPr>
          </a:p>
          <a:p>
            <a:pPr algn="ctr">
              <a:buFont typeface="Wingdings" panose="05000000000000000000" pitchFamily="2" charset="2"/>
              <a:buNone/>
            </a:pPr>
            <a:r>
              <a:rPr lang="fa-IR" altLang="en-US" sz="4000" b="1" dirty="0">
                <a:solidFill>
                  <a:srgbClr val="9900CC"/>
                </a:solidFill>
              </a:rPr>
              <a:t>7/3 توفان فكرى معكوس</a:t>
            </a:r>
          </a:p>
          <a:p>
            <a:pPr algn="r">
              <a:buFont typeface="Wingdings" panose="05000000000000000000" pitchFamily="2" charset="2"/>
              <a:buNone/>
            </a:pPr>
            <a:r>
              <a:rPr lang="fa-IR" altLang="en-US" sz="4000" b="1" dirty="0"/>
              <a:t>توفان فكرى معكوس گونه اى از اين رويكرد است كه در آنجا شرح داده شد. توفان فكرى معمولى با يك مسئله شروع مى شود و به دنبال يك راه حل مى كردد،اما توفان فكري معكوس با يك راه حل شروع مى شود و به جست و جوى مسائل بالقوه مى بردازد.مانند فقدان انگيزه در نيروى كار، به عبارت ديگر شرايط ظاهراَ رضايت بخشى را در نظر مى گيريد و سپس به دنبال اين مى گرديد كه ببينيد كجاى اين شرايط داراى نقص يا خطا است.   </a:t>
            </a:r>
            <a:endParaRPr lang="en-US" altLang="en-US" sz="4000" b="1" dirty="0"/>
          </a:p>
        </p:txBody>
      </p:sp>
      <p:sp>
        <p:nvSpPr>
          <p:cNvPr id="2" name="Footer Placeholder 1"/>
          <p:cNvSpPr>
            <a:spLocks noGrp="1"/>
          </p:cNvSpPr>
          <p:nvPr>
            <p:ph type="ftr" sz="quarter" idx="11"/>
          </p:nvPr>
        </p:nvSpPr>
        <p:spPr/>
        <p:txBody>
          <a:bodyPr/>
          <a:lstStyle/>
          <a:p>
            <a:r>
              <a:rPr lang="fa-IR" smtClean="0"/>
              <a:t>مهندسی ارزش-خلاقیت- </a:t>
            </a:r>
            <a:r>
              <a:rPr lang="en-US" smtClean="0"/>
              <a:t>www.ravanshadnia.com</a:t>
            </a:r>
            <a:endParaRPr lang="en-US" dirty="0"/>
          </a:p>
        </p:txBody>
      </p:sp>
      <p:sp>
        <p:nvSpPr>
          <p:cNvPr id="3" name="Slide Number Placeholder 2"/>
          <p:cNvSpPr>
            <a:spLocks noGrp="1"/>
          </p:cNvSpPr>
          <p:nvPr>
            <p:ph type="sldNum" sz="quarter" idx="12"/>
          </p:nvPr>
        </p:nvSpPr>
        <p:spPr/>
        <p:txBody>
          <a:bodyPr/>
          <a:lstStyle/>
          <a:p>
            <a:fld id="{8BF94E1D-B273-4FD6-A7DD-B11FAD1D191C}" type="slidenum">
              <a:rPr lang="en-US" smtClean="0"/>
              <a:t>70</a:t>
            </a:fld>
            <a:endParaRPr lang="en-US"/>
          </a:p>
        </p:txBody>
      </p:sp>
    </p:spTree>
    <p:extLst>
      <p:ext uri="{BB962C8B-B14F-4D97-AF65-F5344CB8AC3E}">
        <p14:creationId xmlns:p14="http://schemas.microsoft.com/office/powerpoint/2010/main" val="938922637"/>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9" name="Rectangle 3"/>
          <p:cNvSpPr>
            <a:spLocks noGrp="1" noChangeArrowheads="1"/>
          </p:cNvSpPr>
          <p:nvPr>
            <p:ph type="body" idx="1"/>
          </p:nvPr>
        </p:nvSpPr>
        <p:spPr>
          <a:xfrm>
            <a:off x="1024128" y="673768"/>
            <a:ext cx="9720073" cy="5635592"/>
          </a:xfrm>
        </p:spPr>
        <p:txBody>
          <a:bodyPr>
            <a:normAutofit/>
          </a:bodyPr>
          <a:lstStyle/>
          <a:p>
            <a:pPr algn="ctr">
              <a:buFont typeface="Wingdings" panose="05000000000000000000" pitchFamily="2" charset="2"/>
              <a:buNone/>
            </a:pPr>
            <a:r>
              <a:rPr lang="fa-IR" altLang="en-US" sz="4000" b="1" dirty="0">
                <a:solidFill>
                  <a:srgbClr val="9900CC"/>
                </a:solidFill>
              </a:rPr>
              <a:t>16/3 به تصوير كشيدن مسئله</a:t>
            </a:r>
          </a:p>
          <a:p>
            <a:pPr algn="r">
              <a:buFont typeface="Wingdings" panose="05000000000000000000" pitchFamily="2" charset="2"/>
              <a:buNone/>
            </a:pPr>
            <a:r>
              <a:rPr lang="fa-IR" altLang="en-US" sz="4000" b="1" dirty="0"/>
              <a:t>يكى ازراه هايى كه مطمئن مى شويد مسئله واقعى را شناسايى كرده ايد كشيدن تصويرى از آن مسئله است. از اين فرآيند همچنين مى توان براى خلق براى خلق راه كارهاى مختلف استفاده كرد.</a:t>
            </a:r>
            <a:endParaRPr lang="en-US" altLang="en-US" sz="4000" b="1" dirty="0"/>
          </a:p>
        </p:txBody>
      </p:sp>
      <p:sp>
        <p:nvSpPr>
          <p:cNvPr id="2" name="Footer Placeholder 1"/>
          <p:cNvSpPr>
            <a:spLocks noGrp="1"/>
          </p:cNvSpPr>
          <p:nvPr>
            <p:ph type="ftr" sz="quarter" idx="11"/>
          </p:nvPr>
        </p:nvSpPr>
        <p:spPr/>
        <p:txBody>
          <a:bodyPr/>
          <a:lstStyle/>
          <a:p>
            <a:r>
              <a:rPr lang="fa-IR" smtClean="0"/>
              <a:t>مهندسی ارزش-خلاقیت- </a:t>
            </a:r>
            <a:r>
              <a:rPr lang="en-US" smtClean="0"/>
              <a:t>www.ravanshadnia.com</a:t>
            </a:r>
            <a:endParaRPr lang="en-US" dirty="0"/>
          </a:p>
        </p:txBody>
      </p:sp>
      <p:sp>
        <p:nvSpPr>
          <p:cNvPr id="3" name="Slide Number Placeholder 2"/>
          <p:cNvSpPr>
            <a:spLocks noGrp="1"/>
          </p:cNvSpPr>
          <p:nvPr>
            <p:ph type="sldNum" sz="quarter" idx="12"/>
          </p:nvPr>
        </p:nvSpPr>
        <p:spPr/>
        <p:txBody>
          <a:bodyPr/>
          <a:lstStyle/>
          <a:p>
            <a:fld id="{8BF94E1D-B273-4FD6-A7DD-B11FAD1D191C}" type="slidenum">
              <a:rPr lang="en-US" smtClean="0"/>
              <a:t>71</a:t>
            </a:fld>
            <a:endParaRPr lang="en-US"/>
          </a:p>
        </p:txBody>
      </p:sp>
    </p:spTree>
    <p:extLst>
      <p:ext uri="{BB962C8B-B14F-4D97-AF65-F5344CB8AC3E}">
        <p14:creationId xmlns:p14="http://schemas.microsoft.com/office/powerpoint/2010/main" val="2507871191"/>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2"/>
          <p:cNvSpPr>
            <a:spLocks noGrp="1" noChangeArrowheads="1"/>
          </p:cNvSpPr>
          <p:nvPr>
            <p:ph type="title"/>
          </p:nvPr>
        </p:nvSpPr>
        <p:spPr>
          <a:xfrm>
            <a:off x="1981200" y="274638"/>
            <a:ext cx="8229600" cy="703262"/>
          </a:xfrm>
        </p:spPr>
        <p:txBody>
          <a:bodyPr/>
          <a:lstStyle/>
          <a:p>
            <a:r>
              <a:rPr lang="fa-IR" altLang="en-US" sz="4000" b="1">
                <a:solidFill>
                  <a:schemeClr val="accent2"/>
                </a:solidFill>
              </a:rPr>
              <a:t>18/ 5 نمودار استخوان ماهى</a:t>
            </a:r>
            <a:endParaRPr lang="en-US" altLang="en-US" sz="4000" b="1">
              <a:solidFill>
                <a:schemeClr val="accent2"/>
              </a:solidFill>
            </a:endParaRPr>
          </a:p>
        </p:txBody>
      </p:sp>
      <p:sp>
        <p:nvSpPr>
          <p:cNvPr id="77827" name="Rectangle 3"/>
          <p:cNvSpPr>
            <a:spLocks noGrp="1" noChangeArrowheads="1"/>
          </p:cNvSpPr>
          <p:nvPr>
            <p:ph type="body" idx="1"/>
          </p:nvPr>
        </p:nvSpPr>
        <p:spPr>
          <a:xfrm>
            <a:off x="1919288" y="1196976"/>
            <a:ext cx="8229600" cy="5661025"/>
          </a:xfrm>
        </p:spPr>
        <p:txBody>
          <a:bodyPr/>
          <a:lstStyle/>
          <a:p>
            <a:pPr>
              <a:buFontTx/>
              <a:buNone/>
            </a:pPr>
            <a:endParaRPr lang="en-US" altLang="en-US"/>
          </a:p>
        </p:txBody>
      </p:sp>
      <p:sp>
        <p:nvSpPr>
          <p:cNvPr id="77828" name="Line 4"/>
          <p:cNvSpPr>
            <a:spLocks noChangeShapeType="1"/>
          </p:cNvSpPr>
          <p:nvPr/>
        </p:nvSpPr>
        <p:spPr bwMode="auto">
          <a:xfrm>
            <a:off x="6096000" y="2276476"/>
            <a:ext cx="71438" cy="4581525"/>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7829" name="Line 5"/>
          <p:cNvSpPr>
            <a:spLocks noChangeShapeType="1"/>
          </p:cNvSpPr>
          <p:nvPr/>
        </p:nvSpPr>
        <p:spPr bwMode="auto">
          <a:xfrm flipH="1">
            <a:off x="3575050" y="3141664"/>
            <a:ext cx="2520950" cy="719137"/>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7830" name="Line 6"/>
          <p:cNvSpPr>
            <a:spLocks noChangeShapeType="1"/>
          </p:cNvSpPr>
          <p:nvPr/>
        </p:nvSpPr>
        <p:spPr bwMode="auto">
          <a:xfrm flipH="1">
            <a:off x="3071814" y="5445126"/>
            <a:ext cx="3095625" cy="792163"/>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7831" name="Line 7"/>
          <p:cNvSpPr>
            <a:spLocks noChangeShapeType="1"/>
          </p:cNvSpPr>
          <p:nvPr/>
        </p:nvSpPr>
        <p:spPr bwMode="auto">
          <a:xfrm>
            <a:off x="6096000" y="3141664"/>
            <a:ext cx="2305050" cy="503237"/>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7832" name="Line 8"/>
          <p:cNvSpPr>
            <a:spLocks noChangeShapeType="1"/>
          </p:cNvSpPr>
          <p:nvPr/>
        </p:nvSpPr>
        <p:spPr bwMode="auto">
          <a:xfrm>
            <a:off x="6167438" y="5445126"/>
            <a:ext cx="2665412" cy="360363"/>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7833" name="Oval 9"/>
          <p:cNvSpPr>
            <a:spLocks noChangeArrowheads="1"/>
          </p:cNvSpPr>
          <p:nvPr/>
        </p:nvSpPr>
        <p:spPr bwMode="auto">
          <a:xfrm rot="16200000">
            <a:off x="5486401" y="1733551"/>
            <a:ext cx="1187450" cy="1120775"/>
          </a:xfrm>
          <a:prstGeom prst="ellipse">
            <a:avLst/>
          </a:prstGeom>
          <a:solidFill>
            <a:srgbClr val="CCFFFF"/>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rtl="1" eaLnBrk="1" hangingPunct="1"/>
            <a:r>
              <a:rPr lang="fa-IR" altLang="en-US" sz="1400" b="1"/>
              <a:t>فروش كم محصولات </a:t>
            </a:r>
          </a:p>
          <a:p>
            <a:pPr algn="ctr" rtl="1" eaLnBrk="1" hangingPunct="1"/>
            <a:r>
              <a:rPr lang="fa-IR" altLang="en-US" sz="1400" b="1"/>
              <a:t>جديد</a:t>
            </a:r>
            <a:endParaRPr lang="en-US" altLang="en-US" sz="1400" b="1"/>
          </a:p>
        </p:txBody>
      </p:sp>
      <p:sp>
        <p:nvSpPr>
          <p:cNvPr id="77834" name="Oval 10"/>
          <p:cNvSpPr>
            <a:spLocks noChangeArrowheads="1"/>
          </p:cNvSpPr>
          <p:nvPr/>
        </p:nvSpPr>
        <p:spPr bwMode="auto">
          <a:xfrm rot="16200000">
            <a:off x="8239125" y="3159125"/>
            <a:ext cx="1619250" cy="1295400"/>
          </a:xfrm>
          <a:prstGeom prst="ellipse">
            <a:avLst/>
          </a:prstGeom>
          <a:solidFill>
            <a:srgbClr val="CCFFFF"/>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rtl="1" eaLnBrk="1" hangingPunct="1"/>
            <a:r>
              <a:rPr lang="fa-IR" altLang="en-US" sz="1600" b="1"/>
              <a:t>تأثير در عرضه </a:t>
            </a:r>
          </a:p>
          <a:p>
            <a:pPr algn="ctr" rtl="1" eaLnBrk="1" hangingPunct="1"/>
            <a:r>
              <a:rPr lang="fa-IR" altLang="en-US" sz="1600" b="1"/>
              <a:t>محصولات</a:t>
            </a:r>
            <a:endParaRPr lang="en-US" altLang="en-US" sz="1600" b="1"/>
          </a:p>
        </p:txBody>
      </p:sp>
      <p:sp>
        <p:nvSpPr>
          <p:cNvPr id="77835" name="Oval 11"/>
          <p:cNvSpPr>
            <a:spLocks noChangeArrowheads="1"/>
          </p:cNvSpPr>
          <p:nvPr/>
        </p:nvSpPr>
        <p:spPr bwMode="auto">
          <a:xfrm rot="16200000">
            <a:off x="7176295" y="1701007"/>
            <a:ext cx="1439862" cy="1152525"/>
          </a:xfrm>
          <a:prstGeom prst="ellipse">
            <a:avLst/>
          </a:prstGeom>
          <a:solidFill>
            <a:srgbClr val="CCFFFF"/>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rtl="1" eaLnBrk="1" hangingPunct="1"/>
            <a:r>
              <a:rPr lang="fa-IR" altLang="en-US" sz="1600" b="1"/>
              <a:t>رقيب سرسخت </a:t>
            </a:r>
            <a:endParaRPr lang="en-US" altLang="en-US" sz="1600" b="1"/>
          </a:p>
        </p:txBody>
      </p:sp>
      <p:sp>
        <p:nvSpPr>
          <p:cNvPr id="77836" name="Oval 12"/>
          <p:cNvSpPr>
            <a:spLocks noChangeArrowheads="1"/>
          </p:cNvSpPr>
          <p:nvPr/>
        </p:nvSpPr>
        <p:spPr bwMode="auto">
          <a:xfrm rot="16200000">
            <a:off x="6150769" y="3844132"/>
            <a:ext cx="1403350" cy="1223962"/>
          </a:xfrm>
          <a:prstGeom prst="ellipse">
            <a:avLst/>
          </a:prstGeom>
          <a:solidFill>
            <a:srgbClr val="CCFFFF"/>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rtl="1" eaLnBrk="1" hangingPunct="1"/>
            <a:r>
              <a:rPr lang="fa-IR" altLang="en-US" sz="1600" b="1"/>
              <a:t>خودداري بخش </a:t>
            </a:r>
          </a:p>
          <a:p>
            <a:pPr algn="ctr" rtl="1" eaLnBrk="1" hangingPunct="1"/>
            <a:r>
              <a:rPr lang="fa-IR" altLang="en-US" sz="1600" b="1"/>
              <a:t>مهندسي</a:t>
            </a:r>
          </a:p>
          <a:p>
            <a:pPr algn="ctr" rtl="1" eaLnBrk="1" hangingPunct="1"/>
            <a:r>
              <a:rPr lang="fa-IR" altLang="en-US" sz="1600" b="1"/>
              <a:t>از ايجاد بهبود</a:t>
            </a:r>
            <a:endParaRPr lang="en-US" altLang="en-US" sz="1600" b="1"/>
          </a:p>
        </p:txBody>
      </p:sp>
      <p:sp>
        <p:nvSpPr>
          <p:cNvPr id="77837" name="Line 13"/>
          <p:cNvSpPr>
            <a:spLocks noChangeShapeType="1"/>
          </p:cNvSpPr>
          <p:nvPr/>
        </p:nvSpPr>
        <p:spPr bwMode="auto">
          <a:xfrm flipV="1">
            <a:off x="7824789" y="2852738"/>
            <a:ext cx="71437" cy="6477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7838" name="Line 14"/>
          <p:cNvSpPr>
            <a:spLocks noChangeShapeType="1"/>
          </p:cNvSpPr>
          <p:nvPr/>
        </p:nvSpPr>
        <p:spPr bwMode="auto">
          <a:xfrm flipH="1">
            <a:off x="6888164" y="3357563"/>
            <a:ext cx="71437" cy="4318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7839" name="Oval 15"/>
          <p:cNvSpPr>
            <a:spLocks noChangeArrowheads="1"/>
          </p:cNvSpPr>
          <p:nvPr/>
        </p:nvSpPr>
        <p:spPr bwMode="auto">
          <a:xfrm rot="16200000">
            <a:off x="3306764" y="2041526"/>
            <a:ext cx="1762125" cy="936625"/>
          </a:xfrm>
          <a:prstGeom prst="ellipse">
            <a:avLst/>
          </a:prstGeom>
          <a:solidFill>
            <a:srgbClr val="CCFFFF"/>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rtl="1" eaLnBrk="1" hangingPunct="1"/>
            <a:r>
              <a:rPr lang="fa-IR" altLang="en-US" b="1"/>
              <a:t>سربرست بازاريابي</a:t>
            </a:r>
            <a:endParaRPr lang="en-US" altLang="en-US" b="1"/>
          </a:p>
        </p:txBody>
      </p:sp>
      <p:sp>
        <p:nvSpPr>
          <p:cNvPr id="77840" name="Oval 16"/>
          <p:cNvSpPr>
            <a:spLocks noChangeArrowheads="1"/>
          </p:cNvSpPr>
          <p:nvPr/>
        </p:nvSpPr>
        <p:spPr bwMode="auto">
          <a:xfrm rot="16200000">
            <a:off x="2047082" y="3302794"/>
            <a:ext cx="1762125" cy="1150938"/>
          </a:xfrm>
          <a:prstGeom prst="ellipse">
            <a:avLst/>
          </a:prstGeom>
          <a:solidFill>
            <a:srgbClr val="CCFFFF"/>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rtl="1" eaLnBrk="1" hangingPunct="1"/>
            <a:r>
              <a:rPr lang="fa-IR" altLang="en-US" b="1"/>
              <a:t>هزينه نكردن براى</a:t>
            </a:r>
          </a:p>
          <a:p>
            <a:pPr algn="ctr" rtl="1" eaLnBrk="1" hangingPunct="1"/>
            <a:r>
              <a:rPr lang="fa-IR" altLang="en-US" b="1"/>
              <a:t> تبليغات </a:t>
            </a:r>
            <a:endParaRPr lang="en-US" altLang="en-US" b="1"/>
          </a:p>
        </p:txBody>
      </p:sp>
      <p:sp>
        <p:nvSpPr>
          <p:cNvPr id="77841" name="Oval 17"/>
          <p:cNvSpPr>
            <a:spLocks noChangeArrowheads="1"/>
          </p:cNvSpPr>
          <p:nvPr/>
        </p:nvSpPr>
        <p:spPr bwMode="auto">
          <a:xfrm rot="16200000">
            <a:off x="4170363" y="4057651"/>
            <a:ext cx="1617663" cy="1223962"/>
          </a:xfrm>
          <a:prstGeom prst="ellipse">
            <a:avLst/>
          </a:prstGeom>
          <a:solidFill>
            <a:srgbClr val="CCFFFF"/>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rtl="1" eaLnBrk="1" hangingPunct="1"/>
            <a:r>
              <a:rPr lang="fa-IR" altLang="en-US" sz="1600" b="1"/>
              <a:t>استفاده از عاملين</a:t>
            </a:r>
          </a:p>
          <a:p>
            <a:pPr algn="ctr" rtl="1" eaLnBrk="1" hangingPunct="1"/>
            <a:r>
              <a:rPr lang="fa-IR" altLang="en-US" sz="1600" b="1"/>
              <a:t> فروش در كذشته</a:t>
            </a:r>
            <a:endParaRPr lang="en-US" altLang="en-US" sz="1600" b="1"/>
          </a:p>
        </p:txBody>
      </p:sp>
      <p:sp>
        <p:nvSpPr>
          <p:cNvPr id="77842" name="Oval 18"/>
          <p:cNvSpPr>
            <a:spLocks noChangeArrowheads="1"/>
          </p:cNvSpPr>
          <p:nvPr/>
        </p:nvSpPr>
        <p:spPr bwMode="auto">
          <a:xfrm rot="16200000">
            <a:off x="8651875" y="5265738"/>
            <a:ext cx="1295400" cy="1079500"/>
          </a:xfrm>
          <a:prstGeom prst="ellipse">
            <a:avLst/>
          </a:prstGeom>
          <a:solidFill>
            <a:srgbClr val="CCFFFF"/>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rtl="1" eaLnBrk="1" hangingPunct="1"/>
            <a:r>
              <a:rPr lang="fa-IR" altLang="en-US" sz="1600" b="1"/>
              <a:t>بالا بودن قيمت</a:t>
            </a:r>
            <a:endParaRPr lang="en-US" altLang="en-US" sz="1600" b="1"/>
          </a:p>
        </p:txBody>
      </p:sp>
      <p:sp>
        <p:nvSpPr>
          <p:cNvPr id="77843" name="Oval 19"/>
          <p:cNvSpPr>
            <a:spLocks noChangeArrowheads="1"/>
          </p:cNvSpPr>
          <p:nvPr/>
        </p:nvSpPr>
        <p:spPr bwMode="auto">
          <a:xfrm rot="16200000">
            <a:off x="1824833" y="5611020"/>
            <a:ext cx="1557337" cy="936625"/>
          </a:xfrm>
          <a:prstGeom prst="ellipse">
            <a:avLst/>
          </a:prstGeom>
          <a:solidFill>
            <a:srgbClr val="CCFFFF"/>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rtl="1" eaLnBrk="1" hangingPunct="1"/>
            <a:r>
              <a:rPr lang="fa-IR" altLang="en-US" sz="1600" b="1"/>
              <a:t>كمى تعداد نيروي </a:t>
            </a:r>
          </a:p>
          <a:p>
            <a:pPr algn="ctr" rtl="1" eaLnBrk="1" hangingPunct="1"/>
            <a:r>
              <a:rPr lang="fa-IR" altLang="en-US" sz="1600" b="1"/>
              <a:t>فروش</a:t>
            </a:r>
            <a:endParaRPr lang="en-US" altLang="en-US" sz="1600" b="1"/>
          </a:p>
        </p:txBody>
      </p:sp>
      <p:sp>
        <p:nvSpPr>
          <p:cNvPr id="77844" name="Oval 20"/>
          <p:cNvSpPr>
            <a:spLocks noChangeArrowheads="1"/>
          </p:cNvSpPr>
          <p:nvPr/>
        </p:nvSpPr>
        <p:spPr bwMode="auto">
          <a:xfrm rot="16200000">
            <a:off x="6110288" y="5719763"/>
            <a:ext cx="1268412" cy="1008062"/>
          </a:xfrm>
          <a:prstGeom prst="ellipse">
            <a:avLst/>
          </a:prstGeom>
          <a:solidFill>
            <a:srgbClr val="CCFFFF"/>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rtl="1" eaLnBrk="1" hangingPunct="1"/>
            <a:r>
              <a:rPr lang="fa-IR" altLang="en-US" sz="1600" b="1"/>
              <a:t>عدم انعطاف در</a:t>
            </a:r>
          </a:p>
          <a:p>
            <a:pPr algn="ctr" rtl="1" eaLnBrk="1" hangingPunct="1"/>
            <a:r>
              <a:rPr lang="fa-IR" altLang="en-US" sz="1600" b="1"/>
              <a:t> قيمت</a:t>
            </a:r>
            <a:endParaRPr lang="en-US" altLang="en-US" sz="1600" b="1"/>
          </a:p>
        </p:txBody>
      </p:sp>
      <p:sp>
        <p:nvSpPr>
          <p:cNvPr id="77845" name="Line 21"/>
          <p:cNvSpPr>
            <a:spLocks noChangeShapeType="1"/>
          </p:cNvSpPr>
          <p:nvPr/>
        </p:nvSpPr>
        <p:spPr bwMode="auto">
          <a:xfrm flipH="1" flipV="1">
            <a:off x="4224339" y="3357564"/>
            <a:ext cx="71437" cy="287337"/>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7846" name="Line 22"/>
          <p:cNvSpPr>
            <a:spLocks noChangeShapeType="1"/>
          </p:cNvSpPr>
          <p:nvPr/>
        </p:nvSpPr>
        <p:spPr bwMode="auto">
          <a:xfrm flipV="1">
            <a:off x="5016500" y="5445126"/>
            <a:ext cx="0" cy="288925"/>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7847" name="Line 23"/>
          <p:cNvSpPr>
            <a:spLocks noChangeShapeType="1"/>
          </p:cNvSpPr>
          <p:nvPr/>
        </p:nvSpPr>
        <p:spPr bwMode="auto">
          <a:xfrm>
            <a:off x="6743700" y="5516563"/>
            <a:ext cx="0" cy="144462"/>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 name="Footer Placeholder 1"/>
          <p:cNvSpPr>
            <a:spLocks noGrp="1"/>
          </p:cNvSpPr>
          <p:nvPr>
            <p:ph type="ftr" sz="quarter" idx="11"/>
          </p:nvPr>
        </p:nvSpPr>
        <p:spPr/>
        <p:txBody>
          <a:bodyPr/>
          <a:lstStyle/>
          <a:p>
            <a:r>
              <a:rPr lang="fa-IR" smtClean="0"/>
              <a:t>مهندسی ارزش-خلاقیت- </a:t>
            </a:r>
            <a:r>
              <a:rPr lang="en-US" smtClean="0"/>
              <a:t>www.ravanshadnia.com</a:t>
            </a:r>
            <a:endParaRPr lang="en-US" dirty="0"/>
          </a:p>
        </p:txBody>
      </p:sp>
      <p:sp>
        <p:nvSpPr>
          <p:cNvPr id="3" name="Slide Number Placeholder 2"/>
          <p:cNvSpPr>
            <a:spLocks noGrp="1"/>
          </p:cNvSpPr>
          <p:nvPr>
            <p:ph type="sldNum" sz="quarter" idx="12"/>
          </p:nvPr>
        </p:nvSpPr>
        <p:spPr/>
        <p:txBody>
          <a:bodyPr/>
          <a:lstStyle/>
          <a:p>
            <a:fld id="{8BF94E1D-B273-4FD6-A7DD-B11FAD1D191C}" type="slidenum">
              <a:rPr lang="en-US" smtClean="0"/>
              <a:t>72</a:t>
            </a:fld>
            <a:endParaRPr lang="en-US"/>
          </a:p>
        </p:txBody>
      </p:sp>
    </p:spTree>
    <p:extLst>
      <p:ext uri="{BB962C8B-B14F-4D97-AF65-F5344CB8AC3E}">
        <p14:creationId xmlns:p14="http://schemas.microsoft.com/office/powerpoint/2010/main" val="3623521884"/>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2"/>
          <p:cNvSpPr>
            <a:spLocks noGrp="1" noChangeArrowheads="1"/>
          </p:cNvSpPr>
          <p:nvPr>
            <p:ph type="title"/>
          </p:nvPr>
        </p:nvSpPr>
        <p:spPr>
          <a:xfrm>
            <a:off x="1340739" y="152079"/>
            <a:ext cx="9720072" cy="1499616"/>
          </a:xfrm>
        </p:spPr>
        <p:txBody>
          <a:bodyPr/>
          <a:lstStyle/>
          <a:p>
            <a:r>
              <a:rPr lang="fa-IR" altLang="en-US" sz="3500" b="1" dirty="0" smtClean="0">
                <a:solidFill>
                  <a:schemeClr val="hlink"/>
                </a:solidFill>
              </a:rPr>
              <a:t> چرا روش استخوان ماهى سودمند است؟</a:t>
            </a:r>
            <a:endParaRPr lang="en-US" altLang="en-US" sz="3500" b="1" dirty="0">
              <a:solidFill>
                <a:schemeClr val="hlink"/>
              </a:solidFill>
            </a:endParaRPr>
          </a:p>
        </p:txBody>
      </p:sp>
      <p:sp>
        <p:nvSpPr>
          <p:cNvPr id="79875" name="Rectangle 3"/>
          <p:cNvSpPr>
            <a:spLocks noGrp="1" noChangeArrowheads="1"/>
          </p:cNvSpPr>
          <p:nvPr>
            <p:ph type="body" idx="1"/>
          </p:nvPr>
        </p:nvSpPr>
        <p:spPr>
          <a:xfrm>
            <a:off x="2311400" y="1779589"/>
            <a:ext cx="7778750" cy="4022725"/>
          </a:xfrm>
        </p:spPr>
        <p:txBody>
          <a:bodyPr>
            <a:normAutofit fontScale="92500" lnSpcReduction="20000"/>
          </a:bodyPr>
          <a:lstStyle/>
          <a:p>
            <a:pPr algn="r">
              <a:lnSpc>
                <a:spcPct val="90000"/>
              </a:lnSpc>
              <a:buFont typeface="Wingdings" panose="05000000000000000000" pitchFamily="2" charset="2"/>
              <a:buNone/>
            </a:pPr>
            <a:endParaRPr lang="fa-IR" altLang="en-US" sz="2300" b="1"/>
          </a:p>
          <a:p>
            <a:pPr algn="r">
              <a:lnSpc>
                <a:spcPct val="90000"/>
              </a:lnSpc>
              <a:buFont typeface="Wingdings" panose="05000000000000000000" pitchFamily="2" charset="2"/>
              <a:buNone/>
            </a:pPr>
            <a:r>
              <a:rPr lang="fa-IR" altLang="en-US" sz="2300" b="1">
                <a:solidFill>
                  <a:srgbClr val="FF66CC"/>
                </a:solidFill>
              </a:rPr>
              <a:t>1</a:t>
            </a:r>
            <a:r>
              <a:rPr lang="fa-IR" altLang="en-US" sz="2300" b="1"/>
              <a:t>- حل كنندكان مسئله را به بررسى تمامى اجزاى مسئله قبل از تصميم گيرى، تشويق مى كند.</a:t>
            </a:r>
          </a:p>
          <a:p>
            <a:pPr algn="r">
              <a:lnSpc>
                <a:spcPct val="90000"/>
              </a:lnSpc>
              <a:buFont typeface="Wingdings" panose="05000000000000000000" pitchFamily="2" charset="2"/>
              <a:buNone/>
            </a:pPr>
            <a:r>
              <a:rPr lang="fa-IR" altLang="en-US" sz="2300" b="1">
                <a:solidFill>
                  <a:srgbClr val="FF66CC"/>
                </a:solidFill>
              </a:rPr>
              <a:t>2-</a:t>
            </a:r>
            <a:r>
              <a:rPr lang="fa-IR" altLang="en-US" sz="2300" b="1"/>
              <a:t> به نمايش روابط بين علل و اهميت نسبى آن علل كمك مى كند.</a:t>
            </a:r>
          </a:p>
          <a:p>
            <a:pPr algn="r">
              <a:lnSpc>
                <a:spcPct val="90000"/>
              </a:lnSpc>
              <a:buFont typeface="Wingdings" panose="05000000000000000000" pitchFamily="2" charset="2"/>
              <a:buNone/>
            </a:pPr>
            <a:r>
              <a:rPr lang="fa-IR" altLang="en-US" sz="2300" b="1">
                <a:solidFill>
                  <a:srgbClr val="FF66CC"/>
                </a:solidFill>
              </a:rPr>
              <a:t>3</a:t>
            </a:r>
            <a:r>
              <a:rPr lang="fa-IR" altLang="en-US" sz="2300" b="1"/>
              <a:t>- به شروع فرآيند خلاق كمك مى كند.</a:t>
            </a:r>
          </a:p>
          <a:p>
            <a:pPr algn="r">
              <a:lnSpc>
                <a:spcPct val="90000"/>
              </a:lnSpc>
              <a:buFont typeface="Wingdings" panose="05000000000000000000" pitchFamily="2" charset="2"/>
              <a:buNone/>
            </a:pPr>
            <a:r>
              <a:rPr lang="fa-IR" altLang="en-US" sz="2300" b="1">
                <a:solidFill>
                  <a:srgbClr val="FF66CC"/>
                </a:solidFill>
              </a:rPr>
              <a:t>4-</a:t>
            </a:r>
            <a:r>
              <a:rPr lang="fa-IR" altLang="en-US" sz="2300" b="1"/>
              <a:t> به شروع يك توالى منطقى براى حل مسئله كمك مى كند.</a:t>
            </a:r>
          </a:p>
          <a:p>
            <a:pPr algn="r">
              <a:lnSpc>
                <a:spcPct val="90000"/>
              </a:lnSpc>
              <a:buFont typeface="Wingdings" panose="05000000000000000000" pitchFamily="2" charset="2"/>
              <a:buNone/>
            </a:pPr>
            <a:r>
              <a:rPr lang="fa-IR" altLang="en-US" sz="2300" b="1">
                <a:solidFill>
                  <a:srgbClr val="FF66CC"/>
                </a:solidFill>
              </a:rPr>
              <a:t>5-</a:t>
            </a:r>
            <a:r>
              <a:rPr lang="fa-IR" altLang="en-US" sz="2300" b="1"/>
              <a:t> به حل كنندكان مسئله كمك مى كند تا به جاى تأكيد بربخش كوچكى ازمسئله ،كل مسئله را ببيند.</a:t>
            </a:r>
          </a:p>
          <a:p>
            <a:pPr algn="r">
              <a:lnSpc>
                <a:spcPct val="90000"/>
              </a:lnSpc>
              <a:buFont typeface="Wingdings" panose="05000000000000000000" pitchFamily="2" charset="2"/>
              <a:buNone/>
            </a:pPr>
            <a:r>
              <a:rPr lang="fa-IR" altLang="en-US" sz="2300" b="1">
                <a:solidFill>
                  <a:srgbClr val="FF66CC"/>
                </a:solidFill>
              </a:rPr>
              <a:t>6-</a:t>
            </a:r>
            <a:r>
              <a:rPr lang="fa-IR" altLang="en-US" sz="2300" b="1"/>
              <a:t> روشى رابراى كاهش حيطه مسئله به دست مى دهد-</a:t>
            </a:r>
          </a:p>
          <a:p>
            <a:pPr algn="r">
              <a:lnSpc>
                <a:spcPct val="90000"/>
              </a:lnSpc>
              <a:buFont typeface="Wingdings" panose="05000000000000000000" pitchFamily="2" charset="2"/>
              <a:buNone/>
            </a:pPr>
            <a:r>
              <a:rPr lang="fa-IR" altLang="en-US" sz="2300" b="1">
                <a:solidFill>
                  <a:srgbClr val="FF66CC"/>
                </a:solidFill>
              </a:rPr>
              <a:t>7-</a:t>
            </a:r>
            <a:r>
              <a:rPr lang="fa-IR" altLang="en-US" sz="2300" b="1"/>
              <a:t> به افراد كمك مى كند به جاى اين شاخه و آن شاخه پريدن روى مسائل واقعى تمركز كنند.</a:t>
            </a:r>
            <a:endParaRPr lang="en-US" altLang="en-US" sz="2300" b="1"/>
          </a:p>
        </p:txBody>
      </p:sp>
      <p:sp>
        <p:nvSpPr>
          <p:cNvPr id="2" name="Footer Placeholder 1"/>
          <p:cNvSpPr>
            <a:spLocks noGrp="1"/>
          </p:cNvSpPr>
          <p:nvPr>
            <p:ph type="ftr" sz="quarter" idx="11"/>
          </p:nvPr>
        </p:nvSpPr>
        <p:spPr/>
        <p:txBody>
          <a:bodyPr/>
          <a:lstStyle/>
          <a:p>
            <a:r>
              <a:rPr lang="fa-IR" smtClean="0"/>
              <a:t>مهندسی ارزش-خلاقیت- </a:t>
            </a:r>
            <a:r>
              <a:rPr lang="en-US" smtClean="0"/>
              <a:t>www.ravanshadnia.com</a:t>
            </a:r>
            <a:endParaRPr lang="en-US" dirty="0"/>
          </a:p>
        </p:txBody>
      </p:sp>
      <p:sp>
        <p:nvSpPr>
          <p:cNvPr id="3" name="Slide Number Placeholder 2"/>
          <p:cNvSpPr>
            <a:spLocks noGrp="1"/>
          </p:cNvSpPr>
          <p:nvPr>
            <p:ph type="sldNum" sz="quarter" idx="12"/>
          </p:nvPr>
        </p:nvSpPr>
        <p:spPr/>
        <p:txBody>
          <a:bodyPr/>
          <a:lstStyle/>
          <a:p>
            <a:fld id="{8BF94E1D-B273-4FD6-A7DD-B11FAD1D191C}" type="slidenum">
              <a:rPr lang="en-US" smtClean="0"/>
              <a:t>73</a:t>
            </a:fld>
            <a:endParaRPr lang="en-US"/>
          </a:p>
        </p:txBody>
      </p:sp>
    </p:spTree>
    <p:extLst>
      <p:ext uri="{BB962C8B-B14F-4D97-AF65-F5344CB8AC3E}">
        <p14:creationId xmlns:p14="http://schemas.microsoft.com/office/powerpoint/2010/main" val="3936266370"/>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9" name="Rectangle 3"/>
          <p:cNvSpPr>
            <a:spLocks noGrp="1" noChangeArrowheads="1"/>
          </p:cNvSpPr>
          <p:nvPr>
            <p:ph type="body" idx="1"/>
          </p:nvPr>
        </p:nvSpPr>
        <p:spPr>
          <a:xfrm>
            <a:off x="1094874" y="336884"/>
            <a:ext cx="10716125" cy="6304547"/>
          </a:xfrm>
        </p:spPr>
        <p:txBody>
          <a:bodyPr>
            <a:normAutofit lnSpcReduction="10000"/>
          </a:bodyPr>
          <a:lstStyle/>
          <a:p>
            <a:pPr algn="ctr">
              <a:buFont typeface="Wingdings" panose="05000000000000000000" pitchFamily="2" charset="2"/>
              <a:buNone/>
            </a:pPr>
            <a:r>
              <a:rPr lang="fa-IR" altLang="en-US" sz="4000" b="1" dirty="0">
                <a:solidFill>
                  <a:srgbClr val="9900CC"/>
                </a:solidFill>
              </a:rPr>
              <a:t>19/6 سلطان كوهستان</a:t>
            </a:r>
          </a:p>
          <a:p>
            <a:pPr algn="r">
              <a:buFont typeface="Wingdings" panose="05000000000000000000" pitchFamily="2" charset="2"/>
              <a:buNone/>
            </a:pPr>
            <a:r>
              <a:rPr lang="fa-IR" altLang="en-US" sz="4000" b="1" dirty="0"/>
              <a:t>يك بازى كودكانه است كه يك بازيكن به بالاى چيزي مانند كنده درخت مى رود و بازيكنان ديگر سعى مى كنند او را بيندازند</a:t>
            </a:r>
            <a:r>
              <a:rPr lang="fa-IR" altLang="en-US" sz="4000" b="1" dirty="0" smtClean="0"/>
              <a:t>.</a:t>
            </a:r>
          </a:p>
          <a:p>
            <a:pPr algn="r">
              <a:buFont typeface="Wingdings" panose="05000000000000000000" pitchFamily="2" charset="2"/>
              <a:buNone/>
            </a:pPr>
            <a:r>
              <a:rPr lang="fa-IR" altLang="en-US" sz="4000" b="1" dirty="0" smtClean="0"/>
              <a:t>يك </a:t>
            </a:r>
            <a:r>
              <a:rPr lang="fa-IR" altLang="en-US" sz="4000" b="1" dirty="0"/>
              <a:t>يا دو نفر موضعى را درباره يك مسئله اتخاذ مى كنند و ديگر اعضاى </a:t>
            </a:r>
            <a:r>
              <a:rPr lang="fa-IR" altLang="en-US" sz="4000" b="1" dirty="0" smtClean="0"/>
              <a:t>گروه </a:t>
            </a:r>
            <a:r>
              <a:rPr lang="fa-IR" altLang="en-US" sz="4000" b="1" dirty="0"/>
              <a:t>سعي مى كنند آنها را از كوه تعريف مسئله پايين بكشند</a:t>
            </a:r>
            <a:r>
              <a:rPr lang="fa-IR" altLang="en-US" sz="4000" b="1" dirty="0" smtClean="0"/>
              <a:t>.</a:t>
            </a:r>
          </a:p>
          <a:p>
            <a:pPr algn="r">
              <a:buFont typeface="Wingdings" panose="05000000000000000000" pitchFamily="2" charset="2"/>
              <a:buNone/>
            </a:pPr>
            <a:r>
              <a:rPr lang="fa-IR" altLang="en-US" sz="4000" b="1" dirty="0" smtClean="0"/>
              <a:t>درست </a:t>
            </a:r>
            <a:r>
              <a:rPr lang="fa-IR" altLang="en-US" sz="4000" b="1" dirty="0"/>
              <a:t>همانند بازى شخص پس از آنكه طرف مقابل را پايين كشد خود به بالاى كوه بروداين بازى تا جايى ادامه دارد كه فرد بالاى كوه مورد تهاجم قرار گيرد.فرد بازمانده بايد هر نظريه را كه اظهار كرده بود اصلاح نمايد.</a:t>
            </a:r>
            <a:endParaRPr lang="en-US" altLang="en-US" sz="4000" b="1" dirty="0"/>
          </a:p>
        </p:txBody>
      </p:sp>
      <p:sp>
        <p:nvSpPr>
          <p:cNvPr id="2" name="Footer Placeholder 1"/>
          <p:cNvSpPr>
            <a:spLocks noGrp="1"/>
          </p:cNvSpPr>
          <p:nvPr>
            <p:ph type="ftr" sz="quarter" idx="11"/>
          </p:nvPr>
        </p:nvSpPr>
        <p:spPr/>
        <p:txBody>
          <a:bodyPr/>
          <a:lstStyle/>
          <a:p>
            <a:r>
              <a:rPr lang="fa-IR" smtClean="0"/>
              <a:t>مهندسی ارزش-خلاقیت- </a:t>
            </a:r>
            <a:r>
              <a:rPr lang="en-US" smtClean="0"/>
              <a:t>www.ravanshadnia.com</a:t>
            </a:r>
            <a:endParaRPr lang="en-US" dirty="0"/>
          </a:p>
        </p:txBody>
      </p:sp>
      <p:sp>
        <p:nvSpPr>
          <p:cNvPr id="3" name="Slide Number Placeholder 2"/>
          <p:cNvSpPr>
            <a:spLocks noGrp="1"/>
          </p:cNvSpPr>
          <p:nvPr>
            <p:ph type="sldNum" sz="quarter" idx="12"/>
          </p:nvPr>
        </p:nvSpPr>
        <p:spPr/>
        <p:txBody>
          <a:bodyPr/>
          <a:lstStyle/>
          <a:p>
            <a:fld id="{8BF94E1D-B273-4FD6-A7DD-B11FAD1D191C}" type="slidenum">
              <a:rPr lang="en-US" smtClean="0"/>
              <a:t>74</a:t>
            </a:fld>
            <a:endParaRPr lang="en-US"/>
          </a:p>
        </p:txBody>
      </p:sp>
    </p:spTree>
    <p:extLst>
      <p:ext uri="{BB962C8B-B14F-4D97-AF65-F5344CB8AC3E}">
        <p14:creationId xmlns:p14="http://schemas.microsoft.com/office/powerpoint/2010/main" val="2479999481"/>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1" name="Rectangle 3"/>
          <p:cNvSpPr>
            <a:spLocks noGrp="1" noChangeArrowheads="1"/>
          </p:cNvSpPr>
          <p:nvPr>
            <p:ph type="body" idx="1"/>
          </p:nvPr>
        </p:nvSpPr>
        <p:spPr>
          <a:xfrm>
            <a:off x="1024128" y="409074"/>
            <a:ext cx="10441967" cy="5900286"/>
          </a:xfrm>
        </p:spPr>
        <p:txBody>
          <a:bodyPr>
            <a:normAutofit/>
          </a:bodyPr>
          <a:lstStyle/>
          <a:p>
            <a:pPr algn="ctr">
              <a:buFont typeface="Wingdings" panose="05000000000000000000" pitchFamily="2" charset="2"/>
              <a:buNone/>
            </a:pPr>
            <a:r>
              <a:rPr lang="fa-IR" altLang="en-US" sz="4000" b="1" dirty="0">
                <a:solidFill>
                  <a:srgbClr val="9900CC"/>
                </a:solidFill>
              </a:rPr>
              <a:t>22/9 فشار و كشش</a:t>
            </a:r>
          </a:p>
          <a:p>
            <a:pPr algn="r">
              <a:buFont typeface="Wingdings" panose="05000000000000000000" pitchFamily="2" charset="2"/>
              <a:buNone/>
            </a:pPr>
            <a:r>
              <a:rPr lang="fa-IR" altLang="en-US" sz="4000" b="1" dirty="0"/>
              <a:t>به عنوان بخشى از فرآيند حل مسئله، مى توانيد مسئله را بفشريد يا بسط دهيد . اين طرز فكر به شما امكان مى دهد مسئله را بهتر تجزيه و تحليل كنيد.  </a:t>
            </a:r>
            <a:endParaRPr lang="en-US" altLang="en-US" sz="4000" b="1" dirty="0"/>
          </a:p>
        </p:txBody>
      </p:sp>
      <p:sp>
        <p:nvSpPr>
          <p:cNvPr id="2" name="Footer Placeholder 1"/>
          <p:cNvSpPr>
            <a:spLocks noGrp="1"/>
          </p:cNvSpPr>
          <p:nvPr>
            <p:ph type="ftr" sz="quarter" idx="11"/>
          </p:nvPr>
        </p:nvSpPr>
        <p:spPr/>
        <p:txBody>
          <a:bodyPr/>
          <a:lstStyle/>
          <a:p>
            <a:r>
              <a:rPr lang="fa-IR" smtClean="0"/>
              <a:t>مهندسی ارزش-خلاقیت- </a:t>
            </a:r>
            <a:r>
              <a:rPr lang="en-US" smtClean="0"/>
              <a:t>www.ravanshadnia.com</a:t>
            </a:r>
            <a:endParaRPr lang="en-US" dirty="0"/>
          </a:p>
        </p:txBody>
      </p:sp>
      <p:sp>
        <p:nvSpPr>
          <p:cNvPr id="3" name="Slide Number Placeholder 2"/>
          <p:cNvSpPr>
            <a:spLocks noGrp="1"/>
          </p:cNvSpPr>
          <p:nvPr>
            <p:ph type="sldNum" sz="quarter" idx="12"/>
          </p:nvPr>
        </p:nvSpPr>
        <p:spPr/>
        <p:txBody>
          <a:bodyPr/>
          <a:lstStyle/>
          <a:p>
            <a:fld id="{8BF94E1D-B273-4FD6-A7DD-B11FAD1D191C}" type="slidenum">
              <a:rPr lang="en-US" smtClean="0"/>
              <a:t>75</a:t>
            </a:fld>
            <a:endParaRPr lang="en-US"/>
          </a:p>
        </p:txBody>
      </p:sp>
    </p:spTree>
    <p:extLst>
      <p:ext uri="{BB962C8B-B14F-4D97-AF65-F5344CB8AC3E}">
        <p14:creationId xmlns:p14="http://schemas.microsoft.com/office/powerpoint/2010/main" val="515271306"/>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2"/>
          <p:cNvSpPr>
            <a:spLocks noGrp="1" noChangeArrowheads="1"/>
          </p:cNvSpPr>
          <p:nvPr>
            <p:ph type="title"/>
          </p:nvPr>
        </p:nvSpPr>
        <p:spPr/>
        <p:txBody>
          <a:bodyPr/>
          <a:lstStyle/>
          <a:p>
            <a:pPr algn="r"/>
            <a:r>
              <a:rPr lang="fa-IR" altLang="en-US" sz="3100" b="1">
                <a:solidFill>
                  <a:schemeClr val="hlink"/>
                </a:solidFill>
              </a:rPr>
              <a:t>براى فشردن يك مسئله يك سرى از پرسش ها را مطرح كنيد كه با يك كلمه چرا شروع مى شود.</a:t>
            </a:r>
            <a:endParaRPr lang="en-US" altLang="en-US" sz="3100" b="1">
              <a:solidFill>
                <a:schemeClr val="hlink"/>
              </a:solidFill>
            </a:endParaRPr>
          </a:p>
        </p:txBody>
      </p:sp>
      <p:graphicFrame>
        <p:nvGraphicFramePr>
          <p:cNvPr id="85010" name="Group 18"/>
          <p:cNvGraphicFramePr>
            <a:graphicFrameLocks noGrp="1"/>
          </p:cNvGraphicFramePr>
          <p:nvPr>
            <p:ph idx="1"/>
          </p:nvPr>
        </p:nvGraphicFramePr>
        <p:xfrm>
          <a:off x="2090738" y="2111375"/>
          <a:ext cx="8001000" cy="3830638"/>
        </p:xfrm>
        <a:graphic>
          <a:graphicData uri="http://schemas.openxmlformats.org/drawingml/2006/table">
            <a:tbl>
              <a:tblPr rtl="1"/>
              <a:tblGrid>
                <a:gridCol w="8001000">
                  <a:extLst>
                    <a:ext uri="{9D8B030D-6E8A-4147-A177-3AD203B41FA5}">
                      <a16:colId xmlns:a16="http://schemas.microsoft.com/office/drawing/2014/main" val="1195628267"/>
                    </a:ext>
                  </a:extLst>
                </a:gridCol>
              </a:tblGrid>
              <a:tr h="915988">
                <a:tc>
                  <a:txBody>
                    <a:bodyPr/>
                    <a:lstStyle>
                      <a:lvl1pPr>
                        <a:spcBef>
                          <a:spcPct val="20000"/>
                        </a:spcBef>
                        <a:buClr>
                          <a:schemeClr val="accent2"/>
                        </a:buClr>
                        <a:buFont typeface="Wingdings" panose="05000000000000000000" pitchFamily="2" charset="2"/>
                        <a:defRPr sz="2600">
                          <a:solidFill>
                            <a:schemeClr val="tx1"/>
                          </a:solidFill>
                          <a:latin typeface="Verdana" panose="020B0604030504040204" pitchFamily="34" charset="0"/>
                          <a:cs typeface="Arial" panose="020B0604020202020204" pitchFamily="34" charset="0"/>
                        </a:defRPr>
                      </a:lvl1pPr>
                      <a:lvl2pPr indent="14288">
                        <a:spcBef>
                          <a:spcPct val="20000"/>
                        </a:spcBef>
                        <a:buClr>
                          <a:schemeClr val="accent2"/>
                        </a:buClr>
                        <a:buFont typeface="Wingdings" panose="05000000000000000000" pitchFamily="2" charset="2"/>
                        <a:defRPr sz="2200">
                          <a:solidFill>
                            <a:schemeClr val="tx1"/>
                          </a:solidFill>
                          <a:latin typeface="Verdana" panose="020B0604030504040204" pitchFamily="34" charset="0"/>
                          <a:cs typeface="Arial" panose="020B0604020202020204" pitchFamily="34" charset="0"/>
                        </a:defRPr>
                      </a:lvl2pPr>
                      <a:lvl3pPr indent="-4763">
                        <a:spcBef>
                          <a:spcPct val="20000"/>
                        </a:spcBef>
                        <a:buClr>
                          <a:schemeClr val="accent2"/>
                        </a:buClr>
                        <a:buFont typeface="Wingdings" panose="05000000000000000000" pitchFamily="2" charset="2"/>
                        <a:defRPr sz="2100">
                          <a:solidFill>
                            <a:schemeClr val="tx1"/>
                          </a:solidFill>
                          <a:latin typeface="Verdana" panose="020B0604030504040204" pitchFamily="34" charset="0"/>
                          <a:cs typeface="Arial" panose="020B0604020202020204" pitchFamily="34" charset="0"/>
                        </a:defRPr>
                      </a:lvl3pPr>
                      <a:lvl4pPr indent="-65088">
                        <a:spcBef>
                          <a:spcPct val="20000"/>
                        </a:spcBef>
                        <a:buClr>
                          <a:schemeClr val="accent2"/>
                        </a:buClr>
                        <a:buFont typeface="Wingdings" panose="05000000000000000000" pitchFamily="2" charset="2"/>
                        <a:defRPr>
                          <a:solidFill>
                            <a:schemeClr val="tx1"/>
                          </a:solidFill>
                          <a:latin typeface="Verdana" panose="020B0604030504040204" pitchFamily="34" charset="0"/>
                          <a:cs typeface="Arial" panose="020B0604020202020204" pitchFamily="34" charset="0"/>
                        </a:defRPr>
                      </a:lvl4pPr>
                      <a:lvl5pPr indent="-133350">
                        <a:spcBef>
                          <a:spcPct val="25000"/>
                        </a:spcBef>
                        <a:buClr>
                          <a:schemeClr val="accent2"/>
                        </a:buClr>
                        <a:buFont typeface="Wingdings" panose="05000000000000000000" pitchFamily="2" charset="2"/>
                        <a:defRPr>
                          <a:solidFill>
                            <a:schemeClr val="tx1"/>
                          </a:solidFill>
                          <a:latin typeface="Verdana" panose="020B0604030504040204" pitchFamily="34" charset="0"/>
                          <a:cs typeface="Arial" panose="020B0604020202020204" pitchFamily="34" charset="0"/>
                        </a:defRPr>
                      </a:lvl5pPr>
                      <a:lvl6pPr indent="-133350"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cs typeface="Arial" panose="020B0604020202020204" pitchFamily="34" charset="0"/>
                        </a:defRPr>
                      </a:lvl6pPr>
                      <a:lvl7pPr indent="-133350"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cs typeface="Arial" panose="020B0604020202020204" pitchFamily="34" charset="0"/>
                        </a:defRPr>
                      </a:lvl7pPr>
                      <a:lvl8pPr indent="-133350"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cs typeface="Arial" panose="020B0604020202020204" pitchFamily="34" charset="0"/>
                        </a:defRPr>
                      </a:lvl8pPr>
                      <a:lvl9pPr indent="-133350"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cs typeface="Arial" panose="020B0604020202020204" pitchFamily="34" charset="0"/>
                        </a:defRPr>
                      </a:lvl9pPr>
                    </a:lstStyle>
                    <a:p>
                      <a:pPr marL="0" marR="0" lvl="0" indent="0" algn="r" defTabSz="914400" rtl="0" eaLnBrk="1" fontAlgn="base" latinLnBrk="0" hangingPunct="1">
                        <a:lnSpc>
                          <a:spcPct val="100000"/>
                        </a:lnSpc>
                        <a:spcBef>
                          <a:spcPct val="20000"/>
                        </a:spcBef>
                        <a:spcAft>
                          <a:spcPct val="0"/>
                        </a:spcAft>
                        <a:buClr>
                          <a:schemeClr val="accent2"/>
                        </a:buClr>
                        <a:buSzTx/>
                        <a:buFont typeface="Wingdings" panose="05000000000000000000" pitchFamily="2" charset="2"/>
                        <a:buNone/>
                        <a:tabLst/>
                      </a:pPr>
                      <a:r>
                        <a:rPr kumimoji="0" lang="fa-IR" altLang="en-US" sz="2600" b="1" i="0" u="none" strike="noStrike" cap="none" normalizeH="0" baseline="0" smtClean="0">
                          <a:ln>
                            <a:noFill/>
                          </a:ln>
                          <a:solidFill>
                            <a:schemeClr val="tx1"/>
                          </a:solidFill>
                          <a:effectLst/>
                          <a:latin typeface="Verdana" panose="020B0604030504040204" pitchFamily="34" charset="0"/>
                          <a:cs typeface="Arial" panose="020B0604020202020204" pitchFamily="34" charset="0"/>
                        </a:rPr>
                        <a:t>مثال</a:t>
                      </a:r>
                      <a:endParaRPr kumimoji="0" lang="en-US" altLang="en-US" sz="2600" b="1" i="0" u="none" strike="noStrike" cap="none" normalizeH="0" baseline="0" smtClean="0">
                        <a:ln>
                          <a:noFill/>
                        </a:ln>
                        <a:solidFill>
                          <a:schemeClr val="tx1"/>
                        </a:solidFill>
                        <a:effectLst/>
                        <a:latin typeface="Verdana" panose="020B0604030504040204" pitchFamily="34" charset="0"/>
                        <a:cs typeface="Arial" panose="020B0604020202020204" pitchFamily="34" charset="0"/>
                      </a:endParaRP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077101853"/>
                  </a:ext>
                </a:extLst>
              </a:tr>
              <a:tr h="971550">
                <a:tc>
                  <a:txBody>
                    <a:bodyPr/>
                    <a:lstStyle>
                      <a:lvl1pPr>
                        <a:spcBef>
                          <a:spcPct val="20000"/>
                        </a:spcBef>
                        <a:buClr>
                          <a:schemeClr val="accent2"/>
                        </a:buClr>
                        <a:buFont typeface="Wingdings" panose="05000000000000000000" pitchFamily="2" charset="2"/>
                        <a:defRPr sz="2600">
                          <a:solidFill>
                            <a:schemeClr val="tx1"/>
                          </a:solidFill>
                          <a:latin typeface="Verdana" panose="020B0604030504040204" pitchFamily="34" charset="0"/>
                          <a:cs typeface="Arial" panose="020B0604020202020204" pitchFamily="34" charset="0"/>
                        </a:defRPr>
                      </a:lvl1pPr>
                      <a:lvl2pPr indent="14288">
                        <a:spcBef>
                          <a:spcPct val="20000"/>
                        </a:spcBef>
                        <a:buClr>
                          <a:schemeClr val="accent2"/>
                        </a:buClr>
                        <a:buFont typeface="Wingdings" panose="05000000000000000000" pitchFamily="2" charset="2"/>
                        <a:defRPr sz="2200">
                          <a:solidFill>
                            <a:schemeClr val="tx1"/>
                          </a:solidFill>
                          <a:latin typeface="Verdana" panose="020B0604030504040204" pitchFamily="34" charset="0"/>
                          <a:cs typeface="Arial" panose="020B0604020202020204" pitchFamily="34" charset="0"/>
                        </a:defRPr>
                      </a:lvl2pPr>
                      <a:lvl3pPr indent="-4763">
                        <a:spcBef>
                          <a:spcPct val="20000"/>
                        </a:spcBef>
                        <a:buClr>
                          <a:schemeClr val="accent2"/>
                        </a:buClr>
                        <a:buFont typeface="Wingdings" panose="05000000000000000000" pitchFamily="2" charset="2"/>
                        <a:defRPr sz="2100">
                          <a:solidFill>
                            <a:schemeClr val="tx1"/>
                          </a:solidFill>
                          <a:latin typeface="Verdana" panose="020B0604030504040204" pitchFamily="34" charset="0"/>
                          <a:cs typeface="Arial" panose="020B0604020202020204" pitchFamily="34" charset="0"/>
                        </a:defRPr>
                      </a:lvl3pPr>
                      <a:lvl4pPr indent="-65088">
                        <a:spcBef>
                          <a:spcPct val="20000"/>
                        </a:spcBef>
                        <a:buClr>
                          <a:schemeClr val="accent2"/>
                        </a:buClr>
                        <a:buFont typeface="Wingdings" panose="05000000000000000000" pitchFamily="2" charset="2"/>
                        <a:defRPr>
                          <a:solidFill>
                            <a:schemeClr val="tx1"/>
                          </a:solidFill>
                          <a:latin typeface="Verdana" panose="020B0604030504040204" pitchFamily="34" charset="0"/>
                          <a:cs typeface="Arial" panose="020B0604020202020204" pitchFamily="34" charset="0"/>
                        </a:defRPr>
                      </a:lvl4pPr>
                      <a:lvl5pPr indent="-133350">
                        <a:spcBef>
                          <a:spcPct val="25000"/>
                        </a:spcBef>
                        <a:buClr>
                          <a:schemeClr val="accent2"/>
                        </a:buClr>
                        <a:buFont typeface="Wingdings" panose="05000000000000000000" pitchFamily="2" charset="2"/>
                        <a:defRPr>
                          <a:solidFill>
                            <a:schemeClr val="tx1"/>
                          </a:solidFill>
                          <a:latin typeface="Verdana" panose="020B0604030504040204" pitchFamily="34" charset="0"/>
                          <a:cs typeface="Arial" panose="020B0604020202020204" pitchFamily="34" charset="0"/>
                        </a:defRPr>
                      </a:lvl5pPr>
                      <a:lvl6pPr indent="-133350"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cs typeface="Arial" panose="020B0604020202020204" pitchFamily="34" charset="0"/>
                        </a:defRPr>
                      </a:lvl6pPr>
                      <a:lvl7pPr indent="-133350"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cs typeface="Arial" panose="020B0604020202020204" pitchFamily="34" charset="0"/>
                        </a:defRPr>
                      </a:lvl7pPr>
                      <a:lvl8pPr indent="-133350"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cs typeface="Arial" panose="020B0604020202020204" pitchFamily="34" charset="0"/>
                        </a:defRPr>
                      </a:lvl8pPr>
                      <a:lvl9pPr indent="-133350"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cs typeface="Arial" panose="020B0604020202020204" pitchFamily="34" charset="0"/>
                        </a:defRPr>
                      </a:lvl9pPr>
                    </a:lstStyle>
                    <a:p>
                      <a:pPr marL="0" marR="0" lvl="0" indent="0" algn="r" defTabSz="914400" rtl="0" eaLnBrk="1" fontAlgn="base" latinLnBrk="0" hangingPunct="1">
                        <a:lnSpc>
                          <a:spcPct val="100000"/>
                        </a:lnSpc>
                        <a:spcBef>
                          <a:spcPct val="20000"/>
                        </a:spcBef>
                        <a:spcAft>
                          <a:spcPct val="0"/>
                        </a:spcAft>
                        <a:buClr>
                          <a:schemeClr val="accent2"/>
                        </a:buClr>
                        <a:buSzTx/>
                        <a:buFont typeface="Wingdings" panose="05000000000000000000" pitchFamily="2" charset="2"/>
                        <a:buNone/>
                        <a:tabLst/>
                      </a:pPr>
                      <a:r>
                        <a:rPr kumimoji="0" lang="fa-IR" altLang="en-US" sz="2600" b="1" i="0" u="none" strike="noStrike" cap="none" normalizeH="0" baseline="0" smtClean="0">
                          <a:ln>
                            <a:noFill/>
                          </a:ln>
                          <a:solidFill>
                            <a:srgbClr val="FF66CC"/>
                          </a:solidFill>
                          <a:effectLst/>
                          <a:latin typeface="Verdana" panose="020B0604030504040204" pitchFamily="34" charset="0"/>
                          <a:cs typeface="Arial" panose="020B0604020202020204" pitchFamily="34" charset="0"/>
                        </a:rPr>
                        <a:t>پرسش:</a:t>
                      </a:r>
                      <a:r>
                        <a:rPr kumimoji="0" lang="fa-IR" altLang="en-US" sz="2600" b="1" i="0" u="none" strike="noStrike" cap="none" normalizeH="0" baseline="0" smtClean="0">
                          <a:ln>
                            <a:noFill/>
                          </a:ln>
                          <a:solidFill>
                            <a:schemeClr val="tx1"/>
                          </a:solidFill>
                          <a:effectLst/>
                          <a:latin typeface="Verdana" panose="020B0604030504040204" pitchFamily="34" charset="0"/>
                          <a:cs typeface="Arial" panose="020B0604020202020204" pitchFamily="34" charset="0"/>
                        </a:rPr>
                        <a:t> چرا اين كار را مى كنم؟</a:t>
                      </a:r>
                    </a:p>
                    <a:p>
                      <a:pPr marL="0" marR="0" lvl="0" indent="0" algn="r" defTabSz="914400" rtl="0" eaLnBrk="1" fontAlgn="base" latinLnBrk="0" hangingPunct="1">
                        <a:lnSpc>
                          <a:spcPct val="100000"/>
                        </a:lnSpc>
                        <a:spcBef>
                          <a:spcPct val="20000"/>
                        </a:spcBef>
                        <a:spcAft>
                          <a:spcPct val="0"/>
                        </a:spcAft>
                        <a:buClr>
                          <a:schemeClr val="accent2"/>
                        </a:buClr>
                        <a:buSzTx/>
                        <a:buFont typeface="Wingdings" panose="05000000000000000000" pitchFamily="2" charset="2"/>
                        <a:buNone/>
                        <a:tabLst/>
                      </a:pPr>
                      <a:r>
                        <a:rPr kumimoji="0" lang="fa-IR" altLang="en-US" sz="2600" b="1" i="0" u="none" strike="noStrike" cap="none" normalizeH="0" baseline="0" smtClean="0">
                          <a:ln>
                            <a:noFill/>
                          </a:ln>
                          <a:solidFill>
                            <a:srgbClr val="00CCFF"/>
                          </a:solidFill>
                          <a:effectLst/>
                          <a:latin typeface="Verdana" panose="020B0604030504040204" pitchFamily="34" charset="0"/>
                          <a:cs typeface="Arial" panose="020B0604020202020204" pitchFamily="34" charset="0"/>
                        </a:rPr>
                        <a:t>پاسخ:</a:t>
                      </a:r>
                      <a:r>
                        <a:rPr kumimoji="0" lang="fa-IR" altLang="en-US" sz="2600" b="1" i="0" u="none" strike="noStrike" cap="none" normalizeH="0" baseline="0" smtClean="0">
                          <a:ln>
                            <a:noFill/>
                          </a:ln>
                          <a:solidFill>
                            <a:schemeClr val="tx1"/>
                          </a:solidFill>
                          <a:effectLst/>
                          <a:latin typeface="Verdana" panose="020B0604030504040204" pitchFamily="34" charset="0"/>
                          <a:cs typeface="Arial" panose="020B0604020202020204" pitchFamily="34" charset="0"/>
                        </a:rPr>
                        <a:t> زيرا مى خواهم.</a:t>
                      </a:r>
                      <a:endParaRPr kumimoji="0" lang="en-US" altLang="en-US" sz="2600" b="1" i="0" u="none" strike="noStrike" cap="none" normalizeH="0" baseline="0" smtClean="0">
                        <a:ln>
                          <a:noFill/>
                        </a:ln>
                        <a:solidFill>
                          <a:schemeClr val="tx1"/>
                        </a:solidFill>
                        <a:effectLst/>
                        <a:latin typeface="Verdana" panose="020B0604030504040204" pitchFamily="34" charset="0"/>
                        <a:cs typeface="Arial" panose="020B0604020202020204" pitchFamily="34" charset="0"/>
                      </a:endParaRP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697029910"/>
                  </a:ext>
                </a:extLst>
              </a:tr>
              <a:tr h="971550">
                <a:tc>
                  <a:txBody>
                    <a:bodyPr/>
                    <a:lstStyle>
                      <a:lvl1pPr>
                        <a:spcBef>
                          <a:spcPct val="20000"/>
                        </a:spcBef>
                        <a:buClr>
                          <a:schemeClr val="accent2"/>
                        </a:buClr>
                        <a:buFont typeface="Wingdings" panose="05000000000000000000" pitchFamily="2" charset="2"/>
                        <a:defRPr sz="2600">
                          <a:solidFill>
                            <a:schemeClr val="tx1"/>
                          </a:solidFill>
                          <a:latin typeface="Verdana" panose="020B0604030504040204" pitchFamily="34" charset="0"/>
                          <a:cs typeface="Arial" panose="020B0604020202020204" pitchFamily="34" charset="0"/>
                        </a:defRPr>
                      </a:lvl1pPr>
                      <a:lvl2pPr indent="14288">
                        <a:spcBef>
                          <a:spcPct val="20000"/>
                        </a:spcBef>
                        <a:buClr>
                          <a:schemeClr val="accent2"/>
                        </a:buClr>
                        <a:buFont typeface="Wingdings" panose="05000000000000000000" pitchFamily="2" charset="2"/>
                        <a:defRPr sz="2200">
                          <a:solidFill>
                            <a:schemeClr val="tx1"/>
                          </a:solidFill>
                          <a:latin typeface="Verdana" panose="020B0604030504040204" pitchFamily="34" charset="0"/>
                          <a:cs typeface="Arial" panose="020B0604020202020204" pitchFamily="34" charset="0"/>
                        </a:defRPr>
                      </a:lvl2pPr>
                      <a:lvl3pPr indent="-4763">
                        <a:spcBef>
                          <a:spcPct val="20000"/>
                        </a:spcBef>
                        <a:buClr>
                          <a:schemeClr val="accent2"/>
                        </a:buClr>
                        <a:buFont typeface="Wingdings" panose="05000000000000000000" pitchFamily="2" charset="2"/>
                        <a:defRPr sz="2100">
                          <a:solidFill>
                            <a:schemeClr val="tx1"/>
                          </a:solidFill>
                          <a:latin typeface="Verdana" panose="020B0604030504040204" pitchFamily="34" charset="0"/>
                          <a:cs typeface="Arial" panose="020B0604020202020204" pitchFamily="34" charset="0"/>
                        </a:defRPr>
                      </a:lvl3pPr>
                      <a:lvl4pPr indent="-65088">
                        <a:spcBef>
                          <a:spcPct val="20000"/>
                        </a:spcBef>
                        <a:buClr>
                          <a:schemeClr val="accent2"/>
                        </a:buClr>
                        <a:buFont typeface="Wingdings" panose="05000000000000000000" pitchFamily="2" charset="2"/>
                        <a:defRPr>
                          <a:solidFill>
                            <a:schemeClr val="tx1"/>
                          </a:solidFill>
                          <a:latin typeface="Verdana" panose="020B0604030504040204" pitchFamily="34" charset="0"/>
                          <a:cs typeface="Arial" panose="020B0604020202020204" pitchFamily="34" charset="0"/>
                        </a:defRPr>
                      </a:lvl4pPr>
                      <a:lvl5pPr indent="-133350">
                        <a:spcBef>
                          <a:spcPct val="25000"/>
                        </a:spcBef>
                        <a:buClr>
                          <a:schemeClr val="accent2"/>
                        </a:buClr>
                        <a:buFont typeface="Wingdings" panose="05000000000000000000" pitchFamily="2" charset="2"/>
                        <a:defRPr>
                          <a:solidFill>
                            <a:schemeClr val="tx1"/>
                          </a:solidFill>
                          <a:latin typeface="Verdana" panose="020B0604030504040204" pitchFamily="34" charset="0"/>
                          <a:cs typeface="Arial" panose="020B0604020202020204" pitchFamily="34" charset="0"/>
                        </a:defRPr>
                      </a:lvl5pPr>
                      <a:lvl6pPr indent="-133350"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cs typeface="Arial" panose="020B0604020202020204" pitchFamily="34" charset="0"/>
                        </a:defRPr>
                      </a:lvl6pPr>
                      <a:lvl7pPr indent="-133350"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cs typeface="Arial" panose="020B0604020202020204" pitchFamily="34" charset="0"/>
                        </a:defRPr>
                      </a:lvl7pPr>
                      <a:lvl8pPr indent="-133350"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cs typeface="Arial" panose="020B0604020202020204" pitchFamily="34" charset="0"/>
                        </a:defRPr>
                      </a:lvl8pPr>
                      <a:lvl9pPr indent="-133350"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cs typeface="Arial" panose="020B0604020202020204" pitchFamily="34" charset="0"/>
                        </a:defRPr>
                      </a:lvl9pPr>
                    </a:lstStyle>
                    <a:p>
                      <a:pPr marL="0" marR="0" lvl="0" indent="0" algn="r" defTabSz="914400" rtl="0" eaLnBrk="1" fontAlgn="base" latinLnBrk="0" hangingPunct="1">
                        <a:lnSpc>
                          <a:spcPct val="100000"/>
                        </a:lnSpc>
                        <a:spcBef>
                          <a:spcPct val="20000"/>
                        </a:spcBef>
                        <a:spcAft>
                          <a:spcPct val="0"/>
                        </a:spcAft>
                        <a:buClr>
                          <a:schemeClr val="accent2"/>
                        </a:buClr>
                        <a:buSzTx/>
                        <a:buFont typeface="Wingdings" panose="05000000000000000000" pitchFamily="2" charset="2"/>
                        <a:buNone/>
                        <a:tabLst/>
                      </a:pPr>
                      <a:r>
                        <a:rPr kumimoji="0" lang="fa-IR" altLang="en-US" sz="2600" b="1" i="0" u="none" strike="noStrike" cap="none" normalizeH="0" baseline="0" smtClean="0">
                          <a:ln>
                            <a:noFill/>
                          </a:ln>
                          <a:solidFill>
                            <a:srgbClr val="FF66CC"/>
                          </a:solidFill>
                          <a:effectLst/>
                          <a:latin typeface="Verdana" panose="020B0604030504040204" pitchFamily="34" charset="0"/>
                          <a:cs typeface="Arial" panose="020B0604020202020204" pitchFamily="34" charset="0"/>
                        </a:rPr>
                        <a:t>پرسش:</a:t>
                      </a:r>
                      <a:r>
                        <a:rPr kumimoji="0" lang="fa-IR" altLang="en-US" sz="2600" b="1" i="0" u="none" strike="noStrike" cap="none" normalizeH="0" baseline="0" smtClean="0">
                          <a:ln>
                            <a:noFill/>
                          </a:ln>
                          <a:solidFill>
                            <a:schemeClr val="tx1"/>
                          </a:solidFill>
                          <a:effectLst/>
                          <a:latin typeface="Verdana" panose="020B0604030504040204" pitchFamily="34" charset="0"/>
                          <a:cs typeface="Arial" panose="020B0604020202020204" pitchFamily="34" charset="0"/>
                        </a:rPr>
                        <a:t> چرا مى خواهم اين كار را انجام دهم؟</a:t>
                      </a:r>
                    </a:p>
                    <a:p>
                      <a:pPr marL="0" marR="0" lvl="0" indent="0" algn="r" defTabSz="914400" rtl="0" eaLnBrk="1" fontAlgn="base" latinLnBrk="0" hangingPunct="1">
                        <a:lnSpc>
                          <a:spcPct val="100000"/>
                        </a:lnSpc>
                        <a:spcBef>
                          <a:spcPct val="20000"/>
                        </a:spcBef>
                        <a:spcAft>
                          <a:spcPct val="0"/>
                        </a:spcAft>
                        <a:buClr>
                          <a:schemeClr val="accent2"/>
                        </a:buClr>
                        <a:buSzTx/>
                        <a:buFont typeface="Wingdings" panose="05000000000000000000" pitchFamily="2" charset="2"/>
                        <a:buNone/>
                        <a:tabLst/>
                      </a:pPr>
                      <a:r>
                        <a:rPr kumimoji="0" lang="fa-IR" altLang="en-US" sz="2600" b="1" i="0" u="none" strike="noStrike" cap="none" normalizeH="0" baseline="0" smtClean="0">
                          <a:ln>
                            <a:noFill/>
                          </a:ln>
                          <a:solidFill>
                            <a:srgbClr val="00CCFF"/>
                          </a:solidFill>
                          <a:effectLst/>
                          <a:latin typeface="Verdana" panose="020B0604030504040204" pitchFamily="34" charset="0"/>
                          <a:cs typeface="Arial" panose="020B0604020202020204" pitchFamily="34" charset="0"/>
                        </a:rPr>
                        <a:t>پاسخ:</a:t>
                      </a:r>
                      <a:r>
                        <a:rPr kumimoji="0" lang="fa-IR" altLang="en-US" sz="2600" b="1" i="0" u="none" strike="noStrike" cap="none" normalizeH="0" baseline="0" smtClean="0">
                          <a:ln>
                            <a:noFill/>
                          </a:ln>
                          <a:solidFill>
                            <a:schemeClr val="tx1"/>
                          </a:solidFill>
                          <a:effectLst/>
                          <a:latin typeface="Verdana" panose="020B0604030504040204" pitchFamily="34" charset="0"/>
                          <a:cs typeface="Arial" panose="020B0604020202020204" pitchFamily="34" charset="0"/>
                        </a:rPr>
                        <a:t> جون رئيسم از من خواسته است.</a:t>
                      </a:r>
                      <a:endParaRPr kumimoji="0" lang="en-US" altLang="en-US" sz="2600" b="1" i="0" u="none" strike="noStrike" cap="none" normalizeH="0" baseline="0" smtClean="0">
                        <a:ln>
                          <a:noFill/>
                        </a:ln>
                        <a:solidFill>
                          <a:schemeClr val="tx1"/>
                        </a:solidFill>
                        <a:effectLst/>
                        <a:latin typeface="Verdana" panose="020B0604030504040204" pitchFamily="34" charset="0"/>
                        <a:cs typeface="Arial" panose="020B0604020202020204" pitchFamily="34" charset="0"/>
                      </a:endParaRP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605115558"/>
                  </a:ext>
                </a:extLst>
              </a:tr>
              <a:tr h="971550">
                <a:tc>
                  <a:txBody>
                    <a:bodyPr/>
                    <a:lstStyle>
                      <a:lvl1pPr>
                        <a:spcBef>
                          <a:spcPct val="20000"/>
                        </a:spcBef>
                        <a:buClr>
                          <a:schemeClr val="accent2"/>
                        </a:buClr>
                        <a:buFont typeface="Wingdings" panose="05000000000000000000" pitchFamily="2" charset="2"/>
                        <a:defRPr sz="2600">
                          <a:solidFill>
                            <a:schemeClr val="tx1"/>
                          </a:solidFill>
                          <a:latin typeface="Verdana" panose="020B0604030504040204" pitchFamily="34" charset="0"/>
                          <a:cs typeface="Arial" panose="020B0604020202020204" pitchFamily="34" charset="0"/>
                        </a:defRPr>
                      </a:lvl1pPr>
                      <a:lvl2pPr indent="14288">
                        <a:spcBef>
                          <a:spcPct val="20000"/>
                        </a:spcBef>
                        <a:buClr>
                          <a:schemeClr val="accent2"/>
                        </a:buClr>
                        <a:buFont typeface="Wingdings" panose="05000000000000000000" pitchFamily="2" charset="2"/>
                        <a:defRPr sz="2200">
                          <a:solidFill>
                            <a:schemeClr val="tx1"/>
                          </a:solidFill>
                          <a:latin typeface="Verdana" panose="020B0604030504040204" pitchFamily="34" charset="0"/>
                          <a:cs typeface="Arial" panose="020B0604020202020204" pitchFamily="34" charset="0"/>
                        </a:defRPr>
                      </a:lvl2pPr>
                      <a:lvl3pPr indent="-4763">
                        <a:spcBef>
                          <a:spcPct val="20000"/>
                        </a:spcBef>
                        <a:buClr>
                          <a:schemeClr val="accent2"/>
                        </a:buClr>
                        <a:buFont typeface="Wingdings" panose="05000000000000000000" pitchFamily="2" charset="2"/>
                        <a:defRPr sz="2100">
                          <a:solidFill>
                            <a:schemeClr val="tx1"/>
                          </a:solidFill>
                          <a:latin typeface="Verdana" panose="020B0604030504040204" pitchFamily="34" charset="0"/>
                          <a:cs typeface="Arial" panose="020B0604020202020204" pitchFamily="34" charset="0"/>
                        </a:defRPr>
                      </a:lvl3pPr>
                      <a:lvl4pPr indent="-65088">
                        <a:spcBef>
                          <a:spcPct val="20000"/>
                        </a:spcBef>
                        <a:buClr>
                          <a:schemeClr val="accent2"/>
                        </a:buClr>
                        <a:buFont typeface="Wingdings" panose="05000000000000000000" pitchFamily="2" charset="2"/>
                        <a:defRPr>
                          <a:solidFill>
                            <a:schemeClr val="tx1"/>
                          </a:solidFill>
                          <a:latin typeface="Verdana" panose="020B0604030504040204" pitchFamily="34" charset="0"/>
                          <a:cs typeface="Arial" panose="020B0604020202020204" pitchFamily="34" charset="0"/>
                        </a:defRPr>
                      </a:lvl4pPr>
                      <a:lvl5pPr indent="-133350">
                        <a:spcBef>
                          <a:spcPct val="25000"/>
                        </a:spcBef>
                        <a:buClr>
                          <a:schemeClr val="accent2"/>
                        </a:buClr>
                        <a:buFont typeface="Wingdings" panose="05000000000000000000" pitchFamily="2" charset="2"/>
                        <a:defRPr>
                          <a:solidFill>
                            <a:schemeClr val="tx1"/>
                          </a:solidFill>
                          <a:latin typeface="Verdana" panose="020B0604030504040204" pitchFamily="34" charset="0"/>
                          <a:cs typeface="Arial" panose="020B0604020202020204" pitchFamily="34" charset="0"/>
                        </a:defRPr>
                      </a:lvl5pPr>
                      <a:lvl6pPr indent="-133350"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cs typeface="Arial" panose="020B0604020202020204" pitchFamily="34" charset="0"/>
                        </a:defRPr>
                      </a:lvl6pPr>
                      <a:lvl7pPr indent="-133350"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cs typeface="Arial" panose="020B0604020202020204" pitchFamily="34" charset="0"/>
                        </a:defRPr>
                      </a:lvl7pPr>
                      <a:lvl8pPr indent="-133350"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cs typeface="Arial" panose="020B0604020202020204" pitchFamily="34" charset="0"/>
                        </a:defRPr>
                      </a:lvl8pPr>
                      <a:lvl9pPr indent="-133350"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cs typeface="Arial" panose="020B0604020202020204" pitchFamily="34" charset="0"/>
                        </a:defRPr>
                      </a:lvl9pPr>
                    </a:lstStyle>
                    <a:p>
                      <a:pPr marL="0" marR="0" lvl="0" indent="0" algn="r" defTabSz="914400" rtl="0" eaLnBrk="1" fontAlgn="base" latinLnBrk="0" hangingPunct="1">
                        <a:lnSpc>
                          <a:spcPct val="100000"/>
                        </a:lnSpc>
                        <a:spcBef>
                          <a:spcPct val="20000"/>
                        </a:spcBef>
                        <a:spcAft>
                          <a:spcPct val="0"/>
                        </a:spcAft>
                        <a:buClr>
                          <a:schemeClr val="accent2"/>
                        </a:buClr>
                        <a:buSzTx/>
                        <a:buFont typeface="Wingdings" panose="05000000000000000000" pitchFamily="2" charset="2"/>
                        <a:buNone/>
                        <a:tabLst/>
                      </a:pPr>
                      <a:r>
                        <a:rPr kumimoji="0" lang="fa-IR" altLang="en-US" sz="2600" b="1" i="0" u="none" strike="noStrike" cap="none" normalizeH="0" baseline="0" smtClean="0">
                          <a:ln>
                            <a:noFill/>
                          </a:ln>
                          <a:solidFill>
                            <a:srgbClr val="FF66CC"/>
                          </a:solidFill>
                          <a:effectLst/>
                          <a:latin typeface="Verdana" panose="020B0604030504040204" pitchFamily="34" charset="0"/>
                          <a:cs typeface="Arial" panose="020B0604020202020204" pitchFamily="34" charset="0"/>
                        </a:rPr>
                        <a:t>پرسش:</a:t>
                      </a:r>
                      <a:r>
                        <a:rPr kumimoji="0" lang="fa-IR" altLang="en-US" sz="2600" b="1" i="0" u="none" strike="noStrike" cap="none" normalizeH="0" baseline="0" smtClean="0">
                          <a:ln>
                            <a:noFill/>
                          </a:ln>
                          <a:solidFill>
                            <a:schemeClr val="tx1"/>
                          </a:solidFill>
                          <a:effectLst/>
                          <a:latin typeface="Verdana" panose="020B0604030504040204" pitchFamily="34" charset="0"/>
                          <a:cs typeface="Arial" panose="020B0604020202020204" pitchFamily="34" charset="0"/>
                        </a:rPr>
                        <a:t> چرا رئيسم از من خواسته است اين كار را بكنم؟</a:t>
                      </a:r>
                    </a:p>
                    <a:p>
                      <a:pPr marL="0" marR="0" lvl="0" indent="0" algn="r" defTabSz="914400" rtl="0" eaLnBrk="1" fontAlgn="base" latinLnBrk="0" hangingPunct="1">
                        <a:lnSpc>
                          <a:spcPct val="100000"/>
                        </a:lnSpc>
                        <a:spcBef>
                          <a:spcPct val="20000"/>
                        </a:spcBef>
                        <a:spcAft>
                          <a:spcPct val="0"/>
                        </a:spcAft>
                        <a:buClr>
                          <a:schemeClr val="accent2"/>
                        </a:buClr>
                        <a:buSzTx/>
                        <a:buFont typeface="Wingdings" panose="05000000000000000000" pitchFamily="2" charset="2"/>
                        <a:buNone/>
                        <a:tabLst/>
                      </a:pPr>
                      <a:r>
                        <a:rPr kumimoji="0" lang="fa-IR" altLang="en-US" sz="2600" b="1" i="0" u="none" strike="noStrike" cap="none" normalizeH="0" baseline="0" smtClean="0">
                          <a:ln>
                            <a:noFill/>
                          </a:ln>
                          <a:solidFill>
                            <a:srgbClr val="00CCFF"/>
                          </a:solidFill>
                          <a:effectLst/>
                          <a:latin typeface="Verdana" panose="020B0604030504040204" pitchFamily="34" charset="0"/>
                          <a:cs typeface="Arial" panose="020B0604020202020204" pitchFamily="34" charset="0"/>
                        </a:rPr>
                        <a:t>پاسخ:</a:t>
                      </a:r>
                      <a:r>
                        <a:rPr kumimoji="0" lang="fa-IR" altLang="en-US" sz="2600" b="1" i="0" u="none" strike="noStrike" cap="none" normalizeH="0" baseline="0" smtClean="0">
                          <a:ln>
                            <a:noFill/>
                          </a:ln>
                          <a:solidFill>
                            <a:schemeClr val="tx1"/>
                          </a:solidFill>
                          <a:effectLst/>
                          <a:latin typeface="Verdana" panose="020B0604030504040204" pitchFamily="34" charset="0"/>
                          <a:cs typeface="Arial" panose="020B0604020202020204" pitchFamily="34" charset="0"/>
                        </a:rPr>
                        <a:t> زيرا رئيس او از او خواسته است.</a:t>
                      </a:r>
                      <a:endParaRPr kumimoji="0" lang="en-US" altLang="en-US" sz="2600" b="1" i="0" u="none" strike="noStrike" cap="none" normalizeH="0" baseline="0" smtClean="0">
                        <a:ln>
                          <a:noFill/>
                        </a:ln>
                        <a:solidFill>
                          <a:schemeClr val="tx1"/>
                        </a:solidFill>
                        <a:effectLst/>
                        <a:latin typeface="Verdana" panose="020B0604030504040204" pitchFamily="34" charset="0"/>
                        <a:cs typeface="Arial" panose="020B0604020202020204" pitchFamily="34" charset="0"/>
                      </a:endParaRP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058705888"/>
                  </a:ext>
                </a:extLst>
              </a:tr>
            </a:tbl>
          </a:graphicData>
        </a:graphic>
      </p:graphicFrame>
      <p:sp>
        <p:nvSpPr>
          <p:cNvPr id="2" name="Footer Placeholder 1"/>
          <p:cNvSpPr>
            <a:spLocks noGrp="1"/>
          </p:cNvSpPr>
          <p:nvPr>
            <p:ph type="ftr" sz="quarter" idx="11"/>
          </p:nvPr>
        </p:nvSpPr>
        <p:spPr/>
        <p:txBody>
          <a:bodyPr/>
          <a:lstStyle/>
          <a:p>
            <a:r>
              <a:rPr lang="fa-IR" altLang="en-US" smtClean="0"/>
              <a:t>مهندسی ارزش-خلاقیت- </a:t>
            </a:r>
            <a:r>
              <a:rPr lang="en-US" altLang="en-US" smtClean="0"/>
              <a:t>www.ravanshadnia.com</a:t>
            </a:r>
            <a:endParaRPr lang="en-US" altLang="en-US"/>
          </a:p>
        </p:txBody>
      </p:sp>
      <p:sp>
        <p:nvSpPr>
          <p:cNvPr id="3" name="Slide Number Placeholder 2"/>
          <p:cNvSpPr>
            <a:spLocks noGrp="1"/>
          </p:cNvSpPr>
          <p:nvPr>
            <p:ph type="sldNum" sz="quarter" idx="12"/>
          </p:nvPr>
        </p:nvSpPr>
        <p:spPr/>
        <p:txBody>
          <a:bodyPr/>
          <a:lstStyle/>
          <a:p>
            <a:fld id="{1E6CF6C3-EAD9-478E-8EE7-CF89C1497883}" type="slidenum">
              <a:rPr lang="en-US" altLang="en-US" smtClean="0"/>
              <a:pPr/>
              <a:t>76</a:t>
            </a:fld>
            <a:endParaRPr lang="en-US" altLang="en-US"/>
          </a:p>
        </p:txBody>
      </p:sp>
    </p:spTree>
    <p:extLst>
      <p:ext uri="{BB962C8B-B14F-4D97-AF65-F5344CB8AC3E}">
        <p14:creationId xmlns:p14="http://schemas.microsoft.com/office/powerpoint/2010/main" val="1113162604"/>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2"/>
          <p:cNvSpPr>
            <a:spLocks noGrp="1" noChangeArrowheads="1"/>
          </p:cNvSpPr>
          <p:nvPr>
            <p:ph type="title"/>
          </p:nvPr>
        </p:nvSpPr>
        <p:spPr/>
        <p:txBody>
          <a:bodyPr/>
          <a:lstStyle/>
          <a:p>
            <a:pPr algn="r"/>
            <a:r>
              <a:rPr lang="fa-IR" altLang="en-US" sz="3100" b="1">
                <a:solidFill>
                  <a:schemeClr val="hlink"/>
                </a:solidFill>
              </a:rPr>
              <a:t>براى بسط يا گسترش دادن يك مسئله سلسله اى از پرسش ها را مطرح كنيد كه با كلمه چه شروع مى شود</a:t>
            </a:r>
            <a:endParaRPr lang="en-US" altLang="en-US" sz="3100" b="1">
              <a:solidFill>
                <a:schemeClr val="hlink"/>
              </a:solidFill>
            </a:endParaRPr>
          </a:p>
        </p:txBody>
      </p:sp>
      <p:graphicFrame>
        <p:nvGraphicFramePr>
          <p:cNvPr id="86039" name="Group 23"/>
          <p:cNvGraphicFramePr>
            <a:graphicFrameLocks noGrp="1"/>
          </p:cNvGraphicFramePr>
          <p:nvPr>
            <p:ph idx="1"/>
          </p:nvPr>
        </p:nvGraphicFramePr>
        <p:xfrm>
          <a:off x="1981200" y="1700214"/>
          <a:ext cx="8229600" cy="4651185"/>
        </p:xfrm>
        <a:graphic>
          <a:graphicData uri="http://schemas.openxmlformats.org/drawingml/2006/table">
            <a:tbl>
              <a:tblPr rtl="1"/>
              <a:tblGrid>
                <a:gridCol w="8229600">
                  <a:extLst>
                    <a:ext uri="{9D8B030D-6E8A-4147-A177-3AD203B41FA5}">
                      <a16:colId xmlns:a16="http://schemas.microsoft.com/office/drawing/2014/main" val="3658483312"/>
                    </a:ext>
                  </a:extLst>
                </a:gridCol>
              </a:tblGrid>
              <a:tr h="798513">
                <a:tc>
                  <a:txBody>
                    <a:bodyPr/>
                    <a:lstStyle>
                      <a:lvl1pPr>
                        <a:spcBef>
                          <a:spcPct val="20000"/>
                        </a:spcBef>
                        <a:buClr>
                          <a:schemeClr val="accent2"/>
                        </a:buClr>
                        <a:buFont typeface="Wingdings" panose="05000000000000000000" pitchFamily="2" charset="2"/>
                        <a:defRPr sz="2600">
                          <a:solidFill>
                            <a:schemeClr val="tx1"/>
                          </a:solidFill>
                          <a:latin typeface="Verdana" panose="020B0604030504040204" pitchFamily="34" charset="0"/>
                          <a:cs typeface="Arial" panose="020B0604020202020204" pitchFamily="34" charset="0"/>
                        </a:defRPr>
                      </a:lvl1pPr>
                      <a:lvl2pPr indent="14288">
                        <a:spcBef>
                          <a:spcPct val="20000"/>
                        </a:spcBef>
                        <a:buClr>
                          <a:schemeClr val="accent2"/>
                        </a:buClr>
                        <a:buFont typeface="Wingdings" panose="05000000000000000000" pitchFamily="2" charset="2"/>
                        <a:defRPr sz="2200">
                          <a:solidFill>
                            <a:schemeClr val="tx1"/>
                          </a:solidFill>
                          <a:latin typeface="Verdana" panose="020B0604030504040204" pitchFamily="34" charset="0"/>
                          <a:cs typeface="Arial" panose="020B0604020202020204" pitchFamily="34" charset="0"/>
                        </a:defRPr>
                      </a:lvl2pPr>
                      <a:lvl3pPr indent="-4763">
                        <a:spcBef>
                          <a:spcPct val="20000"/>
                        </a:spcBef>
                        <a:buClr>
                          <a:schemeClr val="accent2"/>
                        </a:buClr>
                        <a:buFont typeface="Wingdings" panose="05000000000000000000" pitchFamily="2" charset="2"/>
                        <a:defRPr sz="2100">
                          <a:solidFill>
                            <a:schemeClr val="tx1"/>
                          </a:solidFill>
                          <a:latin typeface="Verdana" panose="020B0604030504040204" pitchFamily="34" charset="0"/>
                          <a:cs typeface="Arial" panose="020B0604020202020204" pitchFamily="34" charset="0"/>
                        </a:defRPr>
                      </a:lvl3pPr>
                      <a:lvl4pPr indent="-65088">
                        <a:spcBef>
                          <a:spcPct val="20000"/>
                        </a:spcBef>
                        <a:buClr>
                          <a:schemeClr val="accent2"/>
                        </a:buClr>
                        <a:buFont typeface="Wingdings" panose="05000000000000000000" pitchFamily="2" charset="2"/>
                        <a:defRPr>
                          <a:solidFill>
                            <a:schemeClr val="tx1"/>
                          </a:solidFill>
                          <a:latin typeface="Verdana" panose="020B0604030504040204" pitchFamily="34" charset="0"/>
                          <a:cs typeface="Arial" panose="020B0604020202020204" pitchFamily="34" charset="0"/>
                        </a:defRPr>
                      </a:lvl4pPr>
                      <a:lvl5pPr indent="-133350">
                        <a:spcBef>
                          <a:spcPct val="25000"/>
                        </a:spcBef>
                        <a:buClr>
                          <a:schemeClr val="accent2"/>
                        </a:buClr>
                        <a:buFont typeface="Wingdings" panose="05000000000000000000" pitchFamily="2" charset="2"/>
                        <a:defRPr>
                          <a:solidFill>
                            <a:schemeClr val="tx1"/>
                          </a:solidFill>
                          <a:latin typeface="Verdana" panose="020B0604030504040204" pitchFamily="34" charset="0"/>
                          <a:cs typeface="Arial" panose="020B0604020202020204" pitchFamily="34" charset="0"/>
                        </a:defRPr>
                      </a:lvl5pPr>
                      <a:lvl6pPr indent="-133350"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cs typeface="Arial" panose="020B0604020202020204" pitchFamily="34" charset="0"/>
                        </a:defRPr>
                      </a:lvl6pPr>
                      <a:lvl7pPr indent="-133350"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cs typeface="Arial" panose="020B0604020202020204" pitchFamily="34" charset="0"/>
                        </a:defRPr>
                      </a:lvl7pPr>
                      <a:lvl8pPr indent="-133350"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cs typeface="Arial" panose="020B0604020202020204" pitchFamily="34" charset="0"/>
                        </a:defRPr>
                      </a:lvl8pPr>
                      <a:lvl9pPr indent="-133350"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cs typeface="Arial" panose="020B0604020202020204" pitchFamily="34" charset="0"/>
                        </a:defRPr>
                      </a:lvl9pPr>
                    </a:lstStyle>
                    <a:p>
                      <a:pPr marL="0" marR="0" lvl="0" indent="0" algn="r" defTabSz="914400" rtl="0" eaLnBrk="1" fontAlgn="base" latinLnBrk="0" hangingPunct="1">
                        <a:lnSpc>
                          <a:spcPct val="100000"/>
                        </a:lnSpc>
                        <a:spcBef>
                          <a:spcPct val="20000"/>
                        </a:spcBef>
                        <a:spcAft>
                          <a:spcPct val="0"/>
                        </a:spcAft>
                        <a:buClr>
                          <a:schemeClr val="accent2"/>
                        </a:buClr>
                        <a:buSzTx/>
                        <a:buFont typeface="Wingdings" panose="05000000000000000000" pitchFamily="2" charset="2"/>
                        <a:buNone/>
                        <a:tabLst/>
                      </a:pPr>
                      <a:r>
                        <a:rPr kumimoji="0" lang="fa-IR" altLang="en-US" sz="2600" b="1" i="0" u="none" strike="noStrike" cap="none" normalizeH="0" baseline="0" smtClean="0">
                          <a:ln>
                            <a:noFill/>
                          </a:ln>
                          <a:solidFill>
                            <a:schemeClr val="tx1"/>
                          </a:solidFill>
                          <a:effectLst/>
                          <a:latin typeface="Verdana" panose="020B0604030504040204" pitchFamily="34" charset="0"/>
                          <a:cs typeface="Arial" panose="020B0604020202020204" pitchFamily="34" charset="0"/>
                        </a:rPr>
                        <a:t>مثال</a:t>
                      </a:r>
                      <a:endParaRPr kumimoji="0" lang="en-US" altLang="en-US" sz="2600" b="1" i="0" u="none" strike="noStrike" cap="none" normalizeH="0" baseline="0" smtClean="0">
                        <a:ln>
                          <a:noFill/>
                        </a:ln>
                        <a:solidFill>
                          <a:schemeClr val="tx1"/>
                        </a:solidFill>
                        <a:effectLst/>
                        <a:latin typeface="Verdana" panose="020B0604030504040204" pitchFamily="34" charset="0"/>
                        <a:cs typeface="Arial" panose="020B0604020202020204" pitchFamily="34" charset="0"/>
                      </a:endParaRP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638939791"/>
                  </a:ext>
                </a:extLst>
              </a:tr>
              <a:tr h="904875">
                <a:tc>
                  <a:txBody>
                    <a:bodyPr/>
                    <a:lstStyle>
                      <a:lvl1pPr>
                        <a:spcBef>
                          <a:spcPct val="20000"/>
                        </a:spcBef>
                        <a:buClr>
                          <a:schemeClr val="accent2"/>
                        </a:buClr>
                        <a:buFont typeface="Wingdings" panose="05000000000000000000" pitchFamily="2" charset="2"/>
                        <a:defRPr sz="2600">
                          <a:solidFill>
                            <a:schemeClr val="tx1"/>
                          </a:solidFill>
                          <a:latin typeface="Verdana" panose="020B0604030504040204" pitchFamily="34" charset="0"/>
                          <a:cs typeface="Arial" panose="020B0604020202020204" pitchFamily="34" charset="0"/>
                        </a:defRPr>
                      </a:lvl1pPr>
                      <a:lvl2pPr indent="14288">
                        <a:spcBef>
                          <a:spcPct val="20000"/>
                        </a:spcBef>
                        <a:buClr>
                          <a:schemeClr val="accent2"/>
                        </a:buClr>
                        <a:buFont typeface="Wingdings" panose="05000000000000000000" pitchFamily="2" charset="2"/>
                        <a:defRPr sz="2200">
                          <a:solidFill>
                            <a:schemeClr val="tx1"/>
                          </a:solidFill>
                          <a:latin typeface="Verdana" panose="020B0604030504040204" pitchFamily="34" charset="0"/>
                          <a:cs typeface="Arial" panose="020B0604020202020204" pitchFamily="34" charset="0"/>
                        </a:defRPr>
                      </a:lvl2pPr>
                      <a:lvl3pPr indent="-4763">
                        <a:spcBef>
                          <a:spcPct val="20000"/>
                        </a:spcBef>
                        <a:buClr>
                          <a:schemeClr val="accent2"/>
                        </a:buClr>
                        <a:buFont typeface="Wingdings" panose="05000000000000000000" pitchFamily="2" charset="2"/>
                        <a:defRPr sz="2100">
                          <a:solidFill>
                            <a:schemeClr val="tx1"/>
                          </a:solidFill>
                          <a:latin typeface="Verdana" panose="020B0604030504040204" pitchFamily="34" charset="0"/>
                          <a:cs typeface="Arial" panose="020B0604020202020204" pitchFamily="34" charset="0"/>
                        </a:defRPr>
                      </a:lvl3pPr>
                      <a:lvl4pPr indent="-65088">
                        <a:spcBef>
                          <a:spcPct val="20000"/>
                        </a:spcBef>
                        <a:buClr>
                          <a:schemeClr val="accent2"/>
                        </a:buClr>
                        <a:buFont typeface="Wingdings" panose="05000000000000000000" pitchFamily="2" charset="2"/>
                        <a:defRPr>
                          <a:solidFill>
                            <a:schemeClr val="tx1"/>
                          </a:solidFill>
                          <a:latin typeface="Verdana" panose="020B0604030504040204" pitchFamily="34" charset="0"/>
                          <a:cs typeface="Arial" panose="020B0604020202020204" pitchFamily="34" charset="0"/>
                        </a:defRPr>
                      </a:lvl4pPr>
                      <a:lvl5pPr indent="-133350">
                        <a:spcBef>
                          <a:spcPct val="25000"/>
                        </a:spcBef>
                        <a:buClr>
                          <a:schemeClr val="accent2"/>
                        </a:buClr>
                        <a:buFont typeface="Wingdings" panose="05000000000000000000" pitchFamily="2" charset="2"/>
                        <a:defRPr>
                          <a:solidFill>
                            <a:schemeClr val="tx1"/>
                          </a:solidFill>
                          <a:latin typeface="Verdana" panose="020B0604030504040204" pitchFamily="34" charset="0"/>
                          <a:cs typeface="Arial" panose="020B0604020202020204" pitchFamily="34" charset="0"/>
                        </a:defRPr>
                      </a:lvl5pPr>
                      <a:lvl6pPr indent="-133350"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cs typeface="Arial" panose="020B0604020202020204" pitchFamily="34" charset="0"/>
                        </a:defRPr>
                      </a:lvl6pPr>
                      <a:lvl7pPr indent="-133350"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cs typeface="Arial" panose="020B0604020202020204" pitchFamily="34" charset="0"/>
                        </a:defRPr>
                      </a:lvl7pPr>
                      <a:lvl8pPr indent="-133350"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cs typeface="Arial" panose="020B0604020202020204" pitchFamily="34" charset="0"/>
                        </a:defRPr>
                      </a:lvl8pPr>
                      <a:lvl9pPr indent="-133350"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cs typeface="Arial" panose="020B0604020202020204" pitchFamily="34" charset="0"/>
                        </a:defRPr>
                      </a:lvl9pPr>
                    </a:lstStyle>
                    <a:p>
                      <a:pPr marL="0" marR="0" lvl="0" indent="0" algn="r" defTabSz="914400" rtl="0" eaLnBrk="1" fontAlgn="base" latinLnBrk="0" hangingPunct="1">
                        <a:lnSpc>
                          <a:spcPct val="100000"/>
                        </a:lnSpc>
                        <a:spcBef>
                          <a:spcPct val="20000"/>
                        </a:spcBef>
                        <a:spcAft>
                          <a:spcPct val="0"/>
                        </a:spcAft>
                        <a:buClr>
                          <a:schemeClr val="accent2"/>
                        </a:buClr>
                        <a:buSzTx/>
                        <a:buFont typeface="Wingdings" panose="05000000000000000000" pitchFamily="2" charset="2"/>
                        <a:buNone/>
                        <a:tabLst/>
                      </a:pPr>
                      <a:r>
                        <a:rPr kumimoji="0" lang="fa-IR" altLang="en-US" sz="2600" b="1" i="0" u="none" strike="noStrike" cap="none" normalizeH="0" baseline="0" smtClean="0">
                          <a:ln>
                            <a:noFill/>
                          </a:ln>
                          <a:solidFill>
                            <a:srgbClr val="FF66CC"/>
                          </a:solidFill>
                          <a:effectLst/>
                          <a:latin typeface="Verdana" panose="020B0604030504040204" pitchFamily="34" charset="0"/>
                          <a:cs typeface="Arial" panose="020B0604020202020204" pitchFamily="34" charset="0"/>
                        </a:rPr>
                        <a:t>پرسش:</a:t>
                      </a:r>
                      <a:r>
                        <a:rPr kumimoji="0" lang="fa-IR" altLang="en-US" sz="2600" b="1" i="0" u="none" strike="noStrike" cap="none" normalizeH="0" baseline="0" smtClean="0">
                          <a:ln>
                            <a:noFill/>
                          </a:ln>
                          <a:solidFill>
                            <a:schemeClr val="tx1"/>
                          </a:solidFill>
                          <a:effectLst/>
                          <a:latin typeface="Verdana" panose="020B0604030504040204" pitchFamily="34" charset="0"/>
                          <a:cs typeface="Arial" panose="020B0604020202020204" pitchFamily="34" charset="0"/>
                        </a:rPr>
                        <a:t> اين مسئله درباره چيست؟ </a:t>
                      </a:r>
                    </a:p>
                    <a:p>
                      <a:pPr marL="0" marR="0" lvl="0" indent="0" algn="r" defTabSz="914400" rtl="0" eaLnBrk="1" fontAlgn="base" latinLnBrk="0" hangingPunct="1">
                        <a:lnSpc>
                          <a:spcPct val="100000"/>
                        </a:lnSpc>
                        <a:spcBef>
                          <a:spcPct val="20000"/>
                        </a:spcBef>
                        <a:spcAft>
                          <a:spcPct val="0"/>
                        </a:spcAft>
                        <a:buClr>
                          <a:schemeClr val="accent2"/>
                        </a:buClr>
                        <a:buSzTx/>
                        <a:buFont typeface="Wingdings" panose="05000000000000000000" pitchFamily="2" charset="2"/>
                        <a:buNone/>
                        <a:tabLst/>
                      </a:pPr>
                      <a:r>
                        <a:rPr kumimoji="0" lang="fa-IR" altLang="en-US" sz="2600" b="1" i="0" u="none" strike="noStrike" cap="none" normalizeH="0" baseline="0" smtClean="0">
                          <a:ln>
                            <a:noFill/>
                          </a:ln>
                          <a:solidFill>
                            <a:srgbClr val="00CCFF"/>
                          </a:solidFill>
                          <a:effectLst/>
                          <a:latin typeface="Verdana" panose="020B0604030504040204" pitchFamily="34" charset="0"/>
                          <a:cs typeface="Arial" panose="020B0604020202020204" pitchFamily="34" charset="0"/>
                        </a:rPr>
                        <a:t>پاسخ:</a:t>
                      </a:r>
                      <a:r>
                        <a:rPr kumimoji="0" lang="fa-IR" altLang="en-US" sz="2600" b="1" i="0" u="none" strike="noStrike" cap="none" normalizeH="0" baseline="0" smtClean="0">
                          <a:ln>
                            <a:noFill/>
                          </a:ln>
                          <a:solidFill>
                            <a:schemeClr val="tx1"/>
                          </a:solidFill>
                          <a:effectLst/>
                          <a:latin typeface="Verdana" panose="020B0604030504040204" pitchFamily="34" charset="0"/>
                          <a:cs typeface="Arial" panose="020B0604020202020204" pitchFamily="34" charset="0"/>
                        </a:rPr>
                        <a:t> فراگيرى تحليل مالى</a:t>
                      </a:r>
                      <a:endParaRPr kumimoji="0" lang="en-US" altLang="en-US" sz="2600" b="1" i="0" u="none" strike="noStrike" cap="none" normalizeH="0" baseline="0" smtClean="0">
                        <a:ln>
                          <a:noFill/>
                        </a:ln>
                        <a:solidFill>
                          <a:schemeClr val="tx1"/>
                        </a:solidFill>
                        <a:effectLst/>
                        <a:latin typeface="Verdana" panose="020B0604030504040204" pitchFamily="34" charset="0"/>
                        <a:cs typeface="Arial" panose="020B0604020202020204" pitchFamily="34" charset="0"/>
                      </a:endParaRP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738357024"/>
                  </a:ext>
                </a:extLst>
              </a:tr>
              <a:tr h="906463">
                <a:tc>
                  <a:txBody>
                    <a:bodyPr/>
                    <a:lstStyle>
                      <a:lvl1pPr>
                        <a:spcBef>
                          <a:spcPct val="20000"/>
                        </a:spcBef>
                        <a:buClr>
                          <a:schemeClr val="accent2"/>
                        </a:buClr>
                        <a:buFont typeface="Wingdings" panose="05000000000000000000" pitchFamily="2" charset="2"/>
                        <a:defRPr sz="2600">
                          <a:solidFill>
                            <a:schemeClr val="tx1"/>
                          </a:solidFill>
                          <a:latin typeface="Verdana" panose="020B0604030504040204" pitchFamily="34" charset="0"/>
                          <a:cs typeface="Arial" panose="020B0604020202020204" pitchFamily="34" charset="0"/>
                        </a:defRPr>
                      </a:lvl1pPr>
                      <a:lvl2pPr indent="14288">
                        <a:spcBef>
                          <a:spcPct val="20000"/>
                        </a:spcBef>
                        <a:buClr>
                          <a:schemeClr val="accent2"/>
                        </a:buClr>
                        <a:buFont typeface="Wingdings" panose="05000000000000000000" pitchFamily="2" charset="2"/>
                        <a:defRPr sz="2200">
                          <a:solidFill>
                            <a:schemeClr val="tx1"/>
                          </a:solidFill>
                          <a:latin typeface="Verdana" panose="020B0604030504040204" pitchFamily="34" charset="0"/>
                          <a:cs typeface="Arial" panose="020B0604020202020204" pitchFamily="34" charset="0"/>
                        </a:defRPr>
                      </a:lvl2pPr>
                      <a:lvl3pPr indent="-4763">
                        <a:spcBef>
                          <a:spcPct val="20000"/>
                        </a:spcBef>
                        <a:buClr>
                          <a:schemeClr val="accent2"/>
                        </a:buClr>
                        <a:buFont typeface="Wingdings" panose="05000000000000000000" pitchFamily="2" charset="2"/>
                        <a:defRPr sz="2100">
                          <a:solidFill>
                            <a:schemeClr val="tx1"/>
                          </a:solidFill>
                          <a:latin typeface="Verdana" panose="020B0604030504040204" pitchFamily="34" charset="0"/>
                          <a:cs typeface="Arial" panose="020B0604020202020204" pitchFamily="34" charset="0"/>
                        </a:defRPr>
                      </a:lvl3pPr>
                      <a:lvl4pPr indent="-65088">
                        <a:spcBef>
                          <a:spcPct val="20000"/>
                        </a:spcBef>
                        <a:buClr>
                          <a:schemeClr val="accent2"/>
                        </a:buClr>
                        <a:buFont typeface="Wingdings" panose="05000000000000000000" pitchFamily="2" charset="2"/>
                        <a:defRPr>
                          <a:solidFill>
                            <a:schemeClr val="tx1"/>
                          </a:solidFill>
                          <a:latin typeface="Verdana" panose="020B0604030504040204" pitchFamily="34" charset="0"/>
                          <a:cs typeface="Arial" panose="020B0604020202020204" pitchFamily="34" charset="0"/>
                        </a:defRPr>
                      </a:lvl4pPr>
                      <a:lvl5pPr indent="-133350">
                        <a:spcBef>
                          <a:spcPct val="25000"/>
                        </a:spcBef>
                        <a:buClr>
                          <a:schemeClr val="accent2"/>
                        </a:buClr>
                        <a:buFont typeface="Wingdings" panose="05000000000000000000" pitchFamily="2" charset="2"/>
                        <a:defRPr>
                          <a:solidFill>
                            <a:schemeClr val="tx1"/>
                          </a:solidFill>
                          <a:latin typeface="Verdana" panose="020B0604030504040204" pitchFamily="34" charset="0"/>
                          <a:cs typeface="Arial" panose="020B0604020202020204" pitchFamily="34" charset="0"/>
                        </a:defRPr>
                      </a:lvl5pPr>
                      <a:lvl6pPr indent="-133350"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cs typeface="Arial" panose="020B0604020202020204" pitchFamily="34" charset="0"/>
                        </a:defRPr>
                      </a:lvl6pPr>
                      <a:lvl7pPr indent="-133350"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cs typeface="Arial" panose="020B0604020202020204" pitchFamily="34" charset="0"/>
                        </a:defRPr>
                      </a:lvl7pPr>
                      <a:lvl8pPr indent="-133350"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cs typeface="Arial" panose="020B0604020202020204" pitchFamily="34" charset="0"/>
                        </a:defRPr>
                      </a:lvl8pPr>
                      <a:lvl9pPr indent="-133350"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cs typeface="Arial" panose="020B0604020202020204" pitchFamily="34" charset="0"/>
                        </a:defRPr>
                      </a:lvl9pPr>
                    </a:lstStyle>
                    <a:p>
                      <a:pPr marL="0" marR="0" lvl="0" indent="0" algn="r" defTabSz="914400" rtl="0" eaLnBrk="1" fontAlgn="base" latinLnBrk="0" hangingPunct="1">
                        <a:lnSpc>
                          <a:spcPct val="100000"/>
                        </a:lnSpc>
                        <a:spcBef>
                          <a:spcPct val="20000"/>
                        </a:spcBef>
                        <a:spcAft>
                          <a:spcPct val="0"/>
                        </a:spcAft>
                        <a:buClr>
                          <a:schemeClr val="accent2"/>
                        </a:buClr>
                        <a:buSzTx/>
                        <a:buFont typeface="Wingdings" panose="05000000000000000000" pitchFamily="2" charset="2"/>
                        <a:buNone/>
                        <a:tabLst/>
                      </a:pPr>
                      <a:r>
                        <a:rPr kumimoji="0" lang="fa-IR" altLang="en-US" sz="2600" b="1" i="0" u="none" strike="noStrike" cap="none" normalizeH="0" baseline="0" smtClean="0">
                          <a:ln>
                            <a:noFill/>
                          </a:ln>
                          <a:solidFill>
                            <a:srgbClr val="FF66CC"/>
                          </a:solidFill>
                          <a:effectLst/>
                          <a:latin typeface="Verdana" panose="020B0604030504040204" pitchFamily="34" charset="0"/>
                          <a:cs typeface="Arial" panose="020B0604020202020204" pitchFamily="34" charset="0"/>
                        </a:rPr>
                        <a:t>پرسش:</a:t>
                      </a:r>
                      <a:r>
                        <a:rPr kumimoji="0" lang="fa-IR" altLang="en-US" sz="2600" b="1" i="0" u="none" strike="noStrike" cap="none" normalizeH="0" baseline="0" smtClean="0">
                          <a:ln>
                            <a:noFill/>
                          </a:ln>
                          <a:solidFill>
                            <a:schemeClr val="tx1"/>
                          </a:solidFill>
                          <a:effectLst/>
                          <a:latin typeface="Verdana" panose="020B0604030504040204" pitchFamily="34" charset="0"/>
                          <a:cs typeface="Arial" panose="020B0604020202020204" pitchFamily="34" charset="0"/>
                        </a:rPr>
                        <a:t> تحليل مالى چيست؟</a:t>
                      </a:r>
                    </a:p>
                    <a:p>
                      <a:pPr marL="0" marR="0" lvl="0" indent="0" algn="r" defTabSz="914400" rtl="0" eaLnBrk="1" fontAlgn="base" latinLnBrk="0" hangingPunct="1">
                        <a:lnSpc>
                          <a:spcPct val="100000"/>
                        </a:lnSpc>
                        <a:spcBef>
                          <a:spcPct val="20000"/>
                        </a:spcBef>
                        <a:spcAft>
                          <a:spcPct val="0"/>
                        </a:spcAft>
                        <a:buClr>
                          <a:schemeClr val="accent2"/>
                        </a:buClr>
                        <a:buSzTx/>
                        <a:buFont typeface="Wingdings" panose="05000000000000000000" pitchFamily="2" charset="2"/>
                        <a:buNone/>
                        <a:tabLst/>
                      </a:pPr>
                      <a:r>
                        <a:rPr kumimoji="0" lang="fa-IR" altLang="en-US" sz="2600" b="1" i="0" u="none" strike="noStrike" cap="none" normalizeH="0" baseline="0" smtClean="0">
                          <a:ln>
                            <a:noFill/>
                          </a:ln>
                          <a:solidFill>
                            <a:srgbClr val="00CCFF"/>
                          </a:solidFill>
                          <a:effectLst/>
                          <a:latin typeface="Verdana" panose="020B0604030504040204" pitchFamily="34" charset="0"/>
                          <a:cs typeface="Arial" panose="020B0604020202020204" pitchFamily="34" charset="0"/>
                        </a:rPr>
                        <a:t>پاسخ:</a:t>
                      </a:r>
                      <a:r>
                        <a:rPr kumimoji="0" lang="fa-IR" altLang="en-US" sz="2600" b="1" i="0" u="none" strike="noStrike" cap="none" normalizeH="0" baseline="0" smtClean="0">
                          <a:ln>
                            <a:noFill/>
                          </a:ln>
                          <a:solidFill>
                            <a:schemeClr val="tx1"/>
                          </a:solidFill>
                          <a:effectLst/>
                          <a:latin typeface="Verdana" panose="020B0604030504040204" pitchFamily="34" charset="0"/>
                          <a:cs typeface="Arial" panose="020B0604020202020204" pitchFamily="34" charset="0"/>
                        </a:rPr>
                        <a:t> حسابدارى و روابط بين حساب ها.</a:t>
                      </a:r>
                      <a:endParaRPr kumimoji="0" lang="en-US" altLang="en-US" sz="2600" b="1" i="0" u="none" strike="noStrike" cap="none" normalizeH="0" baseline="0" smtClean="0">
                        <a:ln>
                          <a:noFill/>
                        </a:ln>
                        <a:solidFill>
                          <a:schemeClr val="tx1"/>
                        </a:solidFill>
                        <a:effectLst/>
                        <a:latin typeface="Verdana" panose="020B0604030504040204" pitchFamily="34" charset="0"/>
                        <a:cs typeface="Arial" panose="020B0604020202020204" pitchFamily="34" charset="0"/>
                      </a:endParaRP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00405217"/>
                  </a:ext>
                </a:extLst>
              </a:tr>
              <a:tr h="904875">
                <a:tc>
                  <a:txBody>
                    <a:bodyPr/>
                    <a:lstStyle>
                      <a:lvl1pPr>
                        <a:spcBef>
                          <a:spcPct val="20000"/>
                        </a:spcBef>
                        <a:buClr>
                          <a:schemeClr val="accent2"/>
                        </a:buClr>
                        <a:buFont typeface="Wingdings" panose="05000000000000000000" pitchFamily="2" charset="2"/>
                        <a:defRPr sz="2600">
                          <a:solidFill>
                            <a:schemeClr val="tx1"/>
                          </a:solidFill>
                          <a:latin typeface="Verdana" panose="020B0604030504040204" pitchFamily="34" charset="0"/>
                          <a:cs typeface="Arial" panose="020B0604020202020204" pitchFamily="34" charset="0"/>
                        </a:defRPr>
                      </a:lvl1pPr>
                      <a:lvl2pPr indent="14288">
                        <a:spcBef>
                          <a:spcPct val="20000"/>
                        </a:spcBef>
                        <a:buClr>
                          <a:schemeClr val="accent2"/>
                        </a:buClr>
                        <a:buFont typeface="Wingdings" panose="05000000000000000000" pitchFamily="2" charset="2"/>
                        <a:defRPr sz="2200">
                          <a:solidFill>
                            <a:schemeClr val="tx1"/>
                          </a:solidFill>
                          <a:latin typeface="Verdana" panose="020B0604030504040204" pitchFamily="34" charset="0"/>
                          <a:cs typeface="Arial" panose="020B0604020202020204" pitchFamily="34" charset="0"/>
                        </a:defRPr>
                      </a:lvl2pPr>
                      <a:lvl3pPr indent="-4763">
                        <a:spcBef>
                          <a:spcPct val="20000"/>
                        </a:spcBef>
                        <a:buClr>
                          <a:schemeClr val="accent2"/>
                        </a:buClr>
                        <a:buFont typeface="Wingdings" panose="05000000000000000000" pitchFamily="2" charset="2"/>
                        <a:defRPr sz="2100">
                          <a:solidFill>
                            <a:schemeClr val="tx1"/>
                          </a:solidFill>
                          <a:latin typeface="Verdana" panose="020B0604030504040204" pitchFamily="34" charset="0"/>
                          <a:cs typeface="Arial" panose="020B0604020202020204" pitchFamily="34" charset="0"/>
                        </a:defRPr>
                      </a:lvl3pPr>
                      <a:lvl4pPr indent="-65088">
                        <a:spcBef>
                          <a:spcPct val="20000"/>
                        </a:spcBef>
                        <a:buClr>
                          <a:schemeClr val="accent2"/>
                        </a:buClr>
                        <a:buFont typeface="Wingdings" panose="05000000000000000000" pitchFamily="2" charset="2"/>
                        <a:defRPr>
                          <a:solidFill>
                            <a:schemeClr val="tx1"/>
                          </a:solidFill>
                          <a:latin typeface="Verdana" panose="020B0604030504040204" pitchFamily="34" charset="0"/>
                          <a:cs typeface="Arial" panose="020B0604020202020204" pitchFamily="34" charset="0"/>
                        </a:defRPr>
                      </a:lvl4pPr>
                      <a:lvl5pPr indent="-133350">
                        <a:spcBef>
                          <a:spcPct val="25000"/>
                        </a:spcBef>
                        <a:buClr>
                          <a:schemeClr val="accent2"/>
                        </a:buClr>
                        <a:buFont typeface="Wingdings" panose="05000000000000000000" pitchFamily="2" charset="2"/>
                        <a:defRPr>
                          <a:solidFill>
                            <a:schemeClr val="tx1"/>
                          </a:solidFill>
                          <a:latin typeface="Verdana" panose="020B0604030504040204" pitchFamily="34" charset="0"/>
                          <a:cs typeface="Arial" panose="020B0604020202020204" pitchFamily="34" charset="0"/>
                        </a:defRPr>
                      </a:lvl5pPr>
                      <a:lvl6pPr indent="-133350"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cs typeface="Arial" panose="020B0604020202020204" pitchFamily="34" charset="0"/>
                        </a:defRPr>
                      </a:lvl6pPr>
                      <a:lvl7pPr indent="-133350"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cs typeface="Arial" panose="020B0604020202020204" pitchFamily="34" charset="0"/>
                        </a:defRPr>
                      </a:lvl7pPr>
                      <a:lvl8pPr indent="-133350"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cs typeface="Arial" panose="020B0604020202020204" pitchFamily="34" charset="0"/>
                        </a:defRPr>
                      </a:lvl8pPr>
                      <a:lvl9pPr indent="-133350"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cs typeface="Arial" panose="020B0604020202020204" pitchFamily="34" charset="0"/>
                        </a:defRPr>
                      </a:lvl9pPr>
                    </a:lstStyle>
                    <a:p>
                      <a:pPr marL="0" marR="0" lvl="0" indent="0" algn="r" defTabSz="914400" rtl="0" eaLnBrk="1" fontAlgn="base" latinLnBrk="0" hangingPunct="1">
                        <a:lnSpc>
                          <a:spcPct val="100000"/>
                        </a:lnSpc>
                        <a:spcBef>
                          <a:spcPct val="20000"/>
                        </a:spcBef>
                        <a:spcAft>
                          <a:spcPct val="0"/>
                        </a:spcAft>
                        <a:buClr>
                          <a:schemeClr val="accent2"/>
                        </a:buClr>
                        <a:buSzTx/>
                        <a:buFont typeface="Wingdings" panose="05000000000000000000" pitchFamily="2" charset="2"/>
                        <a:buNone/>
                        <a:tabLst/>
                      </a:pPr>
                      <a:r>
                        <a:rPr kumimoji="0" lang="fa-IR" altLang="en-US" sz="2600" b="1" i="0" u="none" strike="noStrike" cap="none" normalizeH="0" baseline="0" smtClean="0">
                          <a:ln>
                            <a:noFill/>
                          </a:ln>
                          <a:solidFill>
                            <a:srgbClr val="FF66CC"/>
                          </a:solidFill>
                          <a:effectLst/>
                          <a:latin typeface="Verdana" panose="020B0604030504040204" pitchFamily="34" charset="0"/>
                          <a:cs typeface="Arial" panose="020B0604020202020204" pitchFamily="34" charset="0"/>
                        </a:rPr>
                        <a:t>پرسش:</a:t>
                      </a:r>
                      <a:r>
                        <a:rPr kumimoji="0" lang="fa-IR" altLang="en-US" sz="2600" b="1" i="0" u="none" strike="noStrike" cap="none" normalizeH="0" baseline="0" smtClean="0">
                          <a:ln>
                            <a:noFill/>
                          </a:ln>
                          <a:solidFill>
                            <a:schemeClr val="tx1"/>
                          </a:solidFill>
                          <a:effectLst/>
                          <a:latin typeface="Verdana" panose="020B0604030504040204" pitchFamily="34" charset="0"/>
                          <a:cs typeface="Arial" panose="020B0604020202020204" pitchFamily="34" charset="0"/>
                        </a:rPr>
                        <a:t> اصلا فراگيرى چيست؟ </a:t>
                      </a:r>
                    </a:p>
                    <a:p>
                      <a:pPr marL="0" marR="0" lvl="0" indent="0" algn="r" defTabSz="914400" rtl="0" eaLnBrk="1" fontAlgn="base" latinLnBrk="0" hangingPunct="1">
                        <a:lnSpc>
                          <a:spcPct val="100000"/>
                        </a:lnSpc>
                        <a:spcBef>
                          <a:spcPct val="20000"/>
                        </a:spcBef>
                        <a:spcAft>
                          <a:spcPct val="0"/>
                        </a:spcAft>
                        <a:buClr>
                          <a:schemeClr val="accent2"/>
                        </a:buClr>
                        <a:buSzTx/>
                        <a:buFont typeface="Wingdings" panose="05000000000000000000" pitchFamily="2" charset="2"/>
                        <a:buNone/>
                        <a:tabLst/>
                      </a:pPr>
                      <a:r>
                        <a:rPr kumimoji="0" lang="fa-IR" altLang="en-US" sz="2600" b="1" i="0" u="none" strike="noStrike" cap="none" normalizeH="0" baseline="0" smtClean="0">
                          <a:ln>
                            <a:noFill/>
                          </a:ln>
                          <a:solidFill>
                            <a:srgbClr val="00CCFF"/>
                          </a:solidFill>
                          <a:effectLst/>
                          <a:latin typeface="Verdana" panose="020B0604030504040204" pitchFamily="34" charset="0"/>
                          <a:cs typeface="Arial" panose="020B0604020202020204" pitchFamily="34" charset="0"/>
                        </a:rPr>
                        <a:t>پاسخ:</a:t>
                      </a:r>
                      <a:r>
                        <a:rPr kumimoji="0" lang="fa-IR" altLang="en-US" sz="2600" b="1" i="0" u="none" strike="noStrike" cap="none" normalizeH="0" baseline="0" smtClean="0">
                          <a:ln>
                            <a:noFill/>
                          </a:ln>
                          <a:solidFill>
                            <a:schemeClr val="tx1"/>
                          </a:solidFill>
                          <a:effectLst/>
                          <a:latin typeface="Verdana" panose="020B0604030504040204" pitchFamily="34" charset="0"/>
                          <a:cs typeface="Arial" panose="020B0604020202020204" pitchFamily="34" charset="0"/>
                        </a:rPr>
                        <a:t> كشف، توسعه و ...</a:t>
                      </a:r>
                      <a:endParaRPr kumimoji="0" lang="en-US" altLang="en-US" sz="2600" b="1" i="0" u="none" strike="noStrike" cap="none" normalizeH="0" baseline="0" smtClean="0">
                        <a:ln>
                          <a:noFill/>
                        </a:ln>
                        <a:solidFill>
                          <a:schemeClr val="tx1"/>
                        </a:solidFill>
                        <a:effectLst/>
                        <a:latin typeface="Verdana" panose="020B0604030504040204" pitchFamily="34" charset="0"/>
                        <a:cs typeface="Arial" panose="020B0604020202020204" pitchFamily="34" charset="0"/>
                      </a:endParaRP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128334727"/>
                  </a:ext>
                </a:extLst>
              </a:tr>
              <a:tr h="904875">
                <a:tc>
                  <a:txBody>
                    <a:bodyPr/>
                    <a:lstStyle>
                      <a:lvl1pPr>
                        <a:spcBef>
                          <a:spcPct val="20000"/>
                        </a:spcBef>
                        <a:buClr>
                          <a:schemeClr val="accent2"/>
                        </a:buClr>
                        <a:buFont typeface="Wingdings" panose="05000000000000000000" pitchFamily="2" charset="2"/>
                        <a:defRPr sz="2600">
                          <a:solidFill>
                            <a:schemeClr val="tx1"/>
                          </a:solidFill>
                          <a:latin typeface="Verdana" panose="020B0604030504040204" pitchFamily="34" charset="0"/>
                          <a:cs typeface="Arial" panose="020B0604020202020204" pitchFamily="34" charset="0"/>
                        </a:defRPr>
                      </a:lvl1pPr>
                      <a:lvl2pPr indent="14288">
                        <a:spcBef>
                          <a:spcPct val="20000"/>
                        </a:spcBef>
                        <a:buClr>
                          <a:schemeClr val="accent2"/>
                        </a:buClr>
                        <a:buFont typeface="Wingdings" panose="05000000000000000000" pitchFamily="2" charset="2"/>
                        <a:defRPr sz="2200">
                          <a:solidFill>
                            <a:schemeClr val="tx1"/>
                          </a:solidFill>
                          <a:latin typeface="Verdana" panose="020B0604030504040204" pitchFamily="34" charset="0"/>
                          <a:cs typeface="Arial" panose="020B0604020202020204" pitchFamily="34" charset="0"/>
                        </a:defRPr>
                      </a:lvl2pPr>
                      <a:lvl3pPr indent="-4763">
                        <a:spcBef>
                          <a:spcPct val="20000"/>
                        </a:spcBef>
                        <a:buClr>
                          <a:schemeClr val="accent2"/>
                        </a:buClr>
                        <a:buFont typeface="Wingdings" panose="05000000000000000000" pitchFamily="2" charset="2"/>
                        <a:defRPr sz="2100">
                          <a:solidFill>
                            <a:schemeClr val="tx1"/>
                          </a:solidFill>
                          <a:latin typeface="Verdana" panose="020B0604030504040204" pitchFamily="34" charset="0"/>
                          <a:cs typeface="Arial" panose="020B0604020202020204" pitchFamily="34" charset="0"/>
                        </a:defRPr>
                      </a:lvl3pPr>
                      <a:lvl4pPr indent="-65088">
                        <a:spcBef>
                          <a:spcPct val="20000"/>
                        </a:spcBef>
                        <a:buClr>
                          <a:schemeClr val="accent2"/>
                        </a:buClr>
                        <a:buFont typeface="Wingdings" panose="05000000000000000000" pitchFamily="2" charset="2"/>
                        <a:defRPr>
                          <a:solidFill>
                            <a:schemeClr val="tx1"/>
                          </a:solidFill>
                          <a:latin typeface="Verdana" panose="020B0604030504040204" pitchFamily="34" charset="0"/>
                          <a:cs typeface="Arial" panose="020B0604020202020204" pitchFamily="34" charset="0"/>
                        </a:defRPr>
                      </a:lvl4pPr>
                      <a:lvl5pPr indent="-133350">
                        <a:spcBef>
                          <a:spcPct val="25000"/>
                        </a:spcBef>
                        <a:buClr>
                          <a:schemeClr val="accent2"/>
                        </a:buClr>
                        <a:buFont typeface="Wingdings" panose="05000000000000000000" pitchFamily="2" charset="2"/>
                        <a:defRPr>
                          <a:solidFill>
                            <a:schemeClr val="tx1"/>
                          </a:solidFill>
                          <a:latin typeface="Verdana" panose="020B0604030504040204" pitchFamily="34" charset="0"/>
                          <a:cs typeface="Arial" panose="020B0604020202020204" pitchFamily="34" charset="0"/>
                        </a:defRPr>
                      </a:lvl5pPr>
                      <a:lvl6pPr indent="-133350"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cs typeface="Arial" panose="020B0604020202020204" pitchFamily="34" charset="0"/>
                        </a:defRPr>
                      </a:lvl6pPr>
                      <a:lvl7pPr indent="-133350"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cs typeface="Arial" panose="020B0604020202020204" pitchFamily="34" charset="0"/>
                        </a:defRPr>
                      </a:lvl7pPr>
                      <a:lvl8pPr indent="-133350"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cs typeface="Arial" panose="020B0604020202020204" pitchFamily="34" charset="0"/>
                        </a:defRPr>
                      </a:lvl8pPr>
                      <a:lvl9pPr indent="-133350"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cs typeface="Arial" panose="020B0604020202020204" pitchFamily="34" charset="0"/>
                        </a:defRPr>
                      </a:lvl9pPr>
                    </a:lstStyle>
                    <a:p>
                      <a:pPr marL="0" marR="0" lvl="0" indent="0" algn="r" defTabSz="914400" rtl="0" eaLnBrk="1" fontAlgn="base" latinLnBrk="0" hangingPunct="1">
                        <a:lnSpc>
                          <a:spcPct val="100000"/>
                        </a:lnSpc>
                        <a:spcBef>
                          <a:spcPct val="20000"/>
                        </a:spcBef>
                        <a:spcAft>
                          <a:spcPct val="0"/>
                        </a:spcAft>
                        <a:buClr>
                          <a:schemeClr val="accent2"/>
                        </a:buClr>
                        <a:buSzTx/>
                        <a:buFont typeface="Wingdings" panose="05000000000000000000" pitchFamily="2" charset="2"/>
                        <a:buNone/>
                        <a:tabLst/>
                      </a:pPr>
                      <a:r>
                        <a:rPr kumimoji="0" lang="fa-IR" altLang="en-US" sz="2600" b="1" i="0" u="none" strike="noStrike" cap="none" normalizeH="0" baseline="0" smtClean="0">
                          <a:ln>
                            <a:noFill/>
                          </a:ln>
                          <a:solidFill>
                            <a:srgbClr val="FF66CC"/>
                          </a:solidFill>
                          <a:effectLst/>
                          <a:latin typeface="Verdana" panose="020B0604030504040204" pitchFamily="34" charset="0"/>
                          <a:cs typeface="Arial" panose="020B0604020202020204" pitchFamily="34" charset="0"/>
                        </a:rPr>
                        <a:t>پرسش:</a:t>
                      </a:r>
                      <a:r>
                        <a:rPr kumimoji="0" lang="fa-IR" altLang="en-US" sz="2600" b="1" i="0" u="none" strike="noStrike" cap="none" normalizeH="0" baseline="0" smtClean="0">
                          <a:ln>
                            <a:noFill/>
                          </a:ln>
                          <a:solidFill>
                            <a:schemeClr val="tx1"/>
                          </a:solidFill>
                          <a:effectLst/>
                          <a:latin typeface="Verdana" panose="020B0604030504040204" pitchFamily="34" charset="0"/>
                          <a:cs typeface="Arial" panose="020B0604020202020204" pitchFamily="34" charset="0"/>
                        </a:rPr>
                        <a:t> حسابدارى چيست؟</a:t>
                      </a:r>
                    </a:p>
                    <a:p>
                      <a:pPr marL="0" marR="0" lvl="0" indent="0" algn="r" defTabSz="914400" rtl="0" eaLnBrk="1" fontAlgn="base" latinLnBrk="0" hangingPunct="1">
                        <a:lnSpc>
                          <a:spcPct val="100000"/>
                        </a:lnSpc>
                        <a:spcBef>
                          <a:spcPct val="20000"/>
                        </a:spcBef>
                        <a:spcAft>
                          <a:spcPct val="0"/>
                        </a:spcAft>
                        <a:buClr>
                          <a:schemeClr val="accent2"/>
                        </a:buClr>
                        <a:buSzTx/>
                        <a:buFont typeface="Wingdings" panose="05000000000000000000" pitchFamily="2" charset="2"/>
                        <a:buNone/>
                        <a:tabLst/>
                      </a:pPr>
                      <a:r>
                        <a:rPr kumimoji="0" lang="fa-IR" altLang="en-US" sz="2600" b="1" i="0" u="none" strike="noStrike" cap="none" normalizeH="0" baseline="0" smtClean="0">
                          <a:ln>
                            <a:noFill/>
                          </a:ln>
                          <a:solidFill>
                            <a:srgbClr val="00CCFF"/>
                          </a:solidFill>
                          <a:effectLst/>
                          <a:latin typeface="Verdana" panose="020B0604030504040204" pitchFamily="34" charset="0"/>
                          <a:cs typeface="Arial" panose="020B0604020202020204" pitchFamily="34" charset="0"/>
                        </a:rPr>
                        <a:t>پاسخ:</a:t>
                      </a:r>
                      <a:r>
                        <a:rPr kumimoji="0" lang="fa-IR" altLang="en-US" sz="2600" b="1" i="0" u="none" strike="noStrike" cap="none" normalizeH="0" baseline="0" smtClean="0">
                          <a:ln>
                            <a:noFill/>
                          </a:ln>
                          <a:solidFill>
                            <a:schemeClr val="tx1"/>
                          </a:solidFill>
                          <a:effectLst/>
                          <a:latin typeface="Verdana" panose="020B0604030504040204" pitchFamily="34" charset="0"/>
                          <a:cs typeface="Arial" panose="020B0604020202020204" pitchFamily="34" charset="0"/>
                        </a:rPr>
                        <a:t> معنا بخشيدن به عمليات يك سازمان. </a:t>
                      </a:r>
                      <a:endParaRPr kumimoji="0" lang="en-US" altLang="en-US" sz="2600" b="1" i="0" u="none" strike="noStrike" cap="none" normalizeH="0" baseline="0" smtClean="0">
                        <a:ln>
                          <a:noFill/>
                        </a:ln>
                        <a:solidFill>
                          <a:schemeClr val="tx1"/>
                        </a:solidFill>
                        <a:effectLst/>
                        <a:latin typeface="Verdana" panose="020B0604030504040204" pitchFamily="34" charset="0"/>
                        <a:cs typeface="Arial" panose="020B0604020202020204" pitchFamily="34" charset="0"/>
                      </a:endParaRP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575967026"/>
                  </a:ext>
                </a:extLst>
              </a:tr>
            </a:tbl>
          </a:graphicData>
        </a:graphic>
      </p:graphicFrame>
      <p:sp>
        <p:nvSpPr>
          <p:cNvPr id="2" name="Footer Placeholder 1"/>
          <p:cNvSpPr>
            <a:spLocks noGrp="1"/>
          </p:cNvSpPr>
          <p:nvPr>
            <p:ph type="ftr" sz="quarter" idx="11"/>
          </p:nvPr>
        </p:nvSpPr>
        <p:spPr/>
        <p:txBody>
          <a:bodyPr/>
          <a:lstStyle/>
          <a:p>
            <a:r>
              <a:rPr lang="fa-IR" altLang="en-US" smtClean="0"/>
              <a:t>مهندسی ارزش-خلاقیت- </a:t>
            </a:r>
            <a:r>
              <a:rPr lang="en-US" altLang="en-US" smtClean="0"/>
              <a:t>www.ravanshadnia.com</a:t>
            </a:r>
            <a:endParaRPr lang="en-US" altLang="en-US"/>
          </a:p>
        </p:txBody>
      </p:sp>
      <p:sp>
        <p:nvSpPr>
          <p:cNvPr id="3" name="Slide Number Placeholder 2"/>
          <p:cNvSpPr>
            <a:spLocks noGrp="1"/>
          </p:cNvSpPr>
          <p:nvPr>
            <p:ph type="sldNum" sz="quarter" idx="12"/>
          </p:nvPr>
        </p:nvSpPr>
        <p:spPr/>
        <p:txBody>
          <a:bodyPr/>
          <a:lstStyle/>
          <a:p>
            <a:fld id="{1E6CF6C3-EAD9-478E-8EE7-CF89C1497883}" type="slidenum">
              <a:rPr lang="en-US" altLang="en-US" smtClean="0"/>
              <a:pPr/>
              <a:t>77</a:t>
            </a:fld>
            <a:endParaRPr lang="en-US" altLang="en-US"/>
          </a:p>
        </p:txBody>
      </p:sp>
    </p:spTree>
    <p:extLst>
      <p:ext uri="{BB962C8B-B14F-4D97-AF65-F5344CB8AC3E}">
        <p14:creationId xmlns:p14="http://schemas.microsoft.com/office/powerpoint/2010/main" val="283578028"/>
      </p:ext>
    </p:extLst>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1" name="Rectangle 3"/>
          <p:cNvSpPr>
            <a:spLocks noGrp="1" noChangeArrowheads="1"/>
          </p:cNvSpPr>
          <p:nvPr>
            <p:ph type="body" idx="1"/>
          </p:nvPr>
        </p:nvSpPr>
        <p:spPr/>
        <p:txBody>
          <a:bodyPr/>
          <a:lstStyle/>
          <a:p>
            <a:pPr algn="ctr" rtl="1">
              <a:buFont typeface="Wingdings" panose="05000000000000000000" pitchFamily="2" charset="2"/>
              <a:buNone/>
            </a:pPr>
            <a:r>
              <a:rPr lang="fa-IR" altLang="en-US" b="1">
                <a:solidFill>
                  <a:srgbClr val="9900CC"/>
                </a:solidFill>
              </a:rPr>
              <a:t>25/12 نمودار چرا-چرا</a:t>
            </a:r>
            <a:r>
              <a:rPr lang="en-US" altLang="en-US" b="1">
                <a:solidFill>
                  <a:srgbClr val="9900CC"/>
                </a:solidFill>
              </a:rPr>
              <a:t>Why-why Diagram</a:t>
            </a:r>
            <a:endParaRPr lang="fa-IR" altLang="en-US" b="1">
              <a:solidFill>
                <a:srgbClr val="9900CC"/>
              </a:solidFill>
            </a:endParaRPr>
          </a:p>
          <a:p>
            <a:pPr algn="r" rtl="1">
              <a:buFont typeface="Wingdings" panose="05000000000000000000" pitchFamily="2" charset="2"/>
              <a:buNone/>
            </a:pPr>
            <a:r>
              <a:rPr lang="fa-IR" altLang="en-US" b="1"/>
              <a:t>اين تكنيك گونه ديگرى از رويكرد مورد استفاده در نمودار استخوان ماهى است.براى مثال اگر مسئله كسادى فروش محصول جديد باشد و شما علت آن را ببرسيد، بنج علت احتمالى ظاهر مى شود كه عباتند از: </a:t>
            </a:r>
            <a:r>
              <a:rPr lang="fa-IR" altLang="en-US" b="1">
                <a:solidFill>
                  <a:srgbClr val="FF66CC"/>
                </a:solidFill>
              </a:rPr>
              <a:t>1- </a:t>
            </a:r>
            <a:r>
              <a:rPr lang="fa-IR" altLang="en-US" b="1"/>
              <a:t>ضعف طراحى محصول </a:t>
            </a:r>
            <a:r>
              <a:rPr lang="fa-IR" altLang="en-US" b="1">
                <a:solidFill>
                  <a:srgbClr val="FF66CC"/>
                </a:solidFill>
              </a:rPr>
              <a:t>2-</a:t>
            </a:r>
            <a:r>
              <a:rPr lang="fa-IR" altLang="en-US" b="1"/>
              <a:t> تبليغ نامناسب </a:t>
            </a:r>
            <a:r>
              <a:rPr lang="fa-IR" altLang="en-US" b="1">
                <a:solidFill>
                  <a:srgbClr val="FF66CC"/>
                </a:solidFill>
              </a:rPr>
              <a:t>3-</a:t>
            </a:r>
            <a:r>
              <a:rPr lang="fa-IR" altLang="en-US" b="1"/>
              <a:t> توزيع غير موثر </a:t>
            </a:r>
            <a:r>
              <a:rPr lang="fa-IR" altLang="en-US" b="1">
                <a:solidFill>
                  <a:srgbClr val="FF66CC"/>
                </a:solidFill>
              </a:rPr>
              <a:t>4- </a:t>
            </a:r>
            <a:r>
              <a:rPr lang="fa-IR" altLang="en-US" b="1"/>
              <a:t>بالا بودن بيش از حد قيمت </a:t>
            </a:r>
            <a:r>
              <a:rPr lang="fa-IR" altLang="en-US" b="1">
                <a:solidFill>
                  <a:srgbClr val="FF66CC"/>
                </a:solidFill>
              </a:rPr>
              <a:t>5- </a:t>
            </a:r>
            <a:r>
              <a:rPr lang="fa-IR" altLang="en-US" b="1"/>
              <a:t>عدم شناسايى درست بازار مورد نظر  </a:t>
            </a:r>
            <a:endParaRPr lang="en-US" altLang="en-US" b="1"/>
          </a:p>
        </p:txBody>
      </p:sp>
      <p:sp>
        <p:nvSpPr>
          <p:cNvPr id="2" name="Footer Placeholder 1"/>
          <p:cNvSpPr>
            <a:spLocks noGrp="1"/>
          </p:cNvSpPr>
          <p:nvPr>
            <p:ph type="ftr" sz="quarter" idx="11"/>
          </p:nvPr>
        </p:nvSpPr>
        <p:spPr/>
        <p:txBody>
          <a:bodyPr/>
          <a:lstStyle/>
          <a:p>
            <a:r>
              <a:rPr lang="fa-IR" smtClean="0"/>
              <a:t>مهندسی ارزش-خلاقیت- </a:t>
            </a:r>
            <a:r>
              <a:rPr lang="en-US" smtClean="0"/>
              <a:t>www.ravanshadnia.com</a:t>
            </a:r>
            <a:endParaRPr lang="en-US" dirty="0"/>
          </a:p>
        </p:txBody>
      </p:sp>
      <p:sp>
        <p:nvSpPr>
          <p:cNvPr id="3" name="Slide Number Placeholder 2"/>
          <p:cNvSpPr>
            <a:spLocks noGrp="1"/>
          </p:cNvSpPr>
          <p:nvPr>
            <p:ph type="sldNum" sz="quarter" idx="12"/>
          </p:nvPr>
        </p:nvSpPr>
        <p:spPr/>
        <p:txBody>
          <a:bodyPr/>
          <a:lstStyle/>
          <a:p>
            <a:fld id="{8BF94E1D-B273-4FD6-A7DD-B11FAD1D191C}" type="slidenum">
              <a:rPr lang="en-US" smtClean="0"/>
              <a:t>78</a:t>
            </a:fld>
            <a:endParaRPr lang="en-US"/>
          </a:p>
        </p:txBody>
      </p:sp>
    </p:spTree>
    <p:extLst>
      <p:ext uri="{BB962C8B-B14F-4D97-AF65-F5344CB8AC3E}">
        <p14:creationId xmlns:p14="http://schemas.microsoft.com/office/powerpoint/2010/main" val="4092122523"/>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2"/>
          <p:cNvSpPr>
            <a:spLocks noGrp="1" noChangeArrowheads="1"/>
          </p:cNvSpPr>
          <p:nvPr>
            <p:ph type="title"/>
          </p:nvPr>
        </p:nvSpPr>
        <p:spPr/>
        <p:txBody>
          <a:bodyPr/>
          <a:lstStyle/>
          <a:p>
            <a:r>
              <a:rPr lang="fa-IR" altLang="en-US" sz="4500" b="1">
                <a:solidFill>
                  <a:schemeClr val="accent2"/>
                </a:solidFill>
              </a:rPr>
              <a:t>نمودار چرا-چرا</a:t>
            </a:r>
            <a:endParaRPr lang="en-US" altLang="en-US" sz="4500" b="1">
              <a:solidFill>
                <a:schemeClr val="accent2"/>
              </a:solidFill>
            </a:endParaRPr>
          </a:p>
        </p:txBody>
      </p:sp>
      <p:sp>
        <p:nvSpPr>
          <p:cNvPr id="90115" name="Rectangle 3"/>
          <p:cNvSpPr>
            <a:spLocks noGrp="1" noChangeArrowheads="1"/>
          </p:cNvSpPr>
          <p:nvPr>
            <p:ph type="body" idx="1"/>
          </p:nvPr>
        </p:nvSpPr>
        <p:spPr/>
        <p:txBody>
          <a:bodyPr/>
          <a:lstStyle/>
          <a:p>
            <a:pPr>
              <a:buFontTx/>
              <a:buNone/>
            </a:pPr>
            <a:endParaRPr lang="en-US" altLang="en-US"/>
          </a:p>
        </p:txBody>
      </p:sp>
      <p:sp>
        <p:nvSpPr>
          <p:cNvPr id="90116" name="Text Box 4"/>
          <p:cNvSpPr txBox="1">
            <a:spLocks noChangeArrowheads="1"/>
          </p:cNvSpPr>
          <p:nvPr/>
        </p:nvSpPr>
        <p:spPr bwMode="auto">
          <a:xfrm>
            <a:off x="6519863" y="1792288"/>
            <a:ext cx="728662" cy="519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r" rtl="1" eaLnBrk="1" hangingPunct="1"/>
            <a:r>
              <a:rPr lang="fa-IR" altLang="en-US" sz="2800" b="1">
                <a:solidFill>
                  <a:srgbClr val="A50021"/>
                </a:solidFill>
              </a:rPr>
              <a:t>چرا؟</a:t>
            </a:r>
            <a:endParaRPr lang="en-US" altLang="en-US" sz="2800" b="1">
              <a:solidFill>
                <a:srgbClr val="A50021"/>
              </a:solidFill>
            </a:endParaRPr>
          </a:p>
        </p:txBody>
      </p:sp>
      <p:sp>
        <p:nvSpPr>
          <p:cNvPr id="90117" name="Text Box 5"/>
          <p:cNvSpPr txBox="1">
            <a:spLocks noChangeArrowheads="1"/>
          </p:cNvSpPr>
          <p:nvPr/>
        </p:nvSpPr>
        <p:spPr bwMode="auto">
          <a:xfrm>
            <a:off x="5264151" y="1792288"/>
            <a:ext cx="728663" cy="519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r" rtl="1" eaLnBrk="1" hangingPunct="1"/>
            <a:r>
              <a:rPr lang="fa-IR" altLang="en-US" sz="2800" b="1">
                <a:solidFill>
                  <a:srgbClr val="A50021"/>
                </a:solidFill>
              </a:rPr>
              <a:t>چرا؟</a:t>
            </a:r>
            <a:endParaRPr lang="en-US" altLang="en-US" sz="2800" b="1">
              <a:solidFill>
                <a:srgbClr val="A50021"/>
              </a:solidFill>
            </a:endParaRPr>
          </a:p>
        </p:txBody>
      </p:sp>
      <p:sp>
        <p:nvSpPr>
          <p:cNvPr id="90118" name="Oval 6"/>
          <p:cNvSpPr>
            <a:spLocks noChangeArrowheads="1"/>
          </p:cNvSpPr>
          <p:nvPr/>
        </p:nvSpPr>
        <p:spPr bwMode="auto">
          <a:xfrm>
            <a:off x="7342188" y="2636838"/>
            <a:ext cx="1490662" cy="914400"/>
          </a:xfrm>
          <a:prstGeom prst="ellipse">
            <a:avLst/>
          </a:prstGeom>
          <a:solidFill>
            <a:srgbClr val="FF99CC"/>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rtl="1" eaLnBrk="1" hangingPunct="1"/>
            <a:r>
              <a:rPr lang="fa-IR" altLang="en-US" b="1"/>
              <a:t>پايين بودن </a:t>
            </a:r>
          </a:p>
          <a:p>
            <a:pPr algn="ctr" rtl="1" eaLnBrk="1" hangingPunct="1"/>
            <a:r>
              <a:rPr lang="fa-IR" altLang="en-US" b="1"/>
              <a:t>كيفيت</a:t>
            </a:r>
            <a:endParaRPr lang="en-US" altLang="en-US" b="1"/>
          </a:p>
        </p:txBody>
      </p:sp>
      <p:sp>
        <p:nvSpPr>
          <p:cNvPr id="90119" name="Oval 7"/>
          <p:cNvSpPr>
            <a:spLocks noChangeArrowheads="1"/>
          </p:cNvSpPr>
          <p:nvPr/>
        </p:nvSpPr>
        <p:spPr bwMode="auto">
          <a:xfrm>
            <a:off x="7464426" y="3667125"/>
            <a:ext cx="1490663" cy="914400"/>
          </a:xfrm>
          <a:prstGeom prst="ellipse">
            <a:avLst/>
          </a:prstGeom>
          <a:solidFill>
            <a:srgbClr val="FF99CC"/>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rtl="1" eaLnBrk="1" hangingPunct="1"/>
            <a:r>
              <a:rPr lang="fa-IR" altLang="en-US" b="1"/>
              <a:t>باب روز نبودن</a:t>
            </a:r>
            <a:endParaRPr lang="en-US" altLang="en-US" b="1"/>
          </a:p>
        </p:txBody>
      </p:sp>
      <p:sp>
        <p:nvSpPr>
          <p:cNvPr id="90120" name="Oval 8"/>
          <p:cNvSpPr>
            <a:spLocks noChangeArrowheads="1"/>
          </p:cNvSpPr>
          <p:nvPr/>
        </p:nvSpPr>
        <p:spPr bwMode="auto">
          <a:xfrm>
            <a:off x="7464426" y="4746625"/>
            <a:ext cx="1490663" cy="914400"/>
          </a:xfrm>
          <a:prstGeom prst="ellipse">
            <a:avLst/>
          </a:prstGeom>
          <a:solidFill>
            <a:srgbClr val="FF99CC"/>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rtl="1" eaLnBrk="1" hangingPunct="1"/>
            <a:r>
              <a:rPr lang="fa-IR" altLang="en-US" b="1"/>
              <a:t>شيك نبودن</a:t>
            </a:r>
            <a:endParaRPr lang="en-US" altLang="en-US" b="1"/>
          </a:p>
        </p:txBody>
      </p:sp>
      <p:sp>
        <p:nvSpPr>
          <p:cNvPr id="90121" name="Oval 9"/>
          <p:cNvSpPr>
            <a:spLocks noChangeArrowheads="1"/>
          </p:cNvSpPr>
          <p:nvPr/>
        </p:nvSpPr>
        <p:spPr bwMode="auto">
          <a:xfrm>
            <a:off x="4872038" y="3716338"/>
            <a:ext cx="1439862" cy="914400"/>
          </a:xfrm>
          <a:prstGeom prst="ellipse">
            <a:avLst/>
          </a:prstGeom>
          <a:solidFill>
            <a:srgbClr val="FF99CC"/>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rtl="1" eaLnBrk="1" hangingPunct="1"/>
            <a:r>
              <a:rPr lang="fa-IR" altLang="en-US" b="1"/>
              <a:t>طراحى ضعيف </a:t>
            </a:r>
          </a:p>
          <a:p>
            <a:pPr algn="ctr" rtl="1" eaLnBrk="1" hangingPunct="1"/>
            <a:r>
              <a:rPr lang="fa-IR" altLang="en-US" b="1"/>
              <a:t>محصول</a:t>
            </a:r>
            <a:endParaRPr lang="en-US" altLang="en-US" b="1"/>
          </a:p>
        </p:txBody>
      </p:sp>
      <p:sp>
        <p:nvSpPr>
          <p:cNvPr id="90122" name="Line 10"/>
          <p:cNvSpPr>
            <a:spLocks noChangeShapeType="1"/>
          </p:cNvSpPr>
          <p:nvPr/>
        </p:nvSpPr>
        <p:spPr bwMode="auto">
          <a:xfrm flipV="1">
            <a:off x="6311901" y="4149725"/>
            <a:ext cx="1152525"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0123" name="Line 11"/>
          <p:cNvSpPr>
            <a:spLocks noChangeShapeType="1"/>
          </p:cNvSpPr>
          <p:nvPr/>
        </p:nvSpPr>
        <p:spPr bwMode="auto">
          <a:xfrm flipH="1">
            <a:off x="6672263" y="3068638"/>
            <a:ext cx="6477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0124" name="Line 12"/>
          <p:cNvSpPr>
            <a:spLocks noChangeShapeType="1"/>
          </p:cNvSpPr>
          <p:nvPr/>
        </p:nvSpPr>
        <p:spPr bwMode="auto">
          <a:xfrm flipH="1">
            <a:off x="6743701" y="5229225"/>
            <a:ext cx="720725"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0125" name="Line 13"/>
          <p:cNvSpPr>
            <a:spLocks noChangeShapeType="1"/>
          </p:cNvSpPr>
          <p:nvPr/>
        </p:nvSpPr>
        <p:spPr bwMode="auto">
          <a:xfrm>
            <a:off x="6672264" y="3068639"/>
            <a:ext cx="71437" cy="2232025"/>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0126" name="Line 14"/>
          <p:cNvSpPr>
            <a:spLocks noChangeShapeType="1"/>
          </p:cNvSpPr>
          <p:nvPr/>
        </p:nvSpPr>
        <p:spPr bwMode="auto">
          <a:xfrm flipH="1">
            <a:off x="4295776" y="4149725"/>
            <a:ext cx="576263"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0127" name="Line 15"/>
          <p:cNvSpPr>
            <a:spLocks noChangeShapeType="1"/>
          </p:cNvSpPr>
          <p:nvPr/>
        </p:nvSpPr>
        <p:spPr bwMode="auto">
          <a:xfrm>
            <a:off x="4295775" y="4222750"/>
            <a:ext cx="0" cy="19431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 name="Footer Placeholder 1"/>
          <p:cNvSpPr>
            <a:spLocks noGrp="1"/>
          </p:cNvSpPr>
          <p:nvPr>
            <p:ph type="ftr" sz="quarter" idx="11"/>
          </p:nvPr>
        </p:nvSpPr>
        <p:spPr/>
        <p:txBody>
          <a:bodyPr/>
          <a:lstStyle/>
          <a:p>
            <a:r>
              <a:rPr lang="fa-IR" smtClean="0"/>
              <a:t>مهندسی ارزش-خلاقیت- </a:t>
            </a:r>
            <a:r>
              <a:rPr lang="en-US" smtClean="0"/>
              <a:t>www.ravanshadnia.com</a:t>
            </a:r>
            <a:endParaRPr lang="en-US" dirty="0"/>
          </a:p>
        </p:txBody>
      </p:sp>
      <p:sp>
        <p:nvSpPr>
          <p:cNvPr id="3" name="Slide Number Placeholder 2"/>
          <p:cNvSpPr>
            <a:spLocks noGrp="1"/>
          </p:cNvSpPr>
          <p:nvPr>
            <p:ph type="sldNum" sz="quarter" idx="12"/>
          </p:nvPr>
        </p:nvSpPr>
        <p:spPr/>
        <p:txBody>
          <a:bodyPr/>
          <a:lstStyle/>
          <a:p>
            <a:fld id="{8BF94E1D-B273-4FD6-A7DD-B11FAD1D191C}" type="slidenum">
              <a:rPr lang="en-US" smtClean="0"/>
              <a:t>79</a:t>
            </a:fld>
            <a:endParaRPr lang="en-US"/>
          </a:p>
        </p:txBody>
      </p:sp>
    </p:spTree>
    <p:extLst>
      <p:ext uri="{BB962C8B-B14F-4D97-AF65-F5344CB8AC3E}">
        <p14:creationId xmlns:p14="http://schemas.microsoft.com/office/powerpoint/2010/main" val="386722857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fa-IR" dirty="0" smtClean="0">
                <a:solidFill>
                  <a:schemeClr val="accent1"/>
                </a:solidFill>
                <a:cs typeface="B Titr" panose="00000700000000000000" pitchFamily="2" charset="-78"/>
              </a:rPr>
              <a:t>روندهای </a:t>
            </a:r>
            <a:r>
              <a:rPr lang="fa-IR" dirty="0">
                <a:solidFill>
                  <a:schemeClr val="accent1"/>
                </a:solidFill>
                <a:cs typeface="B Titr" panose="00000700000000000000" pitchFamily="2" charset="-78"/>
              </a:rPr>
              <a:t>صنعت ساخت</a:t>
            </a:r>
            <a:r>
              <a:rPr lang="en-US" dirty="0">
                <a:solidFill>
                  <a:schemeClr val="accent1"/>
                </a:solidFill>
                <a:cs typeface="B Titr" panose="00000700000000000000" pitchFamily="2" charset="-78"/>
              </a:rPr>
              <a:t/>
            </a:r>
            <a:br>
              <a:rPr lang="en-US" dirty="0">
                <a:solidFill>
                  <a:schemeClr val="accent1"/>
                </a:solidFill>
                <a:cs typeface="B Titr" panose="00000700000000000000" pitchFamily="2" charset="-78"/>
              </a:rPr>
            </a:br>
            <a:endParaRPr lang="en-US" dirty="0">
              <a:solidFill>
                <a:schemeClr val="accent1"/>
              </a:solidFill>
              <a:cs typeface="B Titr" panose="00000700000000000000" pitchFamily="2" charset="-78"/>
            </a:endParaRPr>
          </a:p>
        </p:txBody>
      </p:sp>
      <p:sp>
        <p:nvSpPr>
          <p:cNvPr id="3" name="Text Placeholder 2"/>
          <p:cNvSpPr>
            <a:spLocks noGrp="1"/>
          </p:cNvSpPr>
          <p:nvPr>
            <p:ph type="body" idx="1"/>
          </p:nvPr>
        </p:nvSpPr>
        <p:spPr/>
        <p:txBody>
          <a:bodyPr/>
          <a:lstStyle/>
          <a:p>
            <a:endParaRPr lang="en-US"/>
          </a:p>
        </p:txBody>
      </p:sp>
      <p:sp>
        <p:nvSpPr>
          <p:cNvPr id="4" name="Footer Placeholder 3"/>
          <p:cNvSpPr>
            <a:spLocks noGrp="1"/>
          </p:cNvSpPr>
          <p:nvPr>
            <p:ph type="ftr" sz="quarter" idx="11"/>
          </p:nvPr>
        </p:nvSpPr>
        <p:spPr/>
        <p:txBody>
          <a:bodyPr/>
          <a:lstStyle/>
          <a:p>
            <a:r>
              <a:rPr lang="fa-IR" smtClean="0"/>
              <a:t>مهندسی ارزش-خلاقیت- </a:t>
            </a:r>
            <a:r>
              <a:rPr lang="en-US" smtClean="0"/>
              <a:t>www.ravanshadnia.com</a:t>
            </a:r>
            <a:endParaRPr lang="en-US"/>
          </a:p>
        </p:txBody>
      </p:sp>
      <p:sp>
        <p:nvSpPr>
          <p:cNvPr id="5" name="Slide Number Placeholder 4"/>
          <p:cNvSpPr>
            <a:spLocks noGrp="1"/>
          </p:cNvSpPr>
          <p:nvPr>
            <p:ph type="sldNum" sz="quarter" idx="12"/>
          </p:nvPr>
        </p:nvSpPr>
        <p:spPr/>
        <p:txBody>
          <a:bodyPr/>
          <a:lstStyle/>
          <a:p>
            <a:fld id="{BFE43E44-E2A7-49DA-9CA6-8353E3EC4199}" type="slidenum">
              <a:rPr lang="en-US" smtClean="0"/>
              <a:t>8</a:t>
            </a:fld>
            <a:endParaRPr lang="en-US"/>
          </a:p>
        </p:txBody>
      </p:sp>
    </p:spTree>
    <p:extLst>
      <p:ext uri="{BB962C8B-B14F-4D97-AF65-F5344CB8AC3E}">
        <p14:creationId xmlns:p14="http://schemas.microsoft.com/office/powerpoint/2010/main" val="2625792560"/>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5" name="Rectangle 3"/>
          <p:cNvSpPr>
            <a:spLocks noGrp="1" noChangeArrowheads="1"/>
          </p:cNvSpPr>
          <p:nvPr>
            <p:ph type="body" idx="1"/>
          </p:nvPr>
        </p:nvSpPr>
        <p:spPr/>
        <p:txBody>
          <a:bodyPr/>
          <a:lstStyle/>
          <a:p>
            <a:pPr algn="r" rtl="1">
              <a:buFont typeface="Wingdings" panose="05000000000000000000" pitchFamily="2" charset="2"/>
              <a:buNone/>
            </a:pPr>
            <a:r>
              <a:rPr lang="fa-IR" altLang="en-US" b="1" dirty="0" smtClean="0"/>
              <a:t>تداعي </a:t>
            </a:r>
            <a:r>
              <a:rPr lang="fa-IR" altLang="en-US" b="1" dirty="0"/>
              <a:t>يعني برقراري يك رابطه ذهني بين دو شي ء يا دو انديشه، كه براساس سه قانون اوليه صورت مي گيرد. </a:t>
            </a:r>
          </a:p>
          <a:p>
            <a:pPr algn="r" rtl="1">
              <a:buFont typeface="Wingdings" panose="05000000000000000000" pitchFamily="2" charset="2"/>
              <a:buNone/>
            </a:pPr>
            <a:r>
              <a:rPr lang="fa-IR" altLang="en-US" b="1" dirty="0"/>
              <a:t>1- مجاورت </a:t>
            </a:r>
            <a:r>
              <a:rPr lang="en-US" altLang="en-US" b="1" dirty="0">
                <a:solidFill>
                  <a:srgbClr val="00CCFF"/>
                </a:solidFill>
              </a:rPr>
              <a:t>Contiguity</a:t>
            </a:r>
            <a:endParaRPr lang="fa-IR" altLang="en-US" b="1" dirty="0">
              <a:solidFill>
                <a:srgbClr val="00CCFF"/>
              </a:solidFill>
            </a:endParaRPr>
          </a:p>
          <a:p>
            <a:pPr algn="r" rtl="1">
              <a:buFont typeface="Wingdings" panose="05000000000000000000" pitchFamily="2" charset="2"/>
              <a:buNone/>
            </a:pPr>
            <a:r>
              <a:rPr lang="fa-IR" altLang="en-US" b="1" dirty="0"/>
              <a:t>2- شباهت </a:t>
            </a:r>
            <a:r>
              <a:rPr lang="en-US" altLang="en-US" b="1" dirty="0">
                <a:solidFill>
                  <a:srgbClr val="00CCFF"/>
                </a:solidFill>
              </a:rPr>
              <a:t>Similarity</a:t>
            </a:r>
            <a:endParaRPr lang="fa-IR" altLang="en-US" b="1" dirty="0">
              <a:solidFill>
                <a:srgbClr val="00CCFF"/>
              </a:solidFill>
            </a:endParaRPr>
          </a:p>
          <a:p>
            <a:pPr algn="r" rtl="1">
              <a:buFont typeface="Wingdings" panose="05000000000000000000" pitchFamily="2" charset="2"/>
              <a:buNone/>
            </a:pPr>
            <a:r>
              <a:rPr lang="fa-IR" altLang="en-US" b="1" dirty="0"/>
              <a:t>3- تباين </a:t>
            </a:r>
            <a:r>
              <a:rPr lang="en-US" altLang="en-US" b="1" dirty="0">
                <a:solidFill>
                  <a:srgbClr val="00CCFF"/>
                </a:solidFill>
              </a:rPr>
              <a:t>Contrast</a:t>
            </a:r>
            <a:r>
              <a:rPr lang="fa-IR" altLang="en-US" b="1" dirty="0">
                <a:solidFill>
                  <a:srgbClr val="00CCFF"/>
                </a:solidFill>
              </a:rPr>
              <a:t> </a:t>
            </a:r>
          </a:p>
          <a:p>
            <a:pPr algn="r" rtl="1">
              <a:buFont typeface="Wingdings" panose="05000000000000000000" pitchFamily="2" charset="2"/>
              <a:buNone/>
            </a:pPr>
            <a:endParaRPr lang="en-US" altLang="en-US" b="1" dirty="0">
              <a:solidFill>
                <a:srgbClr val="00CCFF"/>
              </a:solidFill>
            </a:endParaRPr>
          </a:p>
        </p:txBody>
      </p:sp>
      <p:sp>
        <p:nvSpPr>
          <p:cNvPr id="100356" name="Rectangle 4"/>
          <p:cNvSpPr>
            <a:spLocks noGrp="1" noChangeArrowheads="1"/>
          </p:cNvSpPr>
          <p:nvPr>
            <p:ph type="title"/>
          </p:nvPr>
        </p:nvSpPr>
        <p:spPr/>
        <p:txBody>
          <a:bodyPr/>
          <a:lstStyle/>
          <a:p>
            <a:pPr algn="r" rtl="1"/>
            <a:r>
              <a:rPr lang="fa-IR" altLang="en-US" sz="5400" b="1" dirty="0">
                <a:solidFill>
                  <a:srgbClr val="9900CC"/>
                </a:solidFill>
                <a:cs typeface="Zar" pitchFamily="2" charset="0"/>
              </a:rPr>
              <a:t>29/3 تداعي</a:t>
            </a:r>
            <a:r>
              <a:rPr lang="fa-IR" altLang="en-US" sz="5400" b="1" dirty="0">
                <a:cs typeface="Zar" pitchFamily="2" charset="0"/>
              </a:rPr>
              <a:t> </a:t>
            </a:r>
            <a:r>
              <a:rPr lang="en-US" altLang="en-US" sz="5400" b="1" dirty="0" smtClean="0">
                <a:solidFill>
                  <a:srgbClr val="FF66CC"/>
                </a:solidFill>
                <a:cs typeface="Zar" pitchFamily="2" charset="0"/>
              </a:rPr>
              <a:t>Association</a:t>
            </a:r>
            <a:endParaRPr lang="en-US" altLang="en-US" dirty="0">
              <a:cs typeface="Zar" pitchFamily="2" charset="0"/>
            </a:endParaRPr>
          </a:p>
        </p:txBody>
      </p:sp>
      <p:sp>
        <p:nvSpPr>
          <p:cNvPr id="2" name="Footer Placeholder 1"/>
          <p:cNvSpPr>
            <a:spLocks noGrp="1"/>
          </p:cNvSpPr>
          <p:nvPr>
            <p:ph type="ftr" sz="quarter" idx="11"/>
          </p:nvPr>
        </p:nvSpPr>
        <p:spPr/>
        <p:txBody>
          <a:bodyPr/>
          <a:lstStyle/>
          <a:p>
            <a:r>
              <a:rPr lang="fa-IR" smtClean="0"/>
              <a:t>مهندسی ارزش-خلاقیت- </a:t>
            </a:r>
            <a:r>
              <a:rPr lang="en-US" smtClean="0"/>
              <a:t>www.ravanshadnia.com</a:t>
            </a:r>
            <a:endParaRPr lang="en-US" dirty="0"/>
          </a:p>
        </p:txBody>
      </p:sp>
      <p:sp>
        <p:nvSpPr>
          <p:cNvPr id="3" name="Slide Number Placeholder 2"/>
          <p:cNvSpPr>
            <a:spLocks noGrp="1"/>
          </p:cNvSpPr>
          <p:nvPr>
            <p:ph type="sldNum" sz="quarter" idx="12"/>
          </p:nvPr>
        </p:nvSpPr>
        <p:spPr/>
        <p:txBody>
          <a:bodyPr/>
          <a:lstStyle/>
          <a:p>
            <a:fld id="{8BF94E1D-B273-4FD6-A7DD-B11FAD1D191C}" type="slidenum">
              <a:rPr lang="en-US" smtClean="0"/>
              <a:t>80</a:t>
            </a:fld>
            <a:endParaRPr lang="en-US"/>
          </a:p>
        </p:txBody>
      </p:sp>
    </p:spTree>
    <p:extLst>
      <p:ext uri="{BB962C8B-B14F-4D97-AF65-F5344CB8AC3E}">
        <p14:creationId xmlns:p14="http://schemas.microsoft.com/office/powerpoint/2010/main" val="2920108112"/>
      </p:ext>
    </p:extLst>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9" name="Rectangle 3"/>
          <p:cNvSpPr>
            <a:spLocks noGrp="1" noChangeArrowheads="1"/>
          </p:cNvSpPr>
          <p:nvPr>
            <p:ph type="body" idx="1"/>
          </p:nvPr>
        </p:nvSpPr>
        <p:spPr/>
        <p:txBody>
          <a:bodyPr/>
          <a:lstStyle/>
          <a:p>
            <a:pPr algn="r">
              <a:lnSpc>
                <a:spcPct val="90000"/>
              </a:lnSpc>
              <a:buFont typeface="Wingdings" panose="05000000000000000000" pitchFamily="2" charset="2"/>
              <a:buNone/>
            </a:pPr>
            <a:endParaRPr lang="fa-IR" altLang="en-US" sz="2800" b="1" dirty="0"/>
          </a:p>
          <a:p>
            <a:pPr algn="r">
              <a:lnSpc>
                <a:spcPct val="90000"/>
              </a:lnSpc>
              <a:buFont typeface="Wingdings" panose="05000000000000000000" pitchFamily="2" charset="2"/>
              <a:buNone/>
            </a:pPr>
            <a:r>
              <a:rPr lang="fa-IR" altLang="en-US" sz="2800" b="1" dirty="0"/>
              <a:t>اين تكنيك همانند بر شمردن صفات، با فهرستي از صفات و ويژگي هاي يك مسئله آغاز مي شود. مثال فرض كنيد كه مي خواهيد صفحه گرامافون را به عنوان وسيله اي براي انتقال موسيقي، بهسازي كنيد.كاررا با شمردن ويژگي هاي آن – اندازه، وزن، رنگ، تركيب، هزينه و امثال آن- آغاز مي كنيد.اگر روي اين ويژگي ها تداعي كنيد ممكن است روش هايي براي كاهش وزن يا كاهش هزينه آن يا تركيب آن بيا بيد.</a:t>
            </a:r>
            <a:r>
              <a:rPr lang="fa-IR" altLang="en-US" sz="3400" dirty="0"/>
              <a:t>  </a:t>
            </a:r>
            <a:endParaRPr lang="en-US" altLang="en-US" sz="3400" dirty="0"/>
          </a:p>
        </p:txBody>
      </p:sp>
      <p:sp>
        <p:nvSpPr>
          <p:cNvPr id="101380" name="Rectangle 4"/>
          <p:cNvSpPr>
            <a:spLocks noGrp="1" noChangeArrowheads="1"/>
          </p:cNvSpPr>
          <p:nvPr>
            <p:ph type="title"/>
          </p:nvPr>
        </p:nvSpPr>
        <p:spPr/>
        <p:txBody>
          <a:bodyPr/>
          <a:lstStyle/>
          <a:p>
            <a:r>
              <a:rPr lang="fa-IR" altLang="en-US" sz="5400" b="1" dirty="0">
                <a:solidFill>
                  <a:srgbClr val="9900CC"/>
                </a:solidFill>
              </a:rPr>
              <a:t>30/4 زنجيره تداعي ويژگي </a:t>
            </a:r>
            <a:r>
              <a:rPr lang="fa-IR" altLang="en-US" sz="5400" b="1" dirty="0" smtClean="0">
                <a:solidFill>
                  <a:srgbClr val="9900CC"/>
                </a:solidFill>
              </a:rPr>
              <a:t>ها</a:t>
            </a:r>
            <a:endParaRPr lang="en-US" altLang="en-US" dirty="0">
              <a:cs typeface="Zar" pitchFamily="2" charset="0"/>
            </a:endParaRPr>
          </a:p>
        </p:txBody>
      </p:sp>
      <p:sp>
        <p:nvSpPr>
          <p:cNvPr id="2" name="Footer Placeholder 1"/>
          <p:cNvSpPr>
            <a:spLocks noGrp="1"/>
          </p:cNvSpPr>
          <p:nvPr>
            <p:ph type="ftr" sz="quarter" idx="11"/>
          </p:nvPr>
        </p:nvSpPr>
        <p:spPr/>
        <p:txBody>
          <a:bodyPr/>
          <a:lstStyle/>
          <a:p>
            <a:r>
              <a:rPr lang="fa-IR" smtClean="0"/>
              <a:t>مهندسی ارزش-خلاقیت- </a:t>
            </a:r>
            <a:r>
              <a:rPr lang="en-US" smtClean="0"/>
              <a:t>www.ravanshadnia.com</a:t>
            </a:r>
            <a:endParaRPr lang="en-US" dirty="0"/>
          </a:p>
        </p:txBody>
      </p:sp>
      <p:sp>
        <p:nvSpPr>
          <p:cNvPr id="3" name="Slide Number Placeholder 2"/>
          <p:cNvSpPr>
            <a:spLocks noGrp="1"/>
          </p:cNvSpPr>
          <p:nvPr>
            <p:ph type="sldNum" sz="quarter" idx="12"/>
          </p:nvPr>
        </p:nvSpPr>
        <p:spPr/>
        <p:txBody>
          <a:bodyPr/>
          <a:lstStyle/>
          <a:p>
            <a:fld id="{8BF94E1D-B273-4FD6-A7DD-B11FAD1D191C}" type="slidenum">
              <a:rPr lang="en-US" smtClean="0"/>
              <a:t>81</a:t>
            </a:fld>
            <a:endParaRPr lang="en-US"/>
          </a:p>
        </p:txBody>
      </p:sp>
    </p:spTree>
    <p:extLst>
      <p:ext uri="{BB962C8B-B14F-4D97-AF65-F5344CB8AC3E}">
        <p14:creationId xmlns:p14="http://schemas.microsoft.com/office/powerpoint/2010/main" val="3049734826"/>
      </p:ext>
    </p:extLst>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5" name="Rectangle 3"/>
          <p:cNvSpPr>
            <a:spLocks noGrp="1" noChangeArrowheads="1"/>
          </p:cNvSpPr>
          <p:nvPr>
            <p:ph type="body" idx="1"/>
          </p:nvPr>
        </p:nvSpPr>
        <p:spPr/>
        <p:txBody>
          <a:bodyPr>
            <a:normAutofit/>
          </a:bodyPr>
          <a:lstStyle/>
          <a:p>
            <a:pPr algn="r" rtl="1">
              <a:buFont typeface="Wingdings" panose="05000000000000000000" pitchFamily="2" charset="2"/>
              <a:buNone/>
            </a:pPr>
            <a:r>
              <a:rPr lang="fa-IR" altLang="en-US" sz="3600" b="1" dirty="0" smtClean="0"/>
              <a:t>از </a:t>
            </a:r>
            <a:r>
              <a:rPr lang="fa-IR" altLang="en-US" sz="3600" b="1" dirty="0"/>
              <a:t>تعدادي برنامه هاي كامپيوتري مي توان براي خلق راه كارها و راه حل هاي گوناگون استفاده كرد و در حالات ديگر، خلاقيت را به فرآيند حل مسئله افزود. معروفترين و قدرتمندترين اين برنامه ها به لحاظ محاسبات، برنامه </a:t>
            </a:r>
            <a:r>
              <a:rPr lang="en-US" altLang="en-US" sz="3600" b="1" dirty="0"/>
              <a:t>Idea Fisher</a:t>
            </a:r>
            <a:r>
              <a:rPr lang="fa-IR" altLang="en-US" sz="3600" b="1" dirty="0"/>
              <a:t> است.</a:t>
            </a:r>
            <a:endParaRPr lang="en-US" altLang="en-US" sz="3600" b="1" dirty="0"/>
          </a:p>
        </p:txBody>
      </p:sp>
      <p:sp>
        <p:nvSpPr>
          <p:cNvPr id="44036" name="Rectangle 4"/>
          <p:cNvSpPr>
            <a:spLocks noGrp="1" noChangeArrowheads="1"/>
          </p:cNvSpPr>
          <p:nvPr>
            <p:ph type="title"/>
          </p:nvPr>
        </p:nvSpPr>
        <p:spPr/>
        <p:txBody>
          <a:bodyPr>
            <a:normAutofit/>
          </a:bodyPr>
          <a:lstStyle/>
          <a:p>
            <a:r>
              <a:rPr lang="fa-IR" altLang="en-US" sz="5400" b="1" dirty="0">
                <a:solidFill>
                  <a:srgbClr val="9900CC"/>
                </a:solidFill>
              </a:rPr>
              <a:t>35/9 برنامه هاي </a:t>
            </a:r>
            <a:r>
              <a:rPr lang="fa-IR" altLang="en-US" sz="5400" b="1" dirty="0" smtClean="0">
                <a:solidFill>
                  <a:srgbClr val="9900CC"/>
                </a:solidFill>
              </a:rPr>
              <a:t>كامپيوتري</a:t>
            </a:r>
            <a:endParaRPr lang="en-US" altLang="en-US" dirty="0">
              <a:cs typeface="Zar" pitchFamily="2" charset="0"/>
            </a:endParaRPr>
          </a:p>
        </p:txBody>
      </p:sp>
      <p:sp>
        <p:nvSpPr>
          <p:cNvPr id="2" name="Footer Placeholder 1"/>
          <p:cNvSpPr>
            <a:spLocks noGrp="1"/>
          </p:cNvSpPr>
          <p:nvPr>
            <p:ph type="ftr" sz="quarter" idx="11"/>
          </p:nvPr>
        </p:nvSpPr>
        <p:spPr/>
        <p:txBody>
          <a:bodyPr/>
          <a:lstStyle/>
          <a:p>
            <a:r>
              <a:rPr lang="fa-IR" smtClean="0"/>
              <a:t>مهندسی ارزش-خلاقیت- </a:t>
            </a:r>
            <a:r>
              <a:rPr lang="en-US" smtClean="0"/>
              <a:t>www.ravanshadnia.com</a:t>
            </a:r>
            <a:endParaRPr lang="en-US" dirty="0"/>
          </a:p>
        </p:txBody>
      </p:sp>
      <p:sp>
        <p:nvSpPr>
          <p:cNvPr id="3" name="Slide Number Placeholder 2"/>
          <p:cNvSpPr>
            <a:spLocks noGrp="1"/>
          </p:cNvSpPr>
          <p:nvPr>
            <p:ph type="sldNum" sz="quarter" idx="12"/>
          </p:nvPr>
        </p:nvSpPr>
        <p:spPr/>
        <p:txBody>
          <a:bodyPr/>
          <a:lstStyle/>
          <a:p>
            <a:fld id="{8BF94E1D-B273-4FD6-A7DD-B11FAD1D191C}" type="slidenum">
              <a:rPr lang="en-US" smtClean="0"/>
              <a:t>82</a:t>
            </a:fld>
            <a:endParaRPr lang="en-US"/>
          </a:p>
        </p:txBody>
      </p:sp>
    </p:spTree>
    <p:extLst>
      <p:ext uri="{BB962C8B-B14F-4D97-AF65-F5344CB8AC3E}">
        <p14:creationId xmlns:p14="http://schemas.microsoft.com/office/powerpoint/2010/main" val="3528954419"/>
      </p:ext>
    </p:extLst>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9" name="Rectangle 3"/>
          <p:cNvSpPr>
            <a:spLocks noGrp="1" noChangeArrowheads="1"/>
          </p:cNvSpPr>
          <p:nvPr>
            <p:ph type="body" idx="1"/>
          </p:nvPr>
        </p:nvSpPr>
        <p:spPr/>
        <p:txBody>
          <a:bodyPr>
            <a:normAutofit/>
          </a:bodyPr>
          <a:lstStyle/>
          <a:p>
            <a:pPr algn="r">
              <a:buFont typeface="Wingdings" panose="05000000000000000000" pitchFamily="2" charset="2"/>
              <a:buNone/>
            </a:pPr>
            <a:endParaRPr lang="fa-IR" altLang="en-US" sz="3600" b="1" dirty="0">
              <a:solidFill>
                <a:srgbClr val="9900CC"/>
              </a:solidFill>
            </a:endParaRPr>
          </a:p>
          <a:p>
            <a:pPr algn="r">
              <a:buFont typeface="Wingdings" panose="05000000000000000000" pitchFamily="2" charset="2"/>
              <a:buNone/>
            </a:pPr>
            <a:r>
              <a:rPr lang="fa-IR" altLang="en-US" sz="3600" b="1" dirty="0"/>
              <a:t>كارل گريگوري، نويسنده كتاب</a:t>
            </a:r>
            <a:r>
              <a:rPr lang="fa-IR" altLang="en-US" sz="3600" b="1" dirty="0">
                <a:solidFill>
                  <a:srgbClr val="FF66CC"/>
                </a:solidFill>
                <a:latin typeface="Arial" panose="020B0604020202020204" pitchFamily="34" charset="0"/>
              </a:rPr>
              <a:t>«مديريت هوش و اطلاعات»</a:t>
            </a:r>
            <a:r>
              <a:rPr lang="fa-IR" altLang="en-US" sz="3600" b="1" dirty="0"/>
              <a:t> پيشنهاد مي كند كه يك راه جمع آوري خرده ايده ها يا ايده هاي خلق شده در جلسه هاي فردي و گروهي استفاده نه تصادفي از تابلوي قفسه بندي مخصوص است. برگه ها يا كارت هاي ايده حاوي ايده ها براي بررسي در اين قفسه ها قرار داده مي شود.  </a:t>
            </a:r>
            <a:endParaRPr lang="en-US" altLang="en-US" sz="3600" b="1" dirty="0"/>
          </a:p>
        </p:txBody>
      </p:sp>
      <p:sp>
        <p:nvSpPr>
          <p:cNvPr id="126980" name="Rectangle 4"/>
          <p:cNvSpPr>
            <a:spLocks noGrp="1" noChangeArrowheads="1"/>
          </p:cNvSpPr>
          <p:nvPr>
            <p:ph type="title"/>
          </p:nvPr>
        </p:nvSpPr>
        <p:spPr/>
        <p:txBody>
          <a:bodyPr/>
          <a:lstStyle/>
          <a:p>
            <a:r>
              <a:rPr lang="fa-IR" altLang="en-US" b="1" dirty="0">
                <a:solidFill>
                  <a:srgbClr val="9900CC"/>
                </a:solidFill>
              </a:rPr>
              <a:t>43/17 خرده ايده ها و قفسه بندي </a:t>
            </a:r>
            <a:r>
              <a:rPr lang="fa-IR" altLang="en-US" b="1" dirty="0" smtClean="0">
                <a:solidFill>
                  <a:srgbClr val="9900CC"/>
                </a:solidFill>
              </a:rPr>
              <a:t>انها</a:t>
            </a:r>
            <a:endParaRPr lang="en-US" altLang="en-US" dirty="0">
              <a:cs typeface="Zar" pitchFamily="2" charset="0"/>
            </a:endParaRPr>
          </a:p>
        </p:txBody>
      </p:sp>
      <p:sp>
        <p:nvSpPr>
          <p:cNvPr id="2" name="Footer Placeholder 1"/>
          <p:cNvSpPr>
            <a:spLocks noGrp="1"/>
          </p:cNvSpPr>
          <p:nvPr>
            <p:ph type="ftr" sz="quarter" idx="11"/>
          </p:nvPr>
        </p:nvSpPr>
        <p:spPr/>
        <p:txBody>
          <a:bodyPr/>
          <a:lstStyle/>
          <a:p>
            <a:r>
              <a:rPr lang="fa-IR" smtClean="0"/>
              <a:t>مهندسی ارزش-خلاقیت- </a:t>
            </a:r>
            <a:r>
              <a:rPr lang="en-US" smtClean="0"/>
              <a:t>www.ravanshadnia.com</a:t>
            </a:r>
            <a:endParaRPr lang="en-US" dirty="0"/>
          </a:p>
        </p:txBody>
      </p:sp>
      <p:sp>
        <p:nvSpPr>
          <p:cNvPr id="3" name="Slide Number Placeholder 2"/>
          <p:cNvSpPr>
            <a:spLocks noGrp="1"/>
          </p:cNvSpPr>
          <p:nvPr>
            <p:ph type="sldNum" sz="quarter" idx="12"/>
          </p:nvPr>
        </p:nvSpPr>
        <p:spPr/>
        <p:txBody>
          <a:bodyPr/>
          <a:lstStyle/>
          <a:p>
            <a:fld id="{8BF94E1D-B273-4FD6-A7DD-B11FAD1D191C}" type="slidenum">
              <a:rPr lang="en-US" smtClean="0"/>
              <a:t>83</a:t>
            </a:fld>
            <a:endParaRPr lang="en-US"/>
          </a:p>
        </p:txBody>
      </p:sp>
    </p:spTree>
    <p:extLst>
      <p:ext uri="{BB962C8B-B14F-4D97-AF65-F5344CB8AC3E}">
        <p14:creationId xmlns:p14="http://schemas.microsoft.com/office/powerpoint/2010/main" val="1829428495"/>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3" name="Rectangle 3"/>
          <p:cNvSpPr>
            <a:spLocks noGrp="1" noChangeArrowheads="1"/>
          </p:cNvSpPr>
          <p:nvPr>
            <p:ph type="body" idx="1"/>
          </p:nvPr>
        </p:nvSpPr>
        <p:spPr>
          <a:xfrm>
            <a:off x="2063749" y="469232"/>
            <a:ext cx="9570787" cy="5901407"/>
          </a:xfrm>
        </p:spPr>
        <p:txBody>
          <a:bodyPr>
            <a:normAutofit/>
          </a:bodyPr>
          <a:lstStyle/>
          <a:p>
            <a:pPr algn="ctr">
              <a:buFont typeface="Wingdings" panose="05000000000000000000" pitchFamily="2" charset="2"/>
              <a:buNone/>
            </a:pPr>
            <a:r>
              <a:rPr lang="fa-IR" altLang="en-US" sz="4000" b="1" dirty="0">
                <a:solidFill>
                  <a:srgbClr val="9900CC"/>
                </a:solidFill>
              </a:rPr>
              <a:t>44/18 دفترچه يادداشت ايده ها</a:t>
            </a:r>
          </a:p>
          <a:p>
            <a:pPr algn="r">
              <a:buFont typeface="Wingdings" panose="05000000000000000000" pitchFamily="2" charset="2"/>
              <a:buNone/>
            </a:pPr>
            <a:r>
              <a:rPr lang="fa-IR" altLang="en-US" sz="4000" b="1" dirty="0"/>
              <a:t>انسان همواره داراي ايده و فكر است. ايده ها و افكار به هنگام دوش گرفتن به هنگام خواب، به هنگام رانندگي ... به سراغ شما مي آيند. هميشه يك دفترچه يادداشت كوچك با كارت در دسترس داشته باشيد. هنگامي كه فكر يا انديشه اي به ذهن شما مي رسد اگر آن را يادداشت نكنيد از خاطرتان  مي رود و ممكن است براي هميشه آن را فراموش كنيد. پس آنها را يادداشت كنيد!همين حالا! </a:t>
            </a:r>
            <a:endParaRPr lang="en-US" altLang="en-US" sz="4000" b="1" dirty="0"/>
          </a:p>
        </p:txBody>
      </p:sp>
      <p:sp>
        <p:nvSpPr>
          <p:cNvPr id="2" name="Footer Placeholder 1"/>
          <p:cNvSpPr>
            <a:spLocks noGrp="1"/>
          </p:cNvSpPr>
          <p:nvPr>
            <p:ph type="ftr" sz="quarter" idx="11"/>
          </p:nvPr>
        </p:nvSpPr>
        <p:spPr/>
        <p:txBody>
          <a:bodyPr/>
          <a:lstStyle/>
          <a:p>
            <a:r>
              <a:rPr lang="fa-IR" smtClean="0"/>
              <a:t>مهندسی ارزش-خلاقیت- </a:t>
            </a:r>
            <a:r>
              <a:rPr lang="en-US" smtClean="0"/>
              <a:t>www.ravanshadnia.com</a:t>
            </a:r>
            <a:endParaRPr lang="en-US" dirty="0"/>
          </a:p>
        </p:txBody>
      </p:sp>
      <p:sp>
        <p:nvSpPr>
          <p:cNvPr id="3" name="Slide Number Placeholder 2"/>
          <p:cNvSpPr>
            <a:spLocks noGrp="1"/>
          </p:cNvSpPr>
          <p:nvPr>
            <p:ph type="sldNum" sz="quarter" idx="12"/>
          </p:nvPr>
        </p:nvSpPr>
        <p:spPr/>
        <p:txBody>
          <a:bodyPr/>
          <a:lstStyle/>
          <a:p>
            <a:fld id="{8BF94E1D-B273-4FD6-A7DD-B11FAD1D191C}" type="slidenum">
              <a:rPr lang="en-US" smtClean="0"/>
              <a:t>84</a:t>
            </a:fld>
            <a:endParaRPr lang="en-US"/>
          </a:p>
        </p:txBody>
      </p:sp>
    </p:spTree>
    <p:extLst>
      <p:ext uri="{BB962C8B-B14F-4D97-AF65-F5344CB8AC3E}">
        <p14:creationId xmlns:p14="http://schemas.microsoft.com/office/powerpoint/2010/main" val="3335605385"/>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7" name="Rectangle 3"/>
          <p:cNvSpPr>
            <a:spLocks noGrp="1" noChangeArrowheads="1"/>
          </p:cNvSpPr>
          <p:nvPr>
            <p:ph type="body" idx="1"/>
          </p:nvPr>
        </p:nvSpPr>
        <p:spPr/>
        <p:txBody>
          <a:bodyPr>
            <a:normAutofit/>
          </a:bodyPr>
          <a:lstStyle/>
          <a:p>
            <a:pPr algn="r">
              <a:buFont typeface="Wingdings" panose="05000000000000000000" pitchFamily="2" charset="2"/>
              <a:buNone/>
            </a:pPr>
            <a:r>
              <a:rPr lang="fa-IR" altLang="en-US" sz="3600" b="1" dirty="0" smtClean="0"/>
              <a:t>وانمود </a:t>
            </a:r>
            <a:r>
              <a:rPr lang="fa-IR" altLang="en-US" sz="3600" b="1" dirty="0"/>
              <a:t>كنيد كه شما شخص مشهوري هستيد و سعي كنيد مسئله را از ديد آن شخص حل كنيد. شخصيت مفروض شما ممكن است چشم اندازهاي جديدي را نسبت به آن مسئله به شما بدهد. براي مثال، با خود بگوييد اگر اسحاق نيوتن با اين مسئله روبرو مي شد، چه مي كرد. ژنرال جورج پاتون چطور؟</a:t>
            </a:r>
            <a:endParaRPr lang="en-US" altLang="en-US" sz="3600" b="1" dirty="0"/>
          </a:p>
        </p:txBody>
      </p:sp>
      <p:sp>
        <p:nvSpPr>
          <p:cNvPr id="134148" name="Rectangle 4"/>
          <p:cNvSpPr>
            <a:spLocks noGrp="1" noChangeArrowheads="1"/>
          </p:cNvSpPr>
          <p:nvPr>
            <p:ph type="title"/>
          </p:nvPr>
        </p:nvSpPr>
        <p:spPr/>
        <p:txBody>
          <a:bodyPr/>
          <a:lstStyle/>
          <a:p>
            <a:r>
              <a:rPr lang="fa-IR" altLang="en-US" b="1" dirty="0">
                <a:solidFill>
                  <a:srgbClr val="9900CC"/>
                </a:solidFill>
              </a:rPr>
              <a:t>49/23 تكنيك ناپلئون</a:t>
            </a:r>
            <a:br>
              <a:rPr lang="fa-IR" altLang="en-US" b="1" dirty="0">
                <a:solidFill>
                  <a:srgbClr val="9900CC"/>
                </a:solidFill>
              </a:rPr>
            </a:br>
            <a:endParaRPr lang="en-US" altLang="en-US" dirty="0">
              <a:cs typeface="Zar" pitchFamily="2" charset="0"/>
            </a:endParaRPr>
          </a:p>
        </p:txBody>
      </p:sp>
      <p:sp>
        <p:nvSpPr>
          <p:cNvPr id="2" name="Footer Placeholder 1"/>
          <p:cNvSpPr>
            <a:spLocks noGrp="1"/>
          </p:cNvSpPr>
          <p:nvPr>
            <p:ph type="ftr" sz="quarter" idx="11"/>
          </p:nvPr>
        </p:nvSpPr>
        <p:spPr/>
        <p:txBody>
          <a:bodyPr/>
          <a:lstStyle/>
          <a:p>
            <a:r>
              <a:rPr lang="fa-IR" smtClean="0"/>
              <a:t>مهندسی ارزش-خلاقیت- </a:t>
            </a:r>
            <a:r>
              <a:rPr lang="en-US" smtClean="0"/>
              <a:t>www.ravanshadnia.com</a:t>
            </a:r>
            <a:endParaRPr lang="en-US" dirty="0"/>
          </a:p>
        </p:txBody>
      </p:sp>
      <p:sp>
        <p:nvSpPr>
          <p:cNvPr id="3" name="Slide Number Placeholder 2"/>
          <p:cNvSpPr>
            <a:spLocks noGrp="1"/>
          </p:cNvSpPr>
          <p:nvPr>
            <p:ph type="sldNum" sz="quarter" idx="12"/>
          </p:nvPr>
        </p:nvSpPr>
        <p:spPr/>
        <p:txBody>
          <a:bodyPr/>
          <a:lstStyle/>
          <a:p>
            <a:fld id="{8BF94E1D-B273-4FD6-A7DD-B11FAD1D191C}" type="slidenum">
              <a:rPr lang="en-US" smtClean="0"/>
              <a:t>85</a:t>
            </a:fld>
            <a:endParaRPr lang="en-US"/>
          </a:p>
        </p:txBody>
      </p:sp>
    </p:spTree>
    <p:extLst>
      <p:ext uri="{BB962C8B-B14F-4D97-AF65-F5344CB8AC3E}">
        <p14:creationId xmlns:p14="http://schemas.microsoft.com/office/powerpoint/2010/main" val="3515346159"/>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8" name="Rectangle 2"/>
          <p:cNvSpPr>
            <a:spLocks noGrp="1" noChangeArrowheads="1"/>
          </p:cNvSpPr>
          <p:nvPr>
            <p:ph type="title"/>
          </p:nvPr>
        </p:nvSpPr>
        <p:spPr/>
        <p:txBody>
          <a:bodyPr/>
          <a:lstStyle/>
          <a:p>
            <a:r>
              <a:rPr lang="fa-IR" altLang="en-US" b="1">
                <a:solidFill>
                  <a:schemeClr val="hlink"/>
                </a:solidFill>
              </a:rPr>
              <a:t>توفان فكري در شركت ژيلت</a:t>
            </a:r>
            <a:endParaRPr lang="en-US" altLang="en-US" b="1">
              <a:solidFill>
                <a:schemeClr val="hlink"/>
              </a:solidFill>
            </a:endParaRPr>
          </a:p>
        </p:txBody>
      </p:sp>
      <p:sp>
        <p:nvSpPr>
          <p:cNvPr id="137219" name="Rectangle 3"/>
          <p:cNvSpPr>
            <a:spLocks noGrp="1" noChangeArrowheads="1"/>
          </p:cNvSpPr>
          <p:nvPr>
            <p:ph type="body" idx="1"/>
          </p:nvPr>
        </p:nvSpPr>
        <p:spPr>
          <a:xfrm>
            <a:off x="1117260" y="1876926"/>
            <a:ext cx="9720073" cy="4023360"/>
          </a:xfrm>
        </p:spPr>
        <p:txBody>
          <a:bodyPr>
            <a:noAutofit/>
          </a:bodyPr>
          <a:lstStyle/>
          <a:p>
            <a:pPr algn="r" rtl="1">
              <a:buFont typeface="Wingdings" panose="05000000000000000000" pitchFamily="2" charset="2"/>
              <a:buNone/>
            </a:pPr>
            <a:r>
              <a:rPr lang="fa-IR" altLang="en-US" sz="3600" b="1" dirty="0"/>
              <a:t>مديران خودشان را به جاي موي سر انسان تصور كردند آنها اين موضوع را در ذهن خود مجسم كردند كه موي سر چه ديدگاهي يه زندگي دارد: ازاينكه هر روز شسته مي شوم وحشت دارم. من از سشوار بدم مي آيد. من احساس پژمردگي و بي روحي مي كنم.بعضي خواهان شامپوي ملايم براي حفاظت از قسمت انتهاي آسيب ديده موهاي خود شدند.هر كس احساسات متفاوتي داشت در نتيچه اين امر شامپوي </a:t>
            </a:r>
            <a:r>
              <a:rPr lang="en-US" altLang="en-US" sz="3600" b="1" dirty="0" err="1"/>
              <a:t>Silkience</a:t>
            </a:r>
            <a:r>
              <a:rPr lang="fa-IR" altLang="en-US" sz="3600" b="1" dirty="0"/>
              <a:t> بود كه با نيازهاي مختلف موهاي مختلف سازگاري داشت.  </a:t>
            </a:r>
            <a:endParaRPr lang="en-US" altLang="en-US" sz="3600" b="1" dirty="0"/>
          </a:p>
        </p:txBody>
      </p:sp>
      <p:sp>
        <p:nvSpPr>
          <p:cNvPr id="2" name="Footer Placeholder 1"/>
          <p:cNvSpPr>
            <a:spLocks noGrp="1"/>
          </p:cNvSpPr>
          <p:nvPr>
            <p:ph type="ftr" sz="quarter" idx="11"/>
          </p:nvPr>
        </p:nvSpPr>
        <p:spPr/>
        <p:txBody>
          <a:bodyPr/>
          <a:lstStyle/>
          <a:p>
            <a:r>
              <a:rPr lang="fa-IR" smtClean="0"/>
              <a:t>مهندسی ارزش-خلاقیت- </a:t>
            </a:r>
            <a:r>
              <a:rPr lang="en-US" smtClean="0"/>
              <a:t>www.ravanshadnia.com</a:t>
            </a:r>
            <a:endParaRPr lang="en-US" dirty="0"/>
          </a:p>
        </p:txBody>
      </p:sp>
      <p:sp>
        <p:nvSpPr>
          <p:cNvPr id="3" name="Slide Number Placeholder 2"/>
          <p:cNvSpPr>
            <a:spLocks noGrp="1"/>
          </p:cNvSpPr>
          <p:nvPr>
            <p:ph type="sldNum" sz="quarter" idx="12"/>
          </p:nvPr>
        </p:nvSpPr>
        <p:spPr/>
        <p:txBody>
          <a:bodyPr/>
          <a:lstStyle/>
          <a:p>
            <a:fld id="{8BF94E1D-B273-4FD6-A7DD-B11FAD1D191C}" type="slidenum">
              <a:rPr lang="en-US" smtClean="0"/>
              <a:t>86</a:t>
            </a:fld>
            <a:endParaRPr lang="en-US"/>
          </a:p>
        </p:txBody>
      </p:sp>
    </p:spTree>
    <p:extLst>
      <p:ext uri="{BB962C8B-B14F-4D97-AF65-F5344CB8AC3E}">
        <p14:creationId xmlns:p14="http://schemas.microsoft.com/office/powerpoint/2010/main" val="2430355718"/>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7" name="Rectangle 3"/>
          <p:cNvSpPr>
            <a:spLocks noGrp="1" noChangeArrowheads="1"/>
          </p:cNvSpPr>
          <p:nvPr>
            <p:ph type="body" idx="1"/>
          </p:nvPr>
        </p:nvSpPr>
        <p:spPr/>
        <p:txBody>
          <a:bodyPr/>
          <a:lstStyle/>
          <a:p>
            <a:pPr>
              <a:buFont typeface="Wingdings" panose="05000000000000000000" pitchFamily="2" charset="2"/>
              <a:buNone/>
            </a:pPr>
            <a:endParaRPr lang="en-US" altLang="en-US">
              <a:cs typeface="Zar" pitchFamily="2" charset="0"/>
            </a:endParaRPr>
          </a:p>
        </p:txBody>
      </p:sp>
      <p:graphicFrame>
        <p:nvGraphicFramePr>
          <p:cNvPr id="139298" name="Group 34"/>
          <p:cNvGraphicFramePr>
            <a:graphicFrameLocks noGrp="1"/>
          </p:cNvGraphicFramePr>
          <p:nvPr/>
        </p:nvGraphicFramePr>
        <p:xfrm>
          <a:off x="3048000" y="1773238"/>
          <a:ext cx="6096000" cy="4663440"/>
        </p:xfrm>
        <a:graphic>
          <a:graphicData uri="http://schemas.openxmlformats.org/drawingml/2006/table">
            <a:tbl>
              <a:tblPr rtl="1"/>
              <a:tblGrid>
                <a:gridCol w="3048000">
                  <a:extLst>
                    <a:ext uri="{9D8B030D-6E8A-4147-A177-3AD203B41FA5}">
                      <a16:colId xmlns:a16="http://schemas.microsoft.com/office/drawing/2014/main" val="3989276985"/>
                    </a:ext>
                  </a:extLst>
                </a:gridCol>
                <a:gridCol w="3048000">
                  <a:extLst>
                    <a:ext uri="{9D8B030D-6E8A-4147-A177-3AD203B41FA5}">
                      <a16:colId xmlns:a16="http://schemas.microsoft.com/office/drawing/2014/main" val="1465332677"/>
                    </a:ext>
                  </a:extLst>
                </a:gridCol>
              </a:tblGrid>
              <a:tr h="2032000">
                <a:tc>
                  <a:txBody>
                    <a:bodyPr/>
                    <a:lstStyle>
                      <a:lvl1pPr>
                        <a:spcBef>
                          <a:spcPct val="20000"/>
                        </a:spcBef>
                        <a:buClr>
                          <a:schemeClr val="accent2"/>
                        </a:buClr>
                        <a:buFont typeface="Wingdings" panose="05000000000000000000" pitchFamily="2" charset="2"/>
                        <a:defRPr sz="2600">
                          <a:solidFill>
                            <a:schemeClr val="tx1"/>
                          </a:solidFill>
                          <a:latin typeface="Verdana" panose="020B0604030504040204" pitchFamily="34" charset="0"/>
                          <a:cs typeface="Arial" panose="020B0604020202020204" pitchFamily="34" charset="0"/>
                        </a:defRPr>
                      </a:lvl1pPr>
                      <a:lvl2pPr indent="14288">
                        <a:spcBef>
                          <a:spcPct val="20000"/>
                        </a:spcBef>
                        <a:buClr>
                          <a:schemeClr val="accent2"/>
                        </a:buClr>
                        <a:buFont typeface="Wingdings" panose="05000000000000000000" pitchFamily="2" charset="2"/>
                        <a:defRPr sz="2200">
                          <a:solidFill>
                            <a:schemeClr val="tx1"/>
                          </a:solidFill>
                          <a:latin typeface="Verdana" panose="020B0604030504040204" pitchFamily="34" charset="0"/>
                          <a:cs typeface="Arial" panose="020B0604020202020204" pitchFamily="34" charset="0"/>
                        </a:defRPr>
                      </a:lvl2pPr>
                      <a:lvl3pPr indent="-4763">
                        <a:spcBef>
                          <a:spcPct val="20000"/>
                        </a:spcBef>
                        <a:buClr>
                          <a:schemeClr val="accent2"/>
                        </a:buClr>
                        <a:buFont typeface="Wingdings" panose="05000000000000000000" pitchFamily="2" charset="2"/>
                        <a:defRPr sz="2100">
                          <a:solidFill>
                            <a:schemeClr val="tx1"/>
                          </a:solidFill>
                          <a:latin typeface="Verdana" panose="020B0604030504040204" pitchFamily="34" charset="0"/>
                          <a:cs typeface="Arial" panose="020B0604020202020204" pitchFamily="34" charset="0"/>
                        </a:defRPr>
                      </a:lvl3pPr>
                      <a:lvl4pPr indent="-65088">
                        <a:spcBef>
                          <a:spcPct val="20000"/>
                        </a:spcBef>
                        <a:buClr>
                          <a:schemeClr val="accent2"/>
                        </a:buClr>
                        <a:buFont typeface="Wingdings" panose="05000000000000000000" pitchFamily="2" charset="2"/>
                        <a:defRPr>
                          <a:solidFill>
                            <a:schemeClr val="tx1"/>
                          </a:solidFill>
                          <a:latin typeface="Verdana" panose="020B0604030504040204" pitchFamily="34" charset="0"/>
                          <a:cs typeface="Arial" panose="020B0604020202020204" pitchFamily="34" charset="0"/>
                        </a:defRPr>
                      </a:lvl4pPr>
                      <a:lvl5pPr indent="-133350">
                        <a:spcBef>
                          <a:spcPct val="25000"/>
                        </a:spcBef>
                        <a:buClr>
                          <a:schemeClr val="accent2"/>
                        </a:buClr>
                        <a:buFont typeface="Wingdings" panose="05000000000000000000" pitchFamily="2" charset="2"/>
                        <a:defRPr>
                          <a:solidFill>
                            <a:schemeClr val="tx1"/>
                          </a:solidFill>
                          <a:latin typeface="Verdana" panose="020B0604030504040204" pitchFamily="34" charset="0"/>
                          <a:cs typeface="Arial" panose="020B0604020202020204" pitchFamily="34" charset="0"/>
                        </a:defRPr>
                      </a:lvl5pPr>
                      <a:lvl6pPr indent="-133350"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cs typeface="Arial" panose="020B0604020202020204" pitchFamily="34" charset="0"/>
                        </a:defRPr>
                      </a:lvl6pPr>
                      <a:lvl7pPr indent="-133350"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cs typeface="Arial" panose="020B0604020202020204" pitchFamily="34" charset="0"/>
                        </a:defRPr>
                      </a:lvl7pPr>
                      <a:lvl8pPr indent="-133350"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cs typeface="Arial" panose="020B0604020202020204" pitchFamily="34" charset="0"/>
                        </a:defRPr>
                      </a:lvl8pPr>
                      <a:lvl9pPr indent="-133350"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
                          <a:schemeClr val="accent2"/>
                        </a:buClr>
                        <a:buSzTx/>
                        <a:buFont typeface="Wingdings" panose="05000000000000000000" pitchFamily="2" charset="2"/>
                        <a:buNone/>
                        <a:tabLst/>
                      </a:pPr>
                      <a:r>
                        <a:rPr kumimoji="0" lang="fa-IR" altLang="en-US" sz="2100" b="1" i="0" u="sng" strike="noStrike" cap="none" normalizeH="0" baseline="0" smtClean="0">
                          <a:ln>
                            <a:noFill/>
                          </a:ln>
                          <a:solidFill>
                            <a:srgbClr val="FF66CC"/>
                          </a:solidFill>
                          <a:effectLst/>
                          <a:latin typeface="Arial" panose="020B0604020202020204" pitchFamily="34" charset="0"/>
                          <a:cs typeface="Arial" panose="020B0604020202020204" pitchFamily="34" charset="0"/>
                        </a:rPr>
                        <a:t>سعي كنيد آن را:</a:t>
                      </a:r>
                    </a:p>
                    <a:p>
                      <a:pPr marL="0" marR="0" lvl="0" indent="0" algn="l" defTabSz="914400" rtl="0" eaLnBrk="1" fontAlgn="base" latinLnBrk="0" hangingPunct="1">
                        <a:lnSpc>
                          <a:spcPct val="100000"/>
                        </a:lnSpc>
                        <a:spcBef>
                          <a:spcPct val="20000"/>
                        </a:spcBef>
                        <a:spcAft>
                          <a:spcPct val="0"/>
                        </a:spcAft>
                        <a:buClr>
                          <a:schemeClr val="accent2"/>
                        </a:buClr>
                        <a:buSzTx/>
                        <a:buFont typeface="Wingdings" panose="05000000000000000000" pitchFamily="2" charset="2"/>
                        <a:buNone/>
                        <a:tabLst/>
                      </a:pPr>
                      <a:r>
                        <a:rPr kumimoji="0" lang="fa-IR" altLang="en-US" sz="2100" b="1" i="0" u="none" strike="noStrike" cap="none" normalizeH="0" baseline="0" smtClean="0">
                          <a:ln>
                            <a:noFill/>
                          </a:ln>
                          <a:solidFill>
                            <a:schemeClr val="tx1"/>
                          </a:solidFill>
                          <a:effectLst/>
                          <a:latin typeface="Arial" panose="020B0604020202020204" pitchFamily="34" charset="0"/>
                          <a:cs typeface="Arial" panose="020B0604020202020204" pitchFamily="34" charset="0"/>
                        </a:rPr>
                        <a:t>بكشيد</a:t>
                      </a:r>
                    </a:p>
                    <a:p>
                      <a:pPr marL="0" marR="0" lvl="0" indent="0" algn="l" defTabSz="914400" rtl="0" eaLnBrk="1" fontAlgn="base" latinLnBrk="0" hangingPunct="1">
                        <a:lnSpc>
                          <a:spcPct val="100000"/>
                        </a:lnSpc>
                        <a:spcBef>
                          <a:spcPct val="20000"/>
                        </a:spcBef>
                        <a:spcAft>
                          <a:spcPct val="0"/>
                        </a:spcAft>
                        <a:buClr>
                          <a:schemeClr val="accent2"/>
                        </a:buClr>
                        <a:buSzTx/>
                        <a:buFont typeface="Wingdings" panose="05000000000000000000" pitchFamily="2" charset="2"/>
                        <a:buNone/>
                        <a:tabLst/>
                      </a:pPr>
                      <a:r>
                        <a:rPr kumimoji="0" lang="fa-IR" altLang="en-US" sz="2100" b="1" i="0" u="none" strike="noStrike" cap="none" normalizeH="0" baseline="0" smtClean="0">
                          <a:ln>
                            <a:noFill/>
                          </a:ln>
                          <a:solidFill>
                            <a:schemeClr val="tx1"/>
                          </a:solidFill>
                          <a:effectLst/>
                          <a:latin typeface="Arial" panose="020B0604020202020204" pitchFamily="34" charset="0"/>
                          <a:cs typeface="Arial" panose="020B0604020202020204" pitchFamily="34" charset="0"/>
                        </a:rPr>
                        <a:t>ببافيد</a:t>
                      </a:r>
                    </a:p>
                    <a:p>
                      <a:pPr marL="0" marR="0" lvl="0" indent="0" algn="l" defTabSz="914400" rtl="0" eaLnBrk="1" fontAlgn="base" latinLnBrk="0" hangingPunct="1">
                        <a:lnSpc>
                          <a:spcPct val="100000"/>
                        </a:lnSpc>
                        <a:spcBef>
                          <a:spcPct val="20000"/>
                        </a:spcBef>
                        <a:spcAft>
                          <a:spcPct val="0"/>
                        </a:spcAft>
                        <a:buClr>
                          <a:schemeClr val="accent2"/>
                        </a:buClr>
                        <a:buSzTx/>
                        <a:buFont typeface="Wingdings" panose="05000000000000000000" pitchFamily="2" charset="2"/>
                        <a:buNone/>
                        <a:tabLst/>
                      </a:pPr>
                      <a:r>
                        <a:rPr kumimoji="0" lang="fa-IR" altLang="en-US" sz="2100" b="1" i="0" u="none" strike="noStrike" cap="none" normalizeH="0" baseline="0" smtClean="0">
                          <a:ln>
                            <a:noFill/>
                          </a:ln>
                          <a:solidFill>
                            <a:schemeClr val="tx1"/>
                          </a:solidFill>
                          <a:effectLst/>
                          <a:latin typeface="Arial" panose="020B0604020202020204" pitchFamily="34" charset="0"/>
                          <a:cs typeface="Arial" panose="020B0604020202020204" pitchFamily="34" charset="0"/>
                        </a:rPr>
                        <a:t>آويزان كنيد</a:t>
                      </a:r>
                    </a:p>
                    <a:p>
                      <a:pPr marL="0" marR="0" lvl="0" indent="0" algn="l" defTabSz="914400" rtl="0" eaLnBrk="1" fontAlgn="base" latinLnBrk="0" hangingPunct="1">
                        <a:lnSpc>
                          <a:spcPct val="100000"/>
                        </a:lnSpc>
                        <a:spcBef>
                          <a:spcPct val="20000"/>
                        </a:spcBef>
                        <a:spcAft>
                          <a:spcPct val="0"/>
                        </a:spcAft>
                        <a:buClr>
                          <a:schemeClr val="accent2"/>
                        </a:buClr>
                        <a:buSzTx/>
                        <a:buFont typeface="Wingdings" panose="05000000000000000000" pitchFamily="2" charset="2"/>
                        <a:buNone/>
                        <a:tabLst/>
                      </a:pPr>
                      <a:r>
                        <a:rPr kumimoji="0" lang="fa-IR" altLang="en-US" sz="2100" b="1" i="0" u="none" strike="noStrike" cap="none" normalizeH="0" baseline="0" smtClean="0">
                          <a:ln>
                            <a:noFill/>
                          </a:ln>
                          <a:solidFill>
                            <a:schemeClr val="tx1"/>
                          </a:solidFill>
                          <a:effectLst/>
                          <a:latin typeface="Arial" panose="020B0604020202020204" pitchFamily="34" charset="0"/>
                          <a:cs typeface="Arial" panose="020B0604020202020204" pitchFamily="34" charset="0"/>
                        </a:rPr>
                        <a:t>از باد خالي كنيد</a:t>
                      </a:r>
                    </a:p>
                    <a:p>
                      <a:pPr marL="0" marR="0" lvl="0" indent="0" algn="l" defTabSz="914400" rtl="0" eaLnBrk="1" fontAlgn="base" latinLnBrk="0" hangingPunct="1">
                        <a:lnSpc>
                          <a:spcPct val="100000"/>
                        </a:lnSpc>
                        <a:spcBef>
                          <a:spcPct val="20000"/>
                        </a:spcBef>
                        <a:spcAft>
                          <a:spcPct val="0"/>
                        </a:spcAft>
                        <a:buClr>
                          <a:schemeClr val="accent2"/>
                        </a:buClr>
                        <a:buSzTx/>
                        <a:buFont typeface="Wingdings" panose="05000000000000000000" pitchFamily="2" charset="2"/>
                        <a:buNone/>
                        <a:tabLst/>
                      </a:pPr>
                      <a:r>
                        <a:rPr kumimoji="0" lang="fa-IR" altLang="en-US" sz="2100" b="1" i="0" u="none" strike="noStrike" cap="none" normalizeH="0" baseline="0" smtClean="0">
                          <a:ln>
                            <a:noFill/>
                          </a:ln>
                          <a:solidFill>
                            <a:schemeClr val="tx1"/>
                          </a:solidFill>
                          <a:effectLst/>
                          <a:latin typeface="Arial" panose="020B0604020202020204" pitchFamily="34" charset="0"/>
                          <a:cs typeface="Arial" panose="020B0604020202020204" pitchFamily="34" charset="0"/>
                        </a:rPr>
                        <a:t>گازدار كنيد</a:t>
                      </a:r>
                      <a:endParaRPr kumimoji="0" lang="en-US" altLang="en-US" sz="2100" b="1" i="0" u="none" strike="noStrike" cap="none" normalizeH="0" baseline="0" smtClean="0">
                        <a:ln>
                          <a:noFill/>
                        </a:ln>
                        <a:solidFill>
                          <a:schemeClr val="tx1"/>
                        </a:solidFill>
                        <a:effectLst/>
                        <a:latin typeface="Arial" panose="020B0604020202020204" pitchFamily="34" charset="0"/>
                        <a:cs typeface="Arial" panose="020B0604020202020204" pitchFamily="34"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accent2"/>
                        </a:buClr>
                        <a:buFont typeface="Wingdings" panose="05000000000000000000" pitchFamily="2" charset="2"/>
                        <a:defRPr sz="2600">
                          <a:solidFill>
                            <a:schemeClr val="tx1"/>
                          </a:solidFill>
                          <a:latin typeface="Verdana" panose="020B0604030504040204" pitchFamily="34" charset="0"/>
                          <a:cs typeface="Arial" panose="020B0604020202020204" pitchFamily="34" charset="0"/>
                        </a:defRPr>
                      </a:lvl1pPr>
                      <a:lvl2pPr indent="14288">
                        <a:spcBef>
                          <a:spcPct val="20000"/>
                        </a:spcBef>
                        <a:buClr>
                          <a:schemeClr val="accent2"/>
                        </a:buClr>
                        <a:buFont typeface="Wingdings" panose="05000000000000000000" pitchFamily="2" charset="2"/>
                        <a:defRPr sz="2200">
                          <a:solidFill>
                            <a:schemeClr val="tx1"/>
                          </a:solidFill>
                          <a:latin typeface="Verdana" panose="020B0604030504040204" pitchFamily="34" charset="0"/>
                          <a:cs typeface="Arial" panose="020B0604020202020204" pitchFamily="34" charset="0"/>
                        </a:defRPr>
                      </a:lvl2pPr>
                      <a:lvl3pPr indent="-4763">
                        <a:spcBef>
                          <a:spcPct val="20000"/>
                        </a:spcBef>
                        <a:buClr>
                          <a:schemeClr val="accent2"/>
                        </a:buClr>
                        <a:buFont typeface="Wingdings" panose="05000000000000000000" pitchFamily="2" charset="2"/>
                        <a:defRPr sz="2100">
                          <a:solidFill>
                            <a:schemeClr val="tx1"/>
                          </a:solidFill>
                          <a:latin typeface="Verdana" panose="020B0604030504040204" pitchFamily="34" charset="0"/>
                          <a:cs typeface="Arial" panose="020B0604020202020204" pitchFamily="34" charset="0"/>
                        </a:defRPr>
                      </a:lvl3pPr>
                      <a:lvl4pPr indent="-65088">
                        <a:spcBef>
                          <a:spcPct val="20000"/>
                        </a:spcBef>
                        <a:buClr>
                          <a:schemeClr val="accent2"/>
                        </a:buClr>
                        <a:buFont typeface="Wingdings" panose="05000000000000000000" pitchFamily="2" charset="2"/>
                        <a:defRPr>
                          <a:solidFill>
                            <a:schemeClr val="tx1"/>
                          </a:solidFill>
                          <a:latin typeface="Verdana" panose="020B0604030504040204" pitchFamily="34" charset="0"/>
                          <a:cs typeface="Arial" panose="020B0604020202020204" pitchFamily="34" charset="0"/>
                        </a:defRPr>
                      </a:lvl4pPr>
                      <a:lvl5pPr indent="-133350">
                        <a:spcBef>
                          <a:spcPct val="25000"/>
                        </a:spcBef>
                        <a:buClr>
                          <a:schemeClr val="accent2"/>
                        </a:buClr>
                        <a:buFont typeface="Wingdings" panose="05000000000000000000" pitchFamily="2" charset="2"/>
                        <a:defRPr>
                          <a:solidFill>
                            <a:schemeClr val="tx1"/>
                          </a:solidFill>
                          <a:latin typeface="Verdana" panose="020B0604030504040204" pitchFamily="34" charset="0"/>
                          <a:cs typeface="Arial" panose="020B0604020202020204" pitchFamily="34" charset="0"/>
                        </a:defRPr>
                      </a:lvl5pPr>
                      <a:lvl6pPr indent="-133350"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cs typeface="Arial" panose="020B0604020202020204" pitchFamily="34" charset="0"/>
                        </a:defRPr>
                      </a:lvl6pPr>
                      <a:lvl7pPr indent="-133350"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cs typeface="Arial" panose="020B0604020202020204" pitchFamily="34" charset="0"/>
                        </a:defRPr>
                      </a:lvl7pPr>
                      <a:lvl8pPr indent="-133350"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cs typeface="Arial" panose="020B0604020202020204" pitchFamily="34" charset="0"/>
                        </a:defRPr>
                      </a:lvl8pPr>
                      <a:lvl9pPr indent="-133350"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
                          <a:schemeClr val="accent2"/>
                        </a:buClr>
                        <a:buSzTx/>
                        <a:buFont typeface="Wingdings" panose="05000000000000000000" pitchFamily="2" charset="2"/>
                        <a:buNone/>
                        <a:tabLst/>
                      </a:pPr>
                      <a:r>
                        <a:rPr kumimoji="0" lang="fa-IR" altLang="en-US" sz="2100" b="1" i="0" u="sng" strike="noStrike" cap="none" normalizeH="0" baseline="0" smtClean="0">
                          <a:ln>
                            <a:noFill/>
                          </a:ln>
                          <a:solidFill>
                            <a:srgbClr val="FF66CC"/>
                          </a:solidFill>
                          <a:effectLst/>
                          <a:latin typeface="Arial" panose="020B0604020202020204" pitchFamily="34" charset="0"/>
                          <a:cs typeface="Arial" panose="020B0604020202020204" pitchFamily="34" charset="0"/>
                        </a:rPr>
                        <a:t>آن را به صورت زير درآوريد:</a:t>
                      </a:r>
                    </a:p>
                    <a:p>
                      <a:pPr marL="0" marR="0" lvl="0" indent="0" algn="l" defTabSz="914400" rtl="0" eaLnBrk="1" fontAlgn="base" latinLnBrk="0" hangingPunct="1">
                        <a:lnSpc>
                          <a:spcPct val="100000"/>
                        </a:lnSpc>
                        <a:spcBef>
                          <a:spcPct val="20000"/>
                        </a:spcBef>
                        <a:spcAft>
                          <a:spcPct val="0"/>
                        </a:spcAft>
                        <a:buClr>
                          <a:schemeClr val="accent2"/>
                        </a:buClr>
                        <a:buSzTx/>
                        <a:buFont typeface="Wingdings" panose="05000000000000000000" pitchFamily="2" charset="2"/>
                        <a:buNone/>
                        <a:tabLst/>
                      </a:pPr>
                      <a:r>
                        <a:rPr kumimoji="0" lang="fa-IR" altLang="en-US" sz="2100" b="1" i="0" u="none" strike="noStrike" cap="none" normalizeH="0" baseline="0" smtClean="0">
                          <a:ln>
                            <a:noFill/>
                          </a:ln>
                          <a:solidFill>
                            <a:schemeClr val="tx1"/>
                          </a:solidFill>
                          <a:effectLst/>
                          <a:latin typeface="Arial" panose="020B0604020202020204" pitchFamily="34" charset="0"/>
                          <a:cs typeface="Arial" panose="020B0604020202020204" pitchFamily="34" charset="0"/>
                        </a:rPr>
                        <a:t>نرم و ملايم</a:t>
                      </a:r>
                    </a:p>
                    <a:p>
                      <a:pPr marL="0" marR="0" lvl="0" indent="0" algn="l" defTabSz="914400" rtl="0" eaLnBrk="1" fontAlgn="base" latinLnBrk="0" hangingPunct="1">
                        <a:lnSpc>
                          <a:spcPct val="100000"/>
                        </a:lnSpc>
                        <a:spcBef>
                          <a:spcPct val="20000"/>
                        </a:spcBef>
                        <a:spcAft>
                          <a:spcPct val="0"/>
                        </a:spcAft>
                        <a:buClr>
                          <a:schemeClr val="accent2"/>
                        </a:buClr>
                        <a:buSzTx/>
                        <a:buFont typeface="Wingdings" panose="05000000000000000000" pitchFamily="2" charset="2"/>
                        <a:buNone/>
                        <a:tabLst/>
                      </a:pPr>
                      <a:r>
                        <a:rPr kumimoji="0" lang="fa-IR" altLang="en-US" sz="2100" b="1" i="0" u="none" strike="noStrike" cap="none" normalizeH="0" baseline="0" smtClean="0">
                          <a:ln>
                            <a:noFill/>
                          </a:ln>
                          <a:solidFill>
                            <a:schemeClr val="tx1"/>
                          </a:solidFill>
                          <a:effectLst/>
                          <a:latin typeface="Arial" panose="020B0604020202020204" pitchFamily="34" charset="0"/>
                          <a:cs typeface="Arial" panose="020B0604020202020204" pitchFamily="34" charset="0"/>
                        </a:rPr>
                        <a:t>سخت</a:t>
                      </a:r>
                    </a:p>
                    <a:p>
                      <a:pPr marL="0" marR="0" lvl="0" indent="0" algn="l" defTabSz="914400" rtl="0" eaLnBrk="1" fontAlgn="base" latinLnBrk="0" hangingPunct="1">
                        <a:lnSpc>
                          <a:spcPct val="100000"/>
                        </a:lnSpc>
                        <a:spcBef>
                          <a:spcPct val="20000"/>
                        </a:spcBef>
                        <a:spcAft>
                          <a:spcPct val="0"/>
                        </a:spcAft>
                        <a:buClr>
                          <a:schemeClr val="accent2"/>
                        </a:buClr>
                        <a:buSzTx/>
                        <a:buFont typeface="Wingdings" panose="05000000000000000000" pitchFamily="2" charset="2"/>
                        <a:buNone/>
                        <a:tabLst/>
                      </a:pPr>
                      <a:r>
                        <a:rPr kumimoji="0" lang="fa-IR" altLang="en-US" sz="2100" b="1" i="0" u="none" strike="noStrike" cap="none" normalizeH="0" baseline="0" smtClean="0">
                          <a:ln>
                            <a:noFill/>
                          </a:ln>
                          <a:solidFill>
                            <a:schemeClr val="tx1"/>
                          </a:solidFill>
                          <a:effectLst/>
                          <a:latin typeface="Arial" panose="020B0604020202020204" pitchFamily="34" charset="0"/>
                          <a:cs typeface="Arial" panose="020B0604020202020204" pitchFamily="34" charset="0"/>
                        </a:rPr>
                        <a:t>عمودي</a:t>
                      </a:r>
                    </a:p>
                    <a:p>
                      <a:pPr marL="0" marR="0" lvl="0" indent="0" algn="l" defTabSz="914400" rtl="0" eaLnBrk="1" fontAlgn="base" latinLnBrk="0" hangingPunct="1">
                        <a:lnSpc>
                          <a:spcPct val="100000"/>
                        </a:lnSpc>
                        <a:spcBef>
                          <a:spcPct val="20000"/>
                        </a:spcBef>
                        <a:spcAft>
                          <a:spcPct val="0"/>
                        </a:spcAft>
                        <a:buClr>
                          <a:schemeClr val="accent2"/>
                        </a:buClr>
                        <a:buSzTx/>
                        <a:buFont typeface="Wingdings" panose="05000000000000000000" pitchFamily="2" charset="2"/>
                        <a:buNone/>
                        <a:tabLst/>
                      </a:pPr>
                      <a:r>
                        <a:rPr kumimoji="0" lang="fa-IR" altLang="en-US" sz="2100" b="1" i="0" u="none" strike="noStrike" cap="none" normalizeH="0" baseline="0" smtClean="0">
                          <a:ln>
                            <a:noFill/>
                          </a:ln>
                          <a:solidFill>
                            <a:schemeClr val="tx1"/>
                          </a:solidFill>
                          <a:effectLst/>
                          <a:latin typeface="Arial" panose="020B0604020202020204" pitchFamily="34" charset="0"/>
                          <a:cs typeface="Arial" panose="020B0604020202020204" pitchFamily="34" charset="0"/>
                        </a:rPr>
                        <a:t>نشكن</a:t>
                      </a:r>
                    </a:p>
                    <a:p>
                      <a:pPr marL="0" marR="0" lvl="0" indent="0" algn="l" defTabSz="914400" rtl="0" eaLnBrk="1" fontAlgn="base" latinLnBrk="0" hangingPunct="1">
                        <a:lnSpc>
                          <a:spcPct val="100000"/>
                        </a:lnSpc>
                        <a:spcBef>
                          <a:spcPct val="20000"/>
                        </a:spcBef>
                        <a:spcAft>
                          <a:spcPct val="0"/>
                        </a:spcAft>
                        <a:buClr>
                          <a:schemeClr val="accent2"/>
                        </a:buClr>
                        <a:buSzTx/>
                        <a:buFont typeface="Wingdings" panose="05000000000000000000" pitchFamily="2" charset="2"/>
                        <a:buNone/>
                        <a:tabLst/>
                      </a:pPr>
                      <a:r>
                        <a:rPr kumimoji="0" lang="fa-IR" altLang="en-US" sz="2100" b="1" i="0" u="none" strike="noStrike" cap="none" normalizeH="0" baseline="0" smtClean="0">
                          <a:ln>
                            <a:noFill/>
                          </a:ln>
                          <a:solidFill>
                            <a:schemeClr val="tx1"/>
                          </a:solidFill>
                          <a:effectLst/>
                          <a:latin typeface="Arial" panose="020B0604020202020204" pitchFamily="34" charset="0"/>
                          <a:cs typeface="Arial" panose="020B0604020202020204" pitchFamily="34" charset="0"/>
                        </a:rPr>
                        <a:t>سه گوش</a:t>
                      </a:r>
                      <a:endParaRPr kumimoji="0" lang="en-US" altLang="en-US" sz="2100" b="1" i="0" u="none" strike="noStrike" cap="none" normalizeH="0" baseline="0" smtClean="0">
                        <a:ln>
                          <a:noFill/>
                        </a:ln>
                        <a:solidFill>
                          <a:schemeClr val="tx1"/>
                        </a:solidFill>
                        <a:effectLst/>
                        <a:latin typeface="Arial" panose="020B0604020202020204" pitchFamily="34" charset="0"/>
                        <a:cs typeface="Arial" panose="020B0604020202020204" pitchFamily="34"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046789570"/>
                  </a:ext>
                </a:extLst>
              </a:tr>
              <a:tr h="2032000">
                <a:tc>
                  <a:txBody>
                    <a:bodyPr/>
                    <a:lstStyle>
                      <a:lvl1pPr>
                        <a:spcBef>
                          <a:spcPct val="20000"/>
                        </a:spcBef>
                        <a:buClr>
                          <a:schemeClr val="accent2"/>
                        </a:buClr>
                        <a:buFont typeface="Wingdings" panose="05000000000000000000" pitchFamily="2" charset="2"/>
                        <a:defRPr sz="2600">
                          <a:solidFill>
                            <a:schemeClr val="tx1"/>
                          </a:solidFill>
                          <a:latin typeface="Verdana" panose="020B0604030504040204" pitchFamily="34" charset="0"/>
                          <a:cs typeface="Arial" panose="020B0604020202020204" pitchFamily="34" charset="0"/>
                        </a:defRPr>
                      </a:lvl1pPr>
                      <a:lvl2pPr indent="14288">
                        <a:spcBef>
                          <a:spcPct val="20000"/>
                        </a:spcBef>
                        <a:buClr>
                          <a:schemeClr val="accent2"/>
                        </a:buClr>
                        <a:buFont typeface="Wingdings" panose="05000000000000000000" pitchFamily="2" charset="2"/>
                        <a:defRPr sz="2200">
                          <a:solidFill>
                            <a:schemeClr val="tx1"/>
                          </a:solidFill>
                          <a:latin typeface="Verdana" panose="020B0604030504040204" pitchFamily="34" charset="0"/>
                          <a:cs typeface="Arial" panose="020B0604020202020204" pitchFamily="34" charset="0"/>
                        </a:defRPr>
                      </a:lvl2pPr>
                      <a:lvl3pPr indent="-4763">
                        <a:spcBef>
                          <a:spcPct val="20000"/>
                        </a:spcBef>
                        <a:buClr>
                          <a:schemeClr val="accent2"/>
                        </a:buClr>
                        <a:buFont typeface="Wingdings" panose="05000000000000000000" pitchFamily="2" charset="2"/>
                        <a:defRPr sz="2100">
                          <a:solidFill>
                            <a:schemeClr val="tx1"/>
                          </a:solidFill>
                          <a:latin typeface="Verdana" panose="020B0604030504040204" pitchFamily="34" charset="0"/>
                          <a:cs typeface="Arial" panose="020B0604020202020204" pitchFamily="34" charset="0"/>
                        </a:defRPr>
                      </a:lvl3pPr>
                      <a:lvl4pPr indent="-65088">
                        <a:spcBef>
                          <a:spcPct val="20000"/>
                        </a:spcBef>
                        <a:buClr>
                          <a:schemeClr val="accent2"/>
                        </a:buClr>
                        <a:buFont typeface="Wingdings" panose="05000000000000000000" pitchFamily="2" charset="2"/>
                        <a:defRPr>
                          <a:solidFill>
                            <a:schemeClr val="tx1"/>
                          </a:solidFill>
                          <a:latin typeface="Verdana" panose="020B0604030504040204" pitchFamily="34" charset="0"/>
                          <a:cs typeface="Arial" panose="020B0604020202020204" pitchFamily="34" charset="0"/>
                        </a:defRPr>
                      </a:lvl4pPr>
                      <a:lvl5pPr indent="-133350">
                        <a:spcBef>
                          <a:spcPct val="25000"/>
                        </a:spcBef>
                        <a:buClr>
                          <a:schemeClr val="accent2"/>
                        </a:buClr>
                        <a:buFont typeface="Wingdings" panose="05000000000000000000" pitchFamily="2" charset="2"/>
                        <a:defRPr>
                          <a:solidFill>
                            <a:schemeClr val="tx1"/>
                          </a:solidFill>
                          <a:latin typeface="Verdana" panose="020B0604030504040204" pitchFamily="34" charset="0"/>
                          <a:cs typeface="Arial" panose="020B0604020202020204" pitchFamily="34" charset="0"/>
                        </a:defRPr>
                      </a:lvl5pPr>
                      <a:lvl6pPr indent="-133350"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cs typeface="Arial" panose="020B0604020202020204" pitchFamily="34" charset="0"/>
                        </a:defRPr>
                      </a:lvl6pPr>
                      <a:lvl7pPr indent="-133350"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cs typeface="Arial" panose="020B0604020202020204" pitchFamily="34" charset="0"/>
                        </a:defRPr>
                      </a:lvl7pPr>
                      <a:lvl8pPr indent="-133350"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cs typeface="Arial" panose="020B0604020202020204" pitchFamily="34" charset="0"/>
                        </a:defRPr>
                      </a:lvl8pPr>
                      <a:lvl9pPr indent="-133350"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
                          <a:schemeClr val="accent2"/>
                        </a:buClr>
                        <a:buSzTx/>
                        <a:buFont typeface="Wingdings" panose="05000000000000000000" pitchFamily="2" charset="2"/>
                        <a:buNone/>
                        <a:tabLst/>
                      </a:pPr>
                      <a:r>
                        <a:rPr kumimoji="0" lang="fa-IR" altLang="en-US" sz="2100" b="1" i="0" u="sng" strike="noStrike" cap="none" normalizeH="0" baseline="0" smtClean="0">
                          <a:ln>
                            <a:noFill/>
                          </a:ln>
                          <a:solidFill>
                            <a:srgbClr val="FF66CC"/>
                          </a:solidFill>
                          <a:effectLst/>
                          <a:latin typeface="Arial" panose="020B0604020202020204" pitchFamily="34" charset="0"/>
                          <a:cs typeface="Arial" panose="020B0604020202020204" pitchFamily="34" charset="0"/>
                        </a:rPr>
                        <a:t>به چيزهاي زير فكر كنيد:</a:t>
                      </a:r>
                    </a:p>
                    <a:p>
                      <a:pPr marL="0" marR="0" lvl="0" indent="0" algn="l" defTabSz="914400" rtl="0" eaLnBrk="1" fontAlgn="base" latinLnBrk="0" hangingPunct="1">
                        <a:lnSpc>
                          <a:spcPct val="100000"/>
                        </a:lnSpc>
                        <a:spcBef>
                          <a:spcPct val="20000"/>
                        </a:spcBef>
                        <a:spcAft>
                          <a:spcPct val="0"/>
                        </a:spcAft>
                        <a:buClr>
                          <a:schemeClr val="accent2"/>
                        </a:buClr>
                        <a:buSzTx/>
                        <a:buFont typeface="Wingdings" panose="05000000000000000000" pitchFamily="2" charset="2"/>
                        <a:buNone/>
                        <a:tabLst/>
                      </a:pPr>
                      <a:r>
                        <a:rPr kumimoji="0" lang="fa-IR" altLang="en-US" sz="2100" b="1" i="0" u="none" strike="noStrike" cap="none" normalizeH="0" baseline="0" smtClean="0">
                          <a:ln>
                            <a:noFill/>
                          </a:ln>
                          <a:solidFill>
                            <a:schemeClr val="tx1"/>
                          </a:solidFill>
                          <a:effectLst/>
                          <a:latin typeface="Arial" panose="020B0604020202020204" pitchFamily="34" charset="0"/>
                          <a:cs typeface="Arial" panose="020B0604020202020204" pitchFamily="34" charset="0"/>
                        </a:rPr>
                        <a:t>تلويزيون</a:t>
                      </a:r>
                    </a:p>
                    <a:p>
                      <a:pPr marL="0" marR="0" lvl="0" indent="0" algn="l" defTabSz="914400" rtl="0" eaLnBrk="1" fontAlgn="base" latinLnBrk="0" hangingPunct="1">
                        <a:lnSpc>
                          <a:spcPct val="100000"/>
                        </a:lnSpc>
                        <a:spcBef>
                          <a:spcPct val="20000"/>
                        </a:spcBef>
                        <a:spcAft>
                          <a:spcPct val="0"/>
                        </a:spcAft>
                        <a:buClr>
                          <a:schemeClr val="accent2"/>
                        </a:buClr>
                        <a:buSzTx/>
                        <a:buFont typeface="Wingdings" panose="05000000000000000000" pitchFamily="2" charset="2"/>
                        <a:buNone/>
                        <a:tabLst/>
                      </a:pPr>
                      <a:r>
                        <a:rPr kumimoji="0" lang="fa-IR" altLang="en-US" sz="2100" b="1" i="0" u="none" strike="noStrike" cap="none" normalizeH="0" baseline="0" smtClean="0">
                          <a:ln>
                            <a:noFill/>
                          </a:ln>
                          <a:solidFill>
                            <a:schemeClr val="tx1"/>
                          </a:solidFill>
                          <a:effectLst/>
                          <a:latin typeface="Arial" panose="020B0604020202020204" pitchFamily="34" charset="0"/>
                          <a:cs typeface="Arial" panose="020B0604020202020204" pitchFamily="34" charset="0"/>
                        </a:rPr>
                        <a:t>مورچه </a:t>
                      </a:r>
                    </a:p>
                    <a:p>
                      <a:pPr marL="0" marR="0" lvl="0" indent="0" algn="l" defTabSz="914400" rtl="0" eaLnBrk="1" fontAlgn="base" latinLnBrk="0" hangingPunct="1">
                        <a:lnSpc>
                          <a:spcPct val="100000"/>
                        </a:lnSpc>
                        <a:spcBef>
                          <a:spcPct val="20000"/>
                        </a:spcBef>
                        <a:spcAft>
                          <a:spcPct val="0"/>
                        </a:spcAft>
                        <a:buClr>
                          <a:schemeClr val="accent2"/>
                        </a:buClr>
                        <a:buSzTx/>
                        <a:buFont typeface="Wingdings" panose="05000000000000000000" pitchFamily="2" charset="2"/>
                        <a:buNone/>
                        <a:tabLst/>
                      </a:pPr>
                      <a:r>
                        <a:rPr kumimoji="0" lang="fa-IR" altLang="en-US" sz="2100" b="1" i="0" u="none" strike="noStrike" cap="none" normalizeH="0" baseline="0" smtClean="0">
                          <a:ln>
                            <a:noFill/>
                          </a:ln>
                          <a:solidFill>
                            <a:schemeClr val="tx1"/>
                          </a:solidFill>
                          <a:effectLst/>
                          <a:latin typeface="Arial" panose="020B0604020202020204" pitchFamily="34" charset="0"/>
                          <a:cs typeface="Arial" panose="020B0604020202020204" pitchFamily="34" charset="0"/>
                        </a:rPr>
                        <a:t>چهار قصل</a:t>
                      </a:r>
                    </a:p>
                    <a:p>
                      <a:pPr marL="0" marR="0" lvl="0" indent="0" algn="l" defTabSz="914400" rtl="0" eaLnBrk="1" fontAlgn="base" latinLnBrk="0" hangingPunct="1">
                        <a:lnSpc>
                          <a:spcPct val="100000"/>
                        </a:lnSpc>
                        <a:spcBef>
                          <a:spcPct val="20000"/>
                        </a:spcBef>
                        <a:spcAft>
                          <a:spcPct val="0"/>
                        </a:spcAft>
                        <a:buClr>
                          <a:schemeClr val="accent2"/>
                        </a:buClr>
                        <a:buSzTx/>
                        <a:buFont typeface="Wingdings" panose="05000000000000000000" pitchFamily="2" charset="2"/>
                        <a:buNone/>
                        <a:tabLst/>
                      </a:pPr>
                      <a:r>
                        <a:rPr kumimoji="0" lang="fa-IR" altLang="en-US" sz="2100" b="1" i="0" u="none" strike="noStrike" cap="none" normalizeH="0" baseline="0" smtClean="0">
                          <a:ln>
                            <a:noFill/>
                          </a:ln>
                          <a:solidFill>
                            <a:schemeClr val="tx1"/>
                          </a:solidFill>
                          <a:effectLst/>
                          <a:latin typeface="Arial" panose="020B0604020202020204" pitchFamily="34" charset="0"/>
                          <a:cs typeface="Arial" panose="020B0604020202020204" pitchFamily="34" charset="0"/>
                        </a:rPr>
                        <a:t>ميكروب</a:t>
                      </a:r>
                    </a:p>
                    <a:p>
                      <a:pPr marL="0" marR="0" lvl="0" indent="0" algn="l" defTabSz="914400" rtl="0" eaLnBrk="1" fontAlgn="base" latinLnBrk="0" hangingPunct="1">
                        <a:lnSpc>
                          <a:spcPct val="100000"/>
                        </a:lnSpc>
                        <a:spcBef>
                          <a:spcPct val="20000"/>
                        </a:spcBef>
                        <a:spcAft>
                          <a:spcPct val="0"/>
                        </a:spcAft>
                        <a:buClr>
                          <a:schemeClr val="accent2"/>
                        </a:buClr>
                        <a:buSzTx/>
                        <a:buFont typeface="Wingdings" panose="05000000000000000000" pitchFamily="2" charset="2"/>
                        <a:buNone/>
                        <a:tabLst/>
                      </a:pPr>
                      <a:r>
                        <a:rPr kumimoji="0" lang="fa-IR" altLang="en-US" sz="2100" b="1" i="0" u="none" strike="noStrike" cap="none" normalizeH="0" baseline="0" smtClean="0">
                          <a:ln>
                            <a:noFill/>
                          </a:ln>
                          <a:solidFill>
                            <a:schemeClr val="tx1"/>
                          </a:solidFill>
                          <a:effectLst/>
                          <a:latin typeface="Arial" panose="020B0604020202020204" pitchFamily="34" charset="0"/>
                          <a:cs typeface="Arial" panose="020B0604020202020204" pitchFamily="34" charset="0"/>
                        </a:rPr>
                        <a:t>سر لانسلوت</a:t>
                      </a:r>
                      <a:endParaRPr kumimoji="0" lang="en-US" altLang="en-US" sz="2100" b="1" i="0" u="none" strike="noStrike" cap="none" normalizeH="0" baseline="0" smtClean="0">
                        <a:ln>
                          <a:noFill/>
                        </a:ln>
                        <a:solidFill>
                          <a:schemeClr val="tx1"/>
                        </a:solidFill>
                        <a:effectLst/>
                        <a:latin typeface="Arial" panose="020B0604020202020204" pitchFamily="34" charset="0"/>
                        <a:cs typeface="Arial" panose="020B0604020202020204" pitchFamily="34"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accent2"/>
                        </a:buClr>
                        <a:buFont typeface="Wingdings" panose="05000000000000000000" pitchFamily="2" charset="2"/>
                        <a:defRPr sz="2600">
                          <a:solidFill>
                            <a:schemeClr val="tx1"/>
                          </a:solidFill>
                          <a:latin typeface="Verdana" panose="020B0604030504040204" pitchFamily="34" charset="0"/>
                          <a:cs typeface="Arial" panose="020B0604020202020204" pitchFamily="34" charset="0"/>
                        </a:defRPr>
                      </a:lvl1pPr>
                      <a:lvl2pPr indent="14288">
                        <a:spcBef>
                          <a:spcPct val="20000"/>
                        </a:spcBef>
                        <a:buClr>
                          <a:schemeClr val="accent2"/>
                        </a:buClr>
                        <a:buFont typeface="Wingdings" panose="05000000000000000000" pitchFamily="2" charset="2"/>
                        <a:defRPr sz="2200">
                          <a:solidFill>
                            <a:schemeClr val="tx1"/>
                          </a:solidFill>
                          <a:latin typeface="Verdana" panose="020B0604030504040204" pitchFamily="34" charset="0"/>
                          <a:cs typeface="Arial" panose="020B0604020202020204" pitchFamily="34" charset="0"/>
                        </a:defRPr>
                      </a:lvl2pPr>
                      <a:lvl3pPr indent="-4763">
                        <a:spcBef>
                          <a:spcPct val="20000"/>
                        </a:spcBef>
                        <a:buClr>
                          <a:schemeClr val="accent2"/>
                        </a:buClr>
                        <a:buFont typeface="Wingdings" panose="05000000000000000000" pitchFamily="2" charset="2"/>
                        <a:defRPr sz="2100">
                          <a:solidFill>
                            <a:schemeClr val="tx1"/>
                          </a:solidFill>
                          <a:latin typeface="Verdana" panose="020B0604030504040204" pitchFamily="34" charset="0"/>
                          <a:cs typeface="Arial" panose="020B0604020202020204" pitchFamily="34" charset="0"/>
                        </a:defRPr>
                      </a:lvl3pPr>
                      <a:lvl4pPr indent="-65088">
                        <a:spcBef>
                          <a:spcPct val="20000"/>
                        </a:spcBef>
                        <a:buClr>
                          <a:schemeClr val="accent2"/>
                        </a:buClr>
                        <a:buFont typeface="Wingdings" panose="05000000000000000000" pitchFamily="2" charset="2"/>
                        <a:defRPr>
                          <a:solidFill>
                            <a:schemeClr val="tx1"/>
                          </a:solidFill>
                          <a:latin typeface="Verdana" panose="020B0604030504040204" pitchFamily="34" charset="0"/>
                          <a:cs typeface="Arial" panose="020B0604020202020204" pitchFamily="34" charset="0"/>
                        </a:defRPr>
                      </a:lvl4pPr>
                      <a:lvl5pPr indent="-133350">
                        <a:spcBef>
                          <a:spcPct val="25000"/>
                        </a:spcBef>
                        <a:buClr>
                          <a:schemeClr val="accent2"/>
                        </a:buClr>
                        <a:buFont typeface="Wingdings" panose="05000000000000000000" pitchFamily="2" charset="2"/>
                        <a:defRPr>
                          <a:solidFill>
                            <a:schemeClr val="tx1"/>
                          </a:solidFill>
                          <a:latin typeface="Verdana" panose="020B0604030504040204" pitchFamily="34" charset="0"/>
                          <a:cs typeface="Arial" panose="020B0604020202020204" pitchFamily="34" charset="0"/>
                        </a:defRPr>
                      </a:lvl5pPr>
                      <a:lvl6pPr indent="-133350"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cs typeface="Arial" panose="020B0604020202020204" pitchFamily="34" charset="0"/>
                        </a:defRPr>
                      </a:lvl6pPr>
                      <a:lvl7pPr indent="-133350"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cs typeface="Arial" panose="020B0604020202020204" pitchFamily="34" charset="0"/>
                        </a:defRPr>
                      </a:lvl7pPr>
                      <a:lvl8pPr indent="-133350"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cs typeface="Arial" panose="020B0604020202020204" pitchFamily="34" charset="0"/>
                        </a:defRPr>
                      </a:lvl8pPr>
                      <a:lvl9pPr indent="-133350"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
                          <a:schemeClr val="accent2"/>
                        </a:buClr>
                        <a:buSzTx/>
                        <a:buFont typeface="Wingdings" panose="05000000000000000000" pitchFamily="2" charset="2"/>
                        <a:buNone/>
                        <a:tabLst/>
                      </a:pPr>
                      <a:r>
                        <a:rPr kumimoji="0" lang="fa-IR" altLang="en-US" sz="2100" b="1" i="0" u="sng" strike="noStrike" cap="none" normalizeH="0" baseline="0" smtClean="0">
                          <a:ln>
                            <a:noFill/>
                          </a:ln>
                          <a:solidFill>
                            <a:srgbClr val="FF66CC"/>
                          </a:solidFill>
                          <a:effectLst/>
                          <a:latin typeface="Arial" panose="020B0604020202020204" pitchFamily="34" charset="0"/>
                          <a:cs typeface="Arial" panose="020B0604020202020204" pitchFamily="34" charset="0"/>
                        </a:rPr>
                        <a:t>برداريد يا اضافه كنيد:</a:t>
                      </a:r>
                    </a:p>
                    <a:p>
                      <a:pPr marL="0" marR="0" lvl="0" indent="0" algn="l" defTabSz="914400" rtl="0" eaLnBrk="1" fontAlgn="base" latinLnBrk="0" hangingPunct="1">
                        <a:lnSpc>
                          <a:spcPct val="100000"/>
                        </a:lnSpc>
                        <a:spcBef>
                          <a:spcPct val="20000"/>
                        </a:spcBef>
                        <a:spcAft>
                          <a:spcPct val="0"/>
                        </a:spcAft>
                        <a:buClr>
                          <a:schemeClr val="accent2"/>
                        </a:buClr>
                        <a:buSzTx/>
                        <a:buFont typeface="Wingdings" panose="05000000000000000000" pitchFamily="2" charset="2"/>
                        <a:buNone/>
                        <a:tabLst/>
                      </a:pPr>
                      <a:r>
                        <a:rPr kumimoji="0" lang="fa-IR" altLang="en-US" sz="2100" b="1" i="0" u="none" strike="noStrike" cap="none" normalizeH="0" baseline="0" smtClean="0">
                          <a:ln>
                            <a:noFill/>
                          </a:ln>
                          <a:solidFill>
                            <a:schemeClr val="tx1"/>
                          </a:solidFill>
                          <a:effectLst/>
                          <a:latin typeface="Arial" panose="020B0604020202020204" pitchFamily="34" charset="0"/>
                          <a:cs typeface="Arial" panose="020B0604020202020204" pitchFamily="34" charset="0"/>
                        </a:rPr>
                        <a:t>قيف </a:t>
                      </a:r>
                    </a:p>
                    <a:p>
                      <a:pPr marL="0" marR="0" lvl="0" indent="0" algn="l" defTabSz="914400" rtl="0" eaLnBrk="1" fontAlgn="base" latinLnBrk="0" hangingPunct="1">
                        <a:lnSpc>
                          <a:spcPct val="100000"/>
                        </a:lnSpc>
                        <a:spcBef>
                          <a:spcPct val="20000"/>
                        </a:spcBef>
                        <a:spcAft>
                          <a:spcPct val="0"/>
                        </a:spcAft>
                        <a:buClr>
                          <a:schemeClr val="accent2"/>
                        </a:buClr>
                        <a:buSzTx/>
                        <a:buFont typeface="Wingdings" panose="05000000000000000000" pitchFamily="2" charset="2"/>
                        <a:buNone/>
                        <a:tabLst/>
                      </a:pPr>
                      <a:r>
                        <a:rPr kumimoji="0" lang="fa-IR" altLang="en-US" sz="2100" b="1" i="0" u="none" strike="noStrike" cap="none" normalizeH="0" baseline="0" smtClean="0">
                          <a:ln>
                            <a:noFill/>
                          </a:ln>
                          <a:solidFill>
                            <a:schemeClr val="tx1"/>
                          </a:solidFill>
                          <a:effectLst/>
                          <a:latin typeface="Arial" panose="020B0604020202020204" pitchFamily="34" charset="0"/>
                          <a:cs typeface="Arial" panose="020B0604020202020204" pitchFamily="34" charset="0"/>
                        </a:rPr>
                        <a:t>شيار</a:t>
                      </a:r>
                    </a:p>
                    <a:p>
                      <a:pPr marL="0" marR="0" lvl="0" indent="0" algn="l" defTabSz="914400" rtl="0" eaLnBrk="1" fontAlgn="base" latinLnBrk="0" hangingPunct="1">
                        <a:lnSpc>
                          <a:spcPct val="100000"/>
                        </a:lnSpc>
                        <a:spcBef>
                          <a:spcPct val="20000"/>
                        </a:spcBef>
                        <a:spcAft>
                          <a:spcPct val="0"/>
                        </a:spcAft>
                        <a:buClr>
                          <a:schemeClr val="accent2"/>
                        </a:buClr>
                        <a:buSzTx/>
                        <a:buFont typeface="Wingdings" panose="05000000000000000000" pitchFamily="2" charset="2"/>
                        <a:buNone/>
                        <a:tabLst/>
                      </a:pPr>
                      <a:r>
                        <a:rPr kumimoji="0" lang="fa-IR" altLang="en-US" sz="2100" b="1" i="0" u="none" strike="noStrike" cap="none" normalizeH="0" baseline="0" smtClean="0">
                          <a:ln>
                            <a:noFill/>
                          </a:ln>
                          <a:solidFill>
                            <a:schemeClr val="tx1"/>
                          </a:solidFill>
                          <a:effectLst/>
                          <a:latin typeface="Arial" panose="020B0604020202020204" pitchFamily="34" charset="0"/>
                          <a:cs typeface="Arial" panose="020B0604020202020204" pitchFamily="34" charset="0"/>
                        </a:rPr>
                        <a:t>الكل</a:t>
                      </a:r>
                    </a:p>
                    <a:p>
                      <a:pPr marL="0" marR="0" lvl="0" indent="0" algn="l" defTabSz="914400" rtl="0" eaLnBrk="1" fontAlgn="base" latinLnBrk="0" hangingPunct="1">
                        <a:lnSpc>
                          <a:spcPct val="100000"/>
                        </a:lnSpc>
                        <a:spcBef>
                          <a:spcPct val="20000"/>
                        </a:spcBef>
                        <a:spcAft>
                          <a:spcPct val="0"/>
                        </a:spcAft>
                        <a:buClr>
                          <a:schemeClr val="accent2"/>
                        </a:buClr>
                        <a:buSzTx/>
                        <a:buFont typeface="Wingdings" panose="05000000000000000000" pitchFamily="2" charset="2"/>
                        <a:buNone/>
                        <a:tabLst/>
                      </a:pPr>
                      <a:r>
                        <a:rPr kumimoji="0" lang="fa-IR" altLang="en-US" sz="2100" b="1" i="0" u="none" strike="noStrike" cap="none" normalizeH="0" baseline="0" smtClean="0">
                          <a:ln>
                            <a:noFill/>
                          </a:ln>
                          <a:solidFill>
                            <a:schemeClr val="tx1"/>
                          </a:solidFill>
                          <a:effectLst/>
                          <a:latin typeface="Arial" panose="020B0604020202020204" pitchFamily="34" charset="0"/>
                          <a:cs typeface="Arial" panose="020B0604020202020204" pitchFamily="34" charset="0"/>
                        </a:rPr>
                        <a:t>ولكرو</a:t>
                      </a:r>
                    </a:p>
                    <a:p>
                      <a:pPr marL="0" marR="0" lvl="0" indent="0" algn="l" defTabSz="914400" rtl="0" eaLnBrk="1" fontAlgn="base" latinLnBrk="0" hangingPunct="1">
                        <a:lnSpc>
                          <a:spcPct val="100000"/>
                        </a:lnSpc>
                        <a:spcBef>
                          <a:spcPct val="20000"/>
                        </a:spcBef>
                        <a:spcAft>
                          <a:spcPct val="0"/>
                        </a:spcAft>
                        <a:buClr>
                          <a:schemeClr val="accent2"/>
                        </a:buClr>
                        <a:buSzTx/>
                        <a:buFont typeface="Wingdings" panose="05000000000000000000" pitchFamily="2" charset="2"/>
                        <a:buNone/>
                        <a:tabLst/>
                      </a:pPr>
                      <a:r>
                        <a:rPr kumimoji="0" lang="fa-IR" altLang="en-US" sz="2100" b="1" i="0" u="none" strike="noStrike" cap="none" normalizeH="0" baseline="0" smtClean="0">
                          <a:ln>
                            <a:noFill/>
                          </a:ln>
                          <a:solidFill>
                            <a:schemeClr val="tx1"/>
                          </a:solidFill>
                          <a:effectLst/>
                          <a:latin typeface="Arial" panose="020B0604020202020204" pitchFamily="34" charset="0"/>
                          <a:cs typeface="Arial" panose="020B0604020202020204" pitchFamily="34" charset="0"/>
                        </a:rPr>
                        <a:t>قدرت</a:t>
                      </a:r>
                      <a:endParaRPr kumimoji="0" lang="en-US" altLang="en-US" sz="2100" b="1" i="0" u="none" strike="noStrike" cap="none" normalizeH="0" baseline="0" smtClean="0">
                        <a:ln>
                          <a:noFill/>
                        </a:ln>
                        <a:solidFill>
                          <a:schemeClr val="tx1"/>
                        </a:solidFill>
                        <a:effectLst/>
                        <a:latin typeface="Arial" panose="020B0604020202020204" pitchFamily="34" charset="0"/>
                        <a:cs typeface="Arial" panose="020B0604020202020204" pitchFamily="34"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373384536"/>
                  </a:ext>
                </a:extLst>
              </a:tr>
            </a:tbl>
          </a:graphicData>
        </a:graphic>
      </p:graphicFrame>
      <p:sp>
        <p:nvSpPr>
          <p:cNvPr id="139292" name="Rectangle 28"/>
          <p:cNvSpPr>
            <a:spLocks noGrp="1" noChangeArrowheads="1"/>
          </p:cNvSpPr>
          <p:nvPr>
            <p:ph type="title"/>
          </p:nvPr>
        </p:nvSpPr>
        <p:spPr/>
        <p:txBody>
          <a:bodyPr/>
          <a:lstStyle/>
          <a:p>
            <a:r>
              <a:rPr lang="fa-IR" altLang="en-US" b="1">
                <a:solidFill>
                  <a:srgbClr val="9900CC"/>
                </a:solidFill>
              </a:rPr>
              <a:t>53/27 چك ليست بهسازي محصول</a:t>
            </a:r>
            <a:endParaRPr lang="en-US" altLang="en-US" b="1">
              <a:solidFill>
                <a:srgbClr val="9900CC"/>
              </a:solidFill>
            </a:endParaRPr>
          </a:p>
        </p:txBody>
      </p:sp>
      <p:sp>
        <p:nvSpPr>
          <p:cNvPr id="2" name="Footer Placeholder 1"/>
          <p:cNvSpPr>
            <a:spLocks noGrp="1"/>
          </p:cNvSpPr>
          <p:nvPr>
            <p:ph type="ftr" sz="quarter" idx="11"/>
          </p:nvPr>
        </p:nvSpPr>
        <p:spPr/>
        <p:txBody>
          <a:bodyPr/>
          <a:lstStyle/>
          <a:p>
            <a:r>
              <a:rPr lang="fa-IR" smtClean="0"/>
              <a:t>مهندسی ارزش-خلاقیت- </a:t>
            </a:r>
            <a:r>
              <a:rPr lang="en-US" smtClean="0"/>
              <a:t>www.ravanshadnia.com</a:t>
            </a:r>
            <a:endParaRPr lang="en-US" dirty="0"/>
          </a:p>
        </p:txBody>
      </p:sp>
      <p:sp>
        <p:nvSpPr>
          <p:cNvPr id="3" name="Slide Number Placeholder 2"/>
          <p:cNvSpPr>
            <a:spLocks noGrp="1"/>
          </p:cNvSpPr>
          <p:nvPr>
            <p:ph type="sldNum" sz="quarter" idx="12"/>
          </p:nvPr>
        </p:nvSpPr>
        <p:spPr/>
        <p:txBody>
          <a:bodyPr/>
          <a:lstStyle/>
          <a:p>
            <a:fld id="{8BF94E1D-B273-4FD6-A7DD-B11FAD1D191C}" type="slidenum">
              <a:rPr lang="en-US" smtClean="0"/>
              <a:t>87</a:t>
            </a:fld>
            <a:endParaRPr lang="en-US"/>
          </a:p>
        </p:txBody>
      </p:sp>
    </p:spTree>
    <p:extLst>
      <p:ext uri="{BB962C8B-B14F-4D97-AF65-F5344CB8AC3E}">
        <p14:creationId xmlns:p14="http://schemas.microsoft.com/office/powerpoint/2010/main" val="2573012612"/>
      </p:ext>
    </p:extLst>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458" name="Rectangle 2"/>
          <p:cNvSpPr>
            <a:spLocks noGrp="1" noChangeArrowheads="1"/>
          </p:cNvSpPr>
          <p:nvPr>
            <p:ph type="title"/>
          </p:nvPr>
        </p:nvSpPr>
        <p:spPr/>
        <p:txBody>
          <a:bodyPr/>
          <a:lstStyle/>
          <a:p>
            <a:r>
              <a:rPr lang="fa-IR" altLang="en-US" b="1">
                <a:solidFill>
                  <a:srgbClr val="9900CC"/>
                </a:solidFill>
              </a:rPr>
              <a:t>59/33 يافتن راه حل مسئله در خواب و رويا</a:t>
            </a:r>
            <a:endParaRPr lang="en-US" altLang="en-US" b="1">
              <a:solidFill>
                <a:srgbClr val="9900CC"/>
              </a:solidFill>
            </a:endParaRPr>
          </a:p>
        </p:txBody>
      </p:sp>
      <p:sp>
        <p:nvSpPr>
          <p:cNvPr id="147459" name="Rectangle 3"/>
          <p:cNvSpPr>
            <a:spLocks noGrp="1" noChangeArrowheads="1"/>
          </p:cNvSpPr>
          <p:nvPr>
            <p:ph type="body" idx="1"/>
          </p:nvPr>
        </p:nvSpPr>
        <p:spPr>
          <a:xfrm>
            <a:off x="649705" y="2084832"/>
            <a:ext cx="10852483" cy="4267200"/>
          </a:xfrm>
        </p:spPr>
        <p:txBody>
          <a:bodyPr>
            <a:noAutofit/>
          </a:bodyPr>
          <a:lstStyle/>
          <a:p>
            <a:pPr algn="r">
              <a:buFont typeface="Wingdings" panose="05000000000000000000" pitchFamily="2" charset="2"/>
              <a:buNone/>
            </a:pPr>
            <a:r>
              <a:rPr lang="fa-IR" altLang="en-US" sz="4000" b="1" dirty="0"/>
              <a:t>توماس اديسون اغلب از دوره هاي كوتاه خواب براي پرورش ايده ها استفاده مي كرد. روي صندلي مي نشست و در حالي كه ريگ هايي را در دست داشت و درباره مسئله فكر مي كرد به خواب فرو مي رفت. هنگامي كه خواب مي رفت ريگ ها از دستش بر روي بشقاب هاي ضخيم روي كف اتاق مي ريخت. وي مدعي بود كه اين  روش به او كمك مي كند تا با استفاده از فعاليت ضمير نيمه آگاهش براي حل مسئله در حالت نزديك به خواب به ايده هاي جديدي دست يابد. </a:t>
            </a:r>
            <a:endParaRPr lang="en-US" altLang="en-US" sz="4000" b="1" dirty="0"/>
          </a:p>
        </p:txBody>
      </p:sp>
      <p:sp>
        <p:nvSpPr>
          <p:cNvPr id="2" name="Footer Placeholder 1"/>
          <p:cNvSpPr>
            <a:spLocks noGrp="1"/>
          </p:cNvSpPr>
          <p:nvPr>
            <p:ph type="ftr" sz="quarter" idx="11"/>
          </p:nvPr>
        </p:nvSpPr>
        <p:spPr/>
        <p:txBody>
          <a:bodyPr/>
          <a:lstStyle/>
          <a:p>
            <a:r>
              <a:rPr lang="fa-IR" smtClean="0"/>
              <a:t>مهندسی ارزش-خلاقیت- </a:t>
            </a:r>
            <a:r>
              <a:rPr lang="en-US" smtClean="0"/>
              <a:t>www.ravanshadnia.com</a:t>
            </a:r>
            <a:endParaRPr lang="en-US" dirty="0"/>
          </a:p>
        </p:txBody>
      </p:sp>
      <p:sp>
        <p:nvSpPr>
          <p:cNvPr id="3" name="Slide Number Placeholder 2"/>
          <p:cNvSpPr>
            <a:spLocks noGrp="1"/>
          </p:cNvSpPr>
          <p:nvPr>
            <p:ph type="sldNum" sz="quarter" idx="12"/>
          </p:nvPr>
        </p:nvSpPr>
        <p:spPr/>
        <p:txBody>
          <a:bodyPr/>
          <a:lstStyle/>
          <a:p>
            <a:fld id="{8BF94E1D-B273-4FD6-A7DD-B11FAD1D191C}" type="slidenum">
              <a:rPr lang="en-US" smtClean="0"/>
              <a:t>88</a:t>
            </a:fld>
            <a:endParaRPr lang="en-US"/>
          </a:p>
        </p:txBody>
      </p:sp>
    </p:spTree>
    <p:extLst>
      <p:ext uri="{BB962C8B-B14F-4D97-AF65-F5344CB8AC3E}">
        <p14:creationId xmlns:p14="http://schemas.microsoft.com/office/powerpoint/2010/main" val="3325395668"/>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482" name="Rectangle 2"/>
          <p:cNvSpPr>
            <a:spLocks noGrp="1" noChangeArrowheads="1"/>
          </p:cNvSpPr>
          <p:nvPr>
            <p:ph type="title"/>
          </p:nvPr>
        </p:nvSpPr>
        <p:spPr/>
        <p:txBody>
          <a:bodyPr/>
          <a:lstStyle/>
          <a:p>
            <a:r>
              <a:rPr lang="fa-IR" altLang="en-US" b="1">
                <a:solidFill>
                  <a:srgbClr val="9900CC"/>
                </a:solidFill>
              </a:rPr>
              <a:t>60/34 تكنيك هاي دوكلمه اي</a:t>
            </a:r>
            <a:endParaRPr lang="en-US" altLang="en-US" b="1">
              <a:solidFill>
                <a:srgbClr val="9900CC"/>
              </a:solidFill>
            </a:endParaRPr>
          </a:p>
        </p:txBody>
      </p:sp>
      <p:sp>
        <p:nvSpPr>
          <p:cNvPr id="148483" name="Rectangle 3"/>
          <p:cNvSpPr>
            <a:spLocks noGrp="1" noChangeArrowheads="1"/>
          </p:cNvSpPr>
          <p:nvPr>
            <p:ph type="body" idx="1"/>
          </p:nvPr>
        </p:nvSpPr>
        <p:spPr/>
        <p:txBody>
          <a:bodyPr>
            <a:normAutofit/>
          </a:bodyPr>
          <a:lstStyle/>
          <a:p>
            <a:pPr algn="r">
              <a:buFont typeface="Wingdings" panose="05000000000000000000" pitchFamily="2" charset="2"/>
              <a:buNone/>
            </a:pPr>
            <a:r>
              <a:rPr lang="fa-IR" altLang="en-US" sz="3600" b="1" dirty="0"/>
              <a:t>معنايي كه شما به واژه هاي معين مي دهيد مي توانيد توانايي شما را براي حل مسئله محدود كند. با تكنيك دو كلمه يا عبارت را از صورت مسئله كه جوهر آن را نشان دهد بر مي گزينيد. براي مثال فرض كنيد كه صورت مسئله عبارت است از كاهش غيبت از كار تاكنون نوانسته ايد ايده هاي جديد زيادي را درباره چگونگي حل اين مسئله خلق كنيد.  </a:t>
            </a:r>
            <a:endParaRPr lang="en-US" altLang="en-US" sz="3600" b="1" dirty="0"/>
          </a:p>
        </p:txBody>
      </p:sp>
      <p:sp>
        <p:nvSpPr>
          <p:cNvPr id="2" name="Footer Placeholder 1"/>
          <p:cNvSpPr>
            <a:spLocks noGrp="1"/>
          </p:cNvSpPr>
          <p:nvPr>
            <p:ph type="ftr" sz="quarter" idx="11"/>
          </p:nvPr>
        </p:nvSpPr>
        <p:spPr/>
        <p:txBody>
          <a:bodyPr/>
          <a:lstStyle/>
          <a:p>
            <a:r>
              <a:rPr lang="fa-IR" smtClean="0"/>
              <a:t>مهندسی ارزش-خلاقیت- </a:t>
            </a:r>
            <a:r>
              <a:rPr lang="en-US" smtClean="0"/>
              <a:t>www.ravanshadnia.com</a:t>
            </a:r>
            <a:endParaRPr lang="en-US" dirty="0"/>
          </a:p>
        </p:txBody>
      </p:sp>
      <p:sp>
        <p:nvSpPr>
          <p:cNvPr id="3" name="Slide Number Placeholder 2"/>
          <p:cNvSpPr>
            <a:spLocks noGrp="1"/>
          </p:cNvSpPr>
          <p:nvPr>
            <p:ph type="sldNum" sz="quarter" idx="12"/>
          </p:nvPr>
        </p:nvSpPr>
        <p:spPr/>
        <p:txBody>
          <a:bodyPr/>
          <a:lstStyle/>
          <a:p>
            <a:fld id="{8BF94E1D-B273-4FD6-A7DD-B11FAD1D191C}" type="slidenum">
              <a:rPr lang="en-US" smtClean="0"/>
              <a:t>89</a:t>
            </a:fld>
            <a:endParaRPr lang="en-US"/>
          </a:p>
        </p:txBody>
      </p:sp>
    </p:spTree>
    <p:extLst>
      <p:ext uri="{BB962C8B-B14F-4D97-AF65-F5344CB8AC3E}">
        <p14:creationId xmlns:p14="http://schemas.microsoft.com/office/powerpoint/2010/main" val="165997263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21972" y="87085"/>
            <a:ext cx="10294710" cy="870857"/>
          </a:xfrm>
        </p:spPr>
        <p:txBody>
          <a:bodyPr>
            <a:normAutofit fontScale="90000"/>
          </a:bodyPr>
          <a:lstStyle/>
          <a:p>
            <a:r>
              <a:rPr lang="fa-IR" dirty="0" smtClean="0"/>
              <a:t>دستاوردهای گذشته مهندسی عمران و معماری در قرن بیستم</a:t>
            </a:r>
            <a:endParaRPr lang="fa-IR" dirty="0"/>
          </a:p>
        </p:txBody>
      </p:sp>
      <p:sp>
        <p:nvSpPr>
          <p:cNvPr id="3" name="Content Placeholder 2"/>
          <p:cNvSpPr>
            <a:spLocks noGrp="1"/>
          </p:cNvSpPr>
          <p:nvPr>
            <p:ph idx="1"/>
          </p:nvPr>
        </p:nvSpPr>
        <p:spPr>
          <a:xfrm>
            <a:off x="440267" y="1164771"/>
            <a:ext cx="11381619" cy="5693229"/>
          </a:xfrm>
        </p:spPr>
        <p:txBody>
          <a:bodyPr>
            <a:normAutofit/>
          </a:bodyPr>
          <a:lstStyle/>
          <a:p>
            <a:r>
              <a:rPr lang="fa-IR" sz="4000" dirty="0" smtClean="0"/>
              <a:t>سیستم های حمل و نقل (30 برابر شدن سرعت  حمل و نقل بین شهری در نیم قرن)</a:t>
            </a:r>
          </a:p>
          <a:p>
            <a:r>
              <a:rPr lang="fa-IR" sz="4000" dirty="0" smtClean="0"/>
              <a:t>سیستم های تصفیه و توزیع آب (تسری آب آشامیدنی سالم به کوچکترین روستاها)</a:t>
            </a:r>
          </a:p>
          <a:p>
            <a:r>
              <a:rPr lang="fa-IR" sz="4000" dirty="0" smtClean="0"/>
              <a:t>بازیافت پساب، فاضلاب و نخاله های ساختمانی</a:t>
            </a:r>
          </a:p>
          <a:p>
            <a:r>
              <a:rPr lang="fa-IR" sz="4000" dirty="0" smtClean="0"/>
              <a:t>روش های ساخت جدید (شهرهای عمودی، هوشمند و...)</a:t>
            </a:r>
          </a:p>
          <a:p>
            <a:r>
              <a:rPr lang="fa-IR" sz="4000" dirty="0" smtClean="0"/>
              <a:t>دور شدن از پایداری تا نیمه قرن و توجه به پایداری از دهه 1970</a:t>
            </a:r>
          </a:p>
          <a:p>
            <a:r>
              <a:rPr lang="fa-IR" sz="4000" dirty="0" smtClean="0"/>
              <a:t>توسعه قابل توجه فرایندها، ابزارها و نرم افزارهای طراحی </a:t>
            </a:r>
          </a:p>
          <a:p>
            <a:endParaRPr lang="fa-IR" sz="4000" dirty="0" smtClean="0"/>
          </a:p>
          <a:p>
            <a:pPr marL="0" indent="0">
              <a:buNone/>
            </a:pPr>
            <a:endParaRPr lang="fa-IR" sz="4000" dirty="0"/>
          </a:p>
        </p:txBody>
      </p:sp>
      <p:sp>
        <p:nvSpPr>
          <p:cNvPr id="5" name="Slide Number Placeholder 4"/>
          <p:cNvSpPr>
            <a:spLocks noGrp="1"/>
          </p:cNvSpPr>
          <p:nvPr>
            <p:ph type="sldNum" sz="quarter" idx="12"/>
          </p:nvPr>
        </p:nvSpPr>
        <p:spPr/>
        <p:txBody>
          <a:bodyPr/>
          <a:lstStyle/>
          <a:p>
            <a:fld id="{C9B9B748-47C7-4915-B1DC-DDCF4A59B1DB}" type="slidenum">
              <a:rPr lang="fa-IR" smtClean="0"/>
              <a:t>9</a:t>
            </a:fld>
            <a:endParaRPr lang="fa-IR"/>
          </a:p>
        </p:txBody>
      </p:sp>
      <p:sp>
        <p:nvSpPr>
          <p:cNvPr id="4" name="Footer Placeholder 3"/>
          <p:cNvSpPr>
            <a:spLocks noGrp="1"/>
          </p:cNvSpPr>
          <p:nvPr>
            <p:ph type="ftr" sz="quarter" idx="11"/>
          </p:nvPr>
        </p:nvSpPr>
        <p:spPr/>
        <p:txBody>
          <a:bodyPr/>
          <a:lstStyle/>
          <a:p>
            <a:r>
              <a:rPr lang="fa-IR" smtClean="0"/>
              <a:t>مهندسی ارزش-خلاقیت- </a:t>
            </a:r>
            <a:r>
              <a:rPr lang="en-US" smtClean="0"/>
              <a:t>www.ravanshadnia.com</a:t>
            </a:r>
            <a:endParaRPr lang="en-US" dirty="0"/>
          </a:p>
        </p:txBody>
      </p:sp>
    </p:spTree>
    <p:extLst>
      <p:ext uri="{BB962C8B-B14F-4D97-AF65-F5344CB8AC3E}">
        <p14:creationId xmlns:p14="http://schemas.microsoft.com/office/powerpoint/2010/main" val="1183068822"/>
      </p:ext>
    </p:extLst>
  </p:cSld>
  <p:clrMapOvr>
    <a:masterClrMapping/>
  </p:clrMapOvr>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506" name="Rectangle 2"/>
          <p:cNvSpPr>
            <a:spLocks noGrp="1" noChangeArrowheads="1"/>
          </p:cNvSpPr>
          <p:nvPr>
            <p:ph type="title"/>
          </p:nvPr>
        </p:nvSpPr>
        <p:spPr/>
        <p:txBody>
          <a:bodyPr/>
          <a:lstStyle/>
          <a:p>
            <a:r>
              <a:rPr lang="fa-IR" altLang="en-US" b="1">
                <a:solidFill>
                  <a:schemeClr val="hlink"/>
                </a:solidFill>
              </a:rPr>
              <a:t>فهرست بندي واژه هاي متناوب</a:t>
            </a:r>
            <a:endParaRPr lang="en-US" altLang="en-US" b="1">
              <a:solidFill>
                <a:schemeClr val="hlink"/>
              </a:solidFill>
            </a:endParaRPr>
          </a:p>
        </p:txBody>
      </p:sp>
      <p:graphicFrame>
        <p:nvGraphicFramePr>
          <p:cNvPr id="149520" name="Group 16"/>
          <p:cNvGraphicFramePr>
            <a:graphicFrameLocks noGrp="1"/>
          </p:cNvGraphicFramePr>
          <p:nvPr>
            <p:ph idx="1"/>
          </p:nvPr>
        </p:nvGraphicFramePr>
        <p:xfrm>
          <a:off x="2090738" y="2111375"/>
          <a:ext cx="8001000" cy="3849688"/>
        </p:xfrm>
        <a:graphic>
          <a:graphicData uri="http://schemas.openxmlformats.org/drawingml/2006/table">
            <a:tbl>
              <a:tblPr rtl="1"/>
              <a:tblGrid>
                <a:gridCol w="4000500">
                  <a:extLst>
                    <a:ext uri="{9D8B030D-6E8A-4147-A177-3AD203B41FA5}">
                      <a16:colId xmlns:a16="http://schemas.microsoft.com/office/drawing/2014/main" val="2346031959"/>
                    </a:ext>
                  </a:extLst>
                </a:gridCol>
                <a:gridCol w="4000500">
                  <a:extLst>
                    <a:ext uri="{9D8B030D-6E8A-4147-A177-3AD203B41FA5}">
                      <a16:colId xmlns:a16="http://schemas.microsoft.com/office/drawing/2014/main" val="2884491542"/>
                    </a:ext>
                  </a:extLst>
                </a:gridCol>
              </a:tblGrid>
              <a:tr h="3849688">
                <a:tc>
                  <a:txBody>
                    <a:bodyPr/>
                    <a:lstStyle>
                      <a:lvl1pPr>
                        <a:spcBef>
                          <a:spcPct val="20000"/>
                        </a:spcBef>
                        <a:buClr>
                          <a:schemeClr val="accent2"/>
                        </a:buClr>
                        <a:buFont typeface="Wingdings" panose="05000000000000000000" pitchFamily="2" charset="2"/>
                        <a:defRPr sz="2600">
                          <a:solidFill>
                            <a:schemeClr val="tx1"/>
                          </a:solidFill>
                          <a:latin typeface="Verdana" panose="020B0604030504040204" pitchFamily="34" charset="0"/>
                          <a:cs typeface="Arial" panose="020B0604020202020204" pitchFamily="34" charset="0"/>
                        </a:defRPr>
                      </a:lvl1pPr>
                      <a:lvl2pPr indent="14288">
                        <a:spcBef>
                          <a:spcPct val="20000"/>
                        </a:spcBef>
                        <a:buClr>
                          <a:schemeClr val="accent2"/>
                        </a:buClr>
                        <a:buFont typeface="Wingdings" panose="05000000000000000000" pitchFamily="2" charset="2"/>
                        <a:defRPr sz="2200">
                          <a:solidFill>
                            <a:schemeClr val="tx1"/>
                          </a:solidFill>
                          <a:latin typeface="Verdana" panose="020B0604030504040204" pitchFamily="34" charset="0"/>
                          <a:cs typeface="Arial" panose="020B0604020202020204" pitchFamily="34" charset="0"/>
                        </a:defRPr>
                      </a:lvl2pPr>
                      <a:lvl3pPr indent="-4763">
                        <a:spcBef>
                          <a:spcPct val="20000"/>
                        </a:spcBef>
                        <a:buClr>
                          <a:schemeClr val="accent2"/>
                        </a:buClr>
                        <a:buFont typeface="Wingdings" panose="05000000000000000000" pitchFamily="2" charset="2"/>
                        <a:defRPr sz="2100">
                          <a:solidFill>
                            <a:schemeClr val="tx1"/>
                          </a:solidFill>
                          <a:latin typeface="Verdana" panose="020B0604030504040204" pitchFamily="34" charset="0"/>
                          <a:cs typeface="Arial" panose="020B0604020202020204" pitchFamily="34" charset="0"/>
                        </a:defRPr>
                      </a:lvl3pPr>
                      <a:lvl4pPr indent="-65088">
                        <a:spcBef>
                          <a:spcPct val="20000"/>
                        </a:spcBef>
                        <a:buClr>
                          <a:schemeClr val="accent2"/>
                        </a:buClr>
                        <a:buFont typeface="Wingdings" panose="05000000000000000000" pitchFamily="2" charset="2"/>
                        <a:defRPr>
                          <a:solidFill>
                            <a:schemeClr val="tx1"/>
                          </a:solidFill>
                          <a:latin typeface="Verdana" panose="020B0604030504040204" pitchFamily="34" charset="0"/>
                          <a:cs typeface="Arial" panose="020B0604020202020204" pitchFamily="34" charset="0"/>
                        </a:defRPr>
                      </a:lvl4pPr>
                      <a:lvl5pPr indent="-133350">
                        <a:spcBef>
                          <a:spcPct val="25000"/>
                        </a:spcBef>
                        <a:buClr>
                          <a:schemeClr val="accent2"/>
                        </a:buClr>
                        <a:buFont typeface="Wingdings" panose="05000000000000000000" pitchFamily="2" charset="2"/>
                        <a:defRPr>
                          <a:solidFill>
                            <a:schemeClr val="tx1"/>
                          </a:solidFill>
                          <a:latin typeface="Verdana" panose="020B0604030504040204" pitchFamily="34" charset="0"/>
                          <a:cs typeface="Arial" panose="020B0604020202020204" pitchFamily="34" charset="0"/>
                        </a:defRPr>
                      </a:lvl5pPr>
                      <a:lvl6pPr indent="-133350"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cs typeface="Arial" panose="020B0604020202020204" pitchFamily="34" charset="0"/>
                        </a:defRPr>
                      </a:lvl6pPr>
                      <a:lvl7pPr indent="-133350"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cs typeface="Arial" panose="020B0604020202020204" pitchFamily="34" charset="0"/>
                        </a:defRPr>
                      </a:lvl7pPr>
                      <a:lvl8pPr indent="-133350"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cs typeface="Arial" panose="020B0604020202020204" pitchFamily="34" charset="0"/>
                        </a:defRPr>
                      </a:lvl8pPr>
                      <a:lvl9pPr indent="-133350"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panose="05000000000000000000" pitchFamily="2" charset="2"/>
                        <a:buNone/>
                        <a:tabLst/>
                      </a:pPr>
                      <a:r>
                        <a:rPr kumimoji="0" lang="fa-IR" altLang="en-US" sz="3000" b="1" i="0" u="sng" strike="noStrike" cap="none" normalizeH="0" baseline="0" smtClean="0">
                          <a:ln>
                            <a:noFill/>
                          </a:ln>
                          <a:solidFill>
                            <a:srgbClr val="FF66CC"/>
                          </a:solidFill>
                          <a:effectLst/>
                          <a:latin typeface="Verdana" panose="020B0604030504040204" pitchFamily="34" charset="0"/>
                          <a:cs typeface="Arial" panose="020B0604020202020204" pitchFamily="34" charset="0"/>
                        </a:rPr>
                        <a:t>كاهش</a:t>
                      </a:r>
                    </a:p>
                    <a:p>
                      <a:pPr marL="0" marR="0" lvl="0" indent="0" algn="r" defTabSz="914400" rtl="0" eaLnBrk="1" fontAlgn="base" latinLnBrk="0" hangingPunct="1">
                        <a:lnSpc>
                          <a:spcPct val="100000"/>
                        </a:lnSpc>
                        <a:spcBef>
                          <a:spcPct val="20000"/>
                        </a:spcBef>
                        <a:spcAft>
                          <a:spcPct val="0"/>
                        </a:spcAft>
                        <a:buClr>
                          <a:schemeClr val="accent2"/>
                        </a:buClr>
                        <a:buSzTx/>
                        <a:buFont typeface="Wingdings" panose="05000000000000000000" pitchFamily="2" charset="2"/>
                        <a:buNone/>
                        <a:tabLst/>
                      </a:pPr>
                      <a:r>
                        <a:rPr kumimoji="0" lang="fa-IR" altLang="en-US" sz="3000" b="1" i="0" u="none" strike="noStrike" cap="none" normalizeH="0" baseline="0" smtClean="0">
                          <a:ln>
                            <a:noFill/>
                          </a:ln>
                          <a:solidFill>
                            <a:schemeClr val="tx1"/>
                          </a:solidFill>
                          <a:effectLst/>
                          <a:latin typeface="Verdana" panose="020B0604030504040204" pitchFamily="34" charset="0"/>
                          <a:cs typeface="Arial" panose="020B0604020202020204" pitchFamily="34" charset="0"/>
                        </a:rPr>
                        <a:t>تخفيف </a:t>
                      </a:r>
                    </a:p>
                    <a:p>
                      <a:pPr marL="0" marR="0" lvl="0" indent="0" algn="r" defTabSz="914400" rtl="0" eaLnBrk="1" fontAlgn="base" latinLnBrk="0" hangingPunct="1">
                        <a:lnSpc>
                          <a:spcPct val="100000"/>
                        </a:lnSpc>
                        <a:spcBef>
                          <a:spcPct val="20000"/>
                        </a:spcBef>
                        <a:spcAft>
                          <a:spcPct val="0"/>
                        </a:spcAft>
                        <a:buClr>
                          <a:schemeClr val="accent2"/>
                        </a:buClr>
                        <a:buSzTx/>
                        <a:buFont typeface="Wingdings" panose="05000000000000000000" pitchFamily="2" charset="2"/>
                        <a:buNone/>
                        <a:tabLst/>
                      </a:pPr>
                      <a:r>
                        <a:rPr kumimoji="0" lang="fa-IR" altLang="en-US" sz="3000" b="1" i="0" u="none" strike="noStrike" cap="none" normalizeH="0" baseline="0" smtClean="0">
                          <a:ln>
                            <a:noFill/>
                          </a:ln>
                          <a:solidFill>
                            <a:schemeClr val="tx1"/>
                          </a:solidFill>
                          <a:effectLst/>
                          <a:latin typeface="Verdana" panose="020B0604030504040204" pitchFamily="34" charset="0"/>
                          <a:cs typeface="Arial" panose="020B0604020202020204" pitchFamily="34" charset="0"/>
                        </a:rPr>
                        <a:t>كسر كردن</a:t>
                      </a:r>
                    </a:p>
                    <a:p>
                      <a:pPr marL="0" marR="0" lvl="0" indent="0" algn="r" defTabSz="914400" rtl="0" eaLnBrk="1" fontAlgn="base" latinLnBrk="0" hangingPunct="1">
                        <a:lnSpc>
                          <a:spcPct val="100000"/>
                        </a:lnSpc>
                        <a:spcBef>
                          <a:spcPct val="20000"/>
                        </a:spcBef>
                        <a:spcAft>
                          <a:spcPct val="0"/>
                        </a:spcAft>
                        <a:buClr>
                          <a:schemeClr val="accent2"/>
                        </a:buClr>
                        <a:buSzTx/>
                        <a:buFont typeface="Wingdings" panose="05000000000000000000" pitchFamily="2" charset="2"/>
                        <a:buNone/>
                        <a:tabLst/>
                      </a:pPr>
                      <a:r>
                        <a:rPr kumimoji="0" lang="fa-IR" altLang="en-US" sz="3000" b="1" i="0" u="none" strike="noStrike" cap="none" normalizeH="0" baseline="0" smtClean="0">
                          <a:ln>
                            <a:noFill/>
                          </a:ln>
                          <a:solidFill>
                            <a:schemeClr val="tx1"/>
                          </a:solidFill>
                          <a:effectLst/>
                          <a:latin typeface="Verdana" panose="020B0604030504040204" pitchFamily="34" charset="0"/>
                          <a:cs typeface="Arial" panose="020B0604020202020204" pitchFamily="34" charset="0"/>
                        </a:rPr>
                        <a:t>كوتاه كردن</a:t>
                      </a:r>
                    </a:p>
                    <a:p>
                      <a:pPr marL="0" marR="0" lvl="0" indent="0" algn="r" defTabSz="914400" rtl="0" eaLnBrk="1" fontAlgn="base" latinLnBrk="0" hangingPunct="1">
                        <a:lnSpc>
                          <a:spcPct val="100000"/>
                        </a:lnSpc>
                        <a:spcBef>
                          <a:spcPct val="20000"/>
                        </a:spcBef>
                        <a:spcAft>
                          <a:spcPct val="0"/>
                        </a:spcAft>
                        <a:buClr>
                          <a:schemeClr val="accent2"/>
                        </a:buClr>
                        <a:buSzTx/>
                        <a:buFont typeface="Wingdings" panose="05000000000000000000" pitchFamily="2" charset="2"/>
                        <a:buNone/>
                        <a:tabLst/>
                      </a:pPr>
                      <a:r>
                        <a:rPr kumimoji="0" lang="fa-IR" altLang="en-US" sz="3000" b="1" i="0" u="none" strike="noStrike" cap="none" normalizeH="0" baseline="0" smtClean="0">
                          <a:ln>
                            <a:noFill/>
                          </a:ln>
                          <a:solidFill>
                            <a:schemeClr val="tx1"/>
                          </a:solidFill>
                          <a:effectLst/>
                          <a:latin typeface="Verdana" panose="020B0604030504040204" pitchFamily="34" charset="0"/>
                          <a:cs typeface="Arial" panose="020B0604020202020204" pitchFamily="34" charset="0"/>
                        </a:rPr>
                        <a:t>كم كردن </a:t>
                      </a:r>
                    </a:p>
                    <a:p>
                      <a:pPr marL="0" marR="0" lvl="0" indent="0" algn="r" defTabSz="914400" rtl="0" eaLnBrk="1" fontAlgn="base" latinLnBrk="0" hangingPunct="1">
                        <a:lnSpc>
                          <a:spcPct val="100000"/>
                        </a:lnSpc>
                        <a:spcBef>
                          <a:spcPct val="20000"/>
                        </a:spcBef>
                        <a:spcAft>
                          <a:spcPct val="0"/>
                        </a:spcAft>
                        <a:buClr>
                          <a:schemeClr val="accent2"/>
                        </a:buClr>
                        <a:buSzTx/>
                        <a:buFont typeface="Wingdings" panose="05000000000000000000" pitchFamily="2" charset="2"/>
                        <a:buNone/>
                        <a:tabLst/>
                      </a:pPr>
                      <a:r>
                        <a:rPr kumimoji="0" lang="fa-IR" altLang="en-US" sz="3000" b="1" i="0" u="none" strike="noStrike" cap="none" normalizeH="0" baseline="0" smtClean="0">
                          <a:ln>
                            <a:noFill/>
                          </a:ln>
                          <a:solidFill>
                            <a:schemeClr val="tx1"/>
                          </a:solidFill>
                          <a:effectLst/>
                          <a:latin typeface="Verdana" panose="020B0604030504040204" pitchFamily="34" charset="0"/>
                          <a:cs typeface="Arial" panose="020B0604020202020204" pitchFamily="34" charset="0"/>
                        </a:rPr>
                        <a:t>مختصر كردن</a:t>
                      </a:r>
                    </a:p>
                    <a:p>
                      <a:pPr marL="0" marR="0" lvl="0" indent="0" algn="r" defTabSz="914400" rtl="0" eaLnBrk="1" fontAlgn="base" latinLnBrk="0" hangingPunct="1">
                        <a:lnSpc>
                          <a:spcPct val="100000"/>
                        </a:lnSpc>
                        <a:spcBef>
                          <a:spcPct val="20000"/>
                        </a:spcBef>
                        <a:spcAft>
                          <a:spcPct val="0"/>
                        </a:spcAft>
                        <a:buClr>
                          <a:schemeClr val="accent2"/>
                        </a:buClr>
                        <a:buSzTx/>
                        <a:buFont typeface="Wingdings" panose="05000000000000000000" pitchFamily="2" charset="2"/>
                        <a:buNone/>
                        <a:tabLst/>
                      </a:pPr>
                      <a:r>
                        <a:rPr kumimoji="0" lang="fa-IR" altLang="en-US" sz="3000" b="1" i="0" u="none" strike="noStrike" cap="none" normalizeH="0" baseline="0" smtClean="0">
                          <a:ln>
                            <a:noFill/>
                          </a:ln>
                          <a:solidFill>
                            <a:schemeClr val="tx1"/>
                          </a:solidFill>
                          <a:effectLst/>
                          <a:latin typeface="Verdana" panose="020B0604030504040204" pitchFamily="34" charset="0"/>
                          <a:cs typeface="Arial" panose="020B0604020202020204" pitchFamily="34" charset="0"/>
                        </a:rPr>
                        <a:t>محدود كردن</a:t>
                      </a:r>
                      <a:endParaRPr kumimoji="0" lang="en-US" altLang="en-US" sz="3000" b="1" i="0" u="none" strike="noStrike" cap="none" normalizeH="0" baseline="0" smtClean="0">
                        <a:ln>
                          <a:noFill/>
                        </a:ln>
                        <a:solidFill>
                          <a:schemeClr val="tx1"/>
                        </a:solidFill>
                        <a:effectLst/>
                        <a:latin typeface="Verdana" panose="020B0604030504040204" pitchFamily="34" charset="0"/>
                        <a:cs typeface="Arial" panose="020B0604020202020204" pitchFamily="34"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accent2"/>
                        </a:buClr>
                        <a:buFont typeface="Wingdings" panose="05000000000000000000" pitchFamily="2" charset="2"/>
                        <a:defRPr sz="2600">
                          <a:solidFill>
                            <a:schemeClr val="tx1"/>
                          </a:solidFill>
                          <a:latin typeface="Verdana" panose="020B0604030504040204" pitchFamily="34" charset="0"/>
                          <a:cs typeface="Arial" panose="020B0604020202020204" pitchFamily="34" charset="0"/>
                        </a:defRPr>
                      </a:lvl1pPr>
                      <a:lvl2pPr indent="14288">
                        <a:spcBef>
                          <a:spcPct val="20000"/>
                        </a:spcBef>
                        <a:buClr>
                          <a:schemeClr val="accent2"/>
                        </a:buClr>
                        <a:buFont typeface="Wingdings" panose="05000000000000000000" pitchFamily="2" charset="2"/>
                        <a:defRPr sz="2200">
                          <a:solidFill>
                            <a:schemeClr val="tx1"/>
                          </a:solidFill>
                          <a:latin typeface="Verdana" panose="020B0604030504040204" pitchFamily="34" charset="0"/>
                          <a:cs typeface="Arial" panose="020B0604020202020204" pitchFamily="34" charset="0"/>
                        </a:defRPr>
                      </a:lvl2pPr>
                      <a:lvl3pPr indent="-4763">
                        <a:spcBef>
                          <a:spcPct val="20000"/>
                        </a:spcBef>
                        <a:buClr>
                          <a:schemeClr val="accent2"/>
                        </a:buClr>
                        <a:buFont typeface="Wingdings" panose="05000000000000000000" pitchFamily="2" charset="2"/>
                        <a:defRPr sz="2100">
                          <a:solidFill>
                            <a:schemeClr val="tx1"/>
                          </a:solidFill>
                          <a:latin typeface="Verdana" panose="020B0604030504040204" pitchFamily="34" charset="0"/>
                          <a:cs typeface="Arial" panose="020B0604020202020204" pitchFamily="34" charset="0"/>
                        </a:defRPr>
                      </a:lvl3pPr>
                      <a:lvl4pPr indent="-65088">
                        <a:spcBef>
                          <a:spcPct val="20000"/>
                        </a:spcBef>
                        <a:buClr>
                          <a:schemeClr val="accent2"/>
                        </a:buClr>
                        <a:buFont typeface="Wingdings" panose="05000000000000000000" pitchFamily="2" charset="2"/>
                        <a:defRPr>
                          <a:solidFill>
                            <a:schemeClr val="tx1"/>
                          </a:solidFill>
                          <a:latin typeface="Verdana" panose="020B0604030504040204" pitchFamily="34" charset="0"/>
                          <a:cs typeface="Arial" panose="020B0604020202020204" pitchFamily="34" charset="0"/>
                        </a:defRPr>
                      </a:lvl4pPr>
                      <a:lvl5pPr indent="-133350">
                        <a:spcBef>
                          <a:spcPct val="25000"/>
                        </a:spcBef>
                        <a:buClr>
                          <a:schemeClr val="accent2"/>
                        </a:buClr>
                        <a:buFont typeface="Wingdings" panose="05000000000000000000" pitchFamily="2" charset="2"/>
                        <a:defRPr>
                          <a:solidFill>
                            <a:schemeClr val="tx1"/>
                          </a:solidFill>
                          <a:latin typeface="Verdana" panose="020B0604030504040204" pitchFamily="34" charset="0"/>
                          <a:cs typeface="Arial" panose="020B0604020202020204" pitchFamily="34" charset="0"/>
                        </a:defRPr>
                      </a:lvl5pPr>
                      <a:lvl6pPr indent="-133350"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cs typeface="Arial" panose="020B0604020202020204" pitchFamily="34" charset="0"/>
                        </a:defRPr>
                      </a:lvl6pPr>
                      <a:lvl7pPr indent="-133350"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cs typeface="Arial" panose="020B0604020202020204" pitchFamily="34" charset="0"/>
                        </a:defRPr>
                      </a:lvl7pPr>
                      <a:lvl8pPr indent="-133350"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cs typeface="Arial" panose="020B0604020202020204" pitchFamily="34" charset="0"/>
                        </a:defRPr>
                      </a:lvl8pPr>
                      <a:lvl9pPr indent="-133350"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panose="05000000000000000000" pitchFamily="2" charset="2"/>
                        <a:buNone/>
                        <a:tabLst/>
                      </a:pPr>
                      <a:r>
                        <a:rPr kumimoji="0" lang="fa-IR" altLang="en-US" sz="3000" b="1" i="0" u="sng" strike="noStrike" cap="none" normalizeH="0" baseline="0" smtClean="0">
                          <a:ln>
                            <a:noFill/>
                          </a:ln>
                          <a:solidFill>
                            <a:srgbClr val="FF66CC"/>
                          </a:solidFill>
                          <a:effectLst/>
                          <a:latin typeface="Verdana" panose="020B0604030504040204" pitchFamily="34" charset="0"/>
                          <a:cs typeface="Arial" panose="020B0604020202020204" pitchFamily="34" charset="0"/>
                        </a:rPr>
                        <a:t>غيبت از كار</a:t>
                      </a:r>
                    </a:p>
                    <a:p>
                      <a:pPr marL="0" marR="0" lvl="0" indent="0" algn="r" defTabSz="914400" rtl="0" eaLnBrk="1" fontAlgn="base" latinLnBrk="0" hangingPunct="1">
                        <a:lnSpc>
                          <a:spcPct val="100000"/>
                        </a:lnSpc>
                        <a:spcBef>
                          <a:spcPct val="20000"/>
                        </a:spcBef>
                        <a:spcAft>
                          <a:spcPct val="0"/>
                        </a:spcAft>
                        <a:buClr>
                          <a:schemeClr val="accent2"/>
                        </a:buClr>
                        <a:buSzTx/>
                        <a:buFont typeface="Wingdings" panose="05000000000000000000" pitchFamily="2" charset="2"/>
                        <a:buNone/>
                        <a:tabLst/>
                      </a:pPr>
                      <a:r>
                        <a:rPr kumimoji="0" lang="fa-IR" altLang="en-US" sz="3000" b="1" i="0" u="none" strike="noStrike" cap="none" normalizeH="0" baseline="0" smtClean="0">
                          <a:ln>
                            <a:noFill/>
                          </a:ln>
                          <a:solidFill>
                            <a:schemeClr val="tx1"/>
                          </a:solidFill>
                          <a:effectLst/>
                          <a:latin typeface="Verdana" panose="020B0604030504040204" pitchFamily="34" charset="0"/>
                          <a:cs typeface="Arial" panose="020B0604020202020204" pitchFamily="34" charset="0"/>
                        </a:rPr>
                        <a:t>خارج </a:t>
                      </a:r>
                    </a:p>
                    <a:p>
                      <a:pPr marL="0" marR="0" lvl="0" indent="0" algn="r" defTabSz="914400" rtl="0" eaLnBrk="1" fontAlgn="base" latinLnBrk="0" hangingPunct="1">
                        <a:lnSpc>
                          <a:spcPct val="100000"/>
                        </a:lnSpc>
                        <a:spcBef>
                          <a:spcPct val="20000"/>
                        </a:spcBef>
                        <a:spcAft>
                          <a:spcPct val="0"/>
                        </a:spcAft>
                        <a:buClr>
                          <a:schemeClr val="accent2"/>
                        </a:buClr>
                        <a:buSzTx/>
                        <a:buFont typeface="Wingdings" panose="05000000000000000000" pitchFamily="2" charset="2"/>
                        <a:buNone/>
                        <a:tabLst/>
                      </a:pPr>
                      <a:r>
                        <a:rPr kumimoji="0" lang="fa-IR" altLang="en-US" sz="3000" b="1" i="0" u="none" strike="noStrike" cap="none" normalizeH="0" baseline="0" smtClean="0">
                          <a:ln>
                            <a:noFill/>
                          </a:ln>
                          <a:solidFill>
                            <a:schemeClr val="tx1"/>
                          </a:solidFill>
                          <a:effectLst/>
                          <a:latin typeface="Verdana" panose="020B0604030504040204" pitchFamily="34" charset="0"/>
                          <a:cs typeface="Arial" panose="020B0604020202020204" pitchFamily="34" charset="0"/>
                        </a:rPr>
                        <a:t>دور </a:t>
                      </a:r>
                    </a:p>
                    <a:p>
                      <a:pPr marL="0" marR="0" lvl="0" indent="0" algn="r" defTabSz="914400" rtl="0" eaLnBrk="1" fontAlgn="base" latinLnBrk="0" hangingPunct="1">
                        <a:lnSpc>
                          <a:spcPct val="100000"/>
                        </a:lnSpc>
                        <a:spcBef>
                          <a:spcPct val="20000"/>
                        </a:spcBef>
                        <a:spcAft>
                          <a:spcPct val="0"/>
                        </a:spcAft>
                        <a:buClr>
                          <a:schemeClr val="accent2"/>
                        </a:buClr>
                        <a:buSzTx/>
                        <a:buFont typeface="Wingdings" panose="05000000000000000000" pitchFamily="2" charset="2"/>
                        <a:buNone/>
                        <a:tabLst/>
                      </a:pPr>
                      <a:r>
                        <a:rPr kumimoji="0" lang="fa-IR" altLang="en-US" sz="3000" b="1" i="0" u="none" strike="noStrike" cap="none" normalizeH="0" baseline="0" smtClean="0">
                          <a:ln>
                            <a:noFill/>
                          </a:ln>
                          <a:solidFill>
                            <a:schemeClr val="tx1"/>
                          </a:solidFill>
                          <a:effectLst/>
                          <a:latin typeface="Verdana" panose="020B0604030504040204" pitchFamily="34" charset="0"/>
                          <a:cs typeface="Arial" panose="020B0604020202020204" pitchFamily="34" charset="0"/>
                        </a:rPr>
                        <a:t>داخل نيست</a:t>
                      </a:r>
                    </a:p>
                    <a:p>
                      <a:pPr marL="0" marR="0" lvl="0" indent="0" algn="r" defTabSz="914400" rtl="0" eaLnBrk="1" fontAlgn="base" latinLnBrk="0" hangingPunct="1">
                        <a:lnSpc>
                          <a:spcPct val="100000"/>
                        </a:lnSpc>
                        <a:spcBef>
                          <a:spcPct val="20000"/>
                        </a:spcBef>
                        <a:spcAft>
                          <a:spcPct val="0"/>
                        </a:spcAft>
                        <a:buClr>
                          <a:schemeClr val="accent2"/>
                        </a:buClr>
                        <a:buSzTx/>
                        <a:buFont typeface="Wingdings" panose="05000000000000000000" pitchFamily="2" charset="2"/>
                        <a:buNone/>
                        <a:tabLst/>
                      </a:pPr>
                      <a:r>
                        <a:rPr kumimoji="0" lang="fa-IR" altLang="en-US" sz="3000" b="1" i="0" u="none" strike="noStrike" cap="none" normalizeH="0" baseline="0" smtClean="0">
                          <a:ln>
                            <a:noFill/>
                          </a:ln>
                          <a:solidFill>
                            <a:schemeClr val="tx1"/>
                          </a:solidFill>
                          <a:effectLst/>
                          <a:latin typeface="Verdana" panose="020B0604030504040204" pitchFamily="34" charset="0"/>
                          <a:cs typeface="Arial" panose="020B0604020202020204" pitchFamily="34" charset="0"/>
                        </a:rPr>
                        <a:t>حاضر نيست </a:t>
                      </a:r>
                    </a:p>
                    <a:p>
                      <a:pPr marL="0" marR="0" lvl="0" indent="0" algn="r" defTabSz="914400" rtl="0" eaLnBrk="1" fontAlgn="base" latinLnBrk="0" hangingPunct="1">
                        <a:lnSpc>
                          <a:spcPct val="100000"/>
                        </a:lnSpc>
                        <a:spcBef>
                          <a:spcPct val="20000"/>
                        </a:spcBef>
                        <a:spcAft>
                          <a:spcPct val="0"/>
                        </a:spcAft>
                        <a:buClr>
                          <a:schemeClr val="accent2"/>
                        </a:buClr>
                        <a:buSzTx/>
                        <a:buFont typeface="Wingdings" panose="05000000000000000000" pitchFamily="2" charset="2"/>
                        <a:buNone/>
                        <a:tabLst/>
                      </a:pPr>
                      <a:r>
                        <a:rPr kumimoji="0" lang="fa-IR" altLang="en-US" sz="3000" b="1" i="0" u="none" strike="noStrike" cap="none" normalizeH="0" baseline="0" smtClean="0">
                          <a:ln>
                            <a:noFill/>
                          </a:ln>
                          <a:solidFill>
                            <a:schemeClr val="tx1"/>
                          </a:solidFill>
                          <a:effectLst/>
                          <a:latin typeface="Verdana" panose="020B0604030504040204" pitchFamily="34" charset="0"/>
                          <a:cs typeface="Arial" panose="020B0604020202020204" pitchFamily="34" charset="0"/>
                        </a:rPr>
                        <a:t>كمبود</a:t>
                      </a:r>
                    </a:p>
                    <a:p>
                      <a:pPr marL="0" marR="0" lvl="0" indent="0" algn="r" defTabSz="914400" rtl="0" eaLnBrk="1" fontAlgn="base" latinLnBrk="0" hangingPunct="1">
                        <a:lnSpc>
                          <a:spcPct val="100000"/>
                        </a:lnSpc>
                        <a:spcBef>
                          <a:spcPct val="20000"/>
                        </a:spcBef>
                        <a:spcAft>
                          <a:spcPct val="0"/>
                        </a:spcAft>
                        <a:buClr>
                          <a:schemeClr val="accent2"/>
                        </a:buClr>
                        <a:buSzTx/>
                        <a:buFont typeface="Wingdings" panose="05000000000000000000" pitchFamily="2" charset="2"/>
                        <a:buNone/>
                        <a:tabLst/>
                      </a:pPr>
                      <a:r>
                        <a:rPr kumimoji="0" lang="fa-IR" altLang="en-US" sz="3000" b="1" i="0" u="none" strike="noStrike" cap="none" normalizeH="0" baseline="0" smtClean="0">
                          <a:ln>
                            <a:noFill/>
                          </a:ln>
                          <a:solidFill>
                            <a:schemeClr val="tx1"/>
                          </a:solidFill>
                          <a:effectLst/>
                          <a:latin typeface="Verdana" panose="020B0604030504040204" pitchFamily="34" charset="0"/>
                          <a:cs typeface="Arial" panose="020B0604020202020204" pitchFamily="34" charset="0"/>
                        </a:rPr>
                        <a:t>نبود</a:t>
                      </a:r>
                      <a:endParaRPr kumimoji="0" lang="en-US" altLang="en-US" sz="3000" b="1" i="0" u="none" strike="noStrike" cap="none" normalizeH="0" baseline="0" smtClean="0">
                        <a:ln>
                          <a:noFill/>
                        </a:ln>
                        <a:solidFill>
                          <a:schemeClr val="tx1"/>
                        </a:solidFill>
                        <a:effectLst/>
                        <a:latin typeface="Verdana" panose="020B0604030504040204" pitchFamily="34" charset="0"/>
                        <a:cs typeface="Arial" panose="020B0604020202020204" pitchFamily="34"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700489865"/>
                  </a:ext>
                </a:extLst>
              </a:tr>
            </a:tbl>
          </a:graphicData>
        </a:graphic>
      </p:graphicFrame>
      <p:sp>
        <p:nvSpPr>
          <p:cNvPr id="2" name="Footer Placeholder 1"/>
          <p:cNvSpPr>
            <a:spLocks noGrp="1"/>
          </p:cNvSpPr>
          <p:nvPr>
            <p:ph type="ftr" sz="quarter" idx="11"/>
          </p:nvPr>
        </p:nvSpPr>
        <p:spPr/>
        <p:txBody>
          <a:bodyPr/>
          <a:lstStyle/>
          <a:p>
            <a:r>
              <a:rPr lang="fa-IR" altLang="en-US" smtClean="0"/>
              <a:t>مهندسی ارزش-خلاقیت- </a:t>
            </a:r>
            <a:r>
              <a:rPr lang="en-US" altLang="en-US" smtClean="0"/>
              <a:t>www.ravanshadnia.com</a:t>
            </a:r>
            <a:endParaRPr lang="en-US" altLang="en-US"/>
          </a:p>
        </p:txBody>
      </p:sp>
      <p:sp>
        <p:nvSpPr>
          <p:cNvPr id="3" name="Slide Number Placeholder 2"/>
          <p:cNvSpPr>
            <a:spLocks noGrp="1"/>
          </p:cNvSpPr>
          <p:nvPr>
            <p:ph type="sldNum" sz="quarter" idx="12"/>
          </p:nvPr>
        </p:nvSpPr>
        <p:spPr/>
        <p:txBody>
          <a:bodyPr/>
          <a:lstStyle/>
          <a:p>
            <a:fld id="{1E6CF6C3-EAD9-478E-8EE7-CF89C1497883}" type="slidenum">
              <a:rPr lang="en-US" altLang="en-US" smtClean="0"/>
              <a:pPr/>
              <a:t>90</a:t>
            </a:fld>
            <a:endParaRPr lang="en-US" altLang="en-US"/>
          </a:p>
        </p:txBody>
      </p:sp>
    </p:spTree>
    <p:extLst>
      <p:ext uri="{BB962C8B-B14F-4D97-AF65-F5344CB8AC3E}">
        <p14:creationId xmlns:p14="http://schemas.microsoft.com/office/powerpoint/2010/main" val="766886927"/>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02" name="Rectangle 2"/>
          <p:cNvSpPr>
            <a:spLocks noGrp="1" noChangeArrowheads="1"/>
          </p:cNvSpPr>
          <p:nvPr>
            <p:ph type="title"/>
          </p:nvPr>
        </p:nvSpPr>
        <p:spPr/>
        <p:txBody>
          <a:bodyPr/>
          <a:lstStyle/>
          <a:p>
            <a:r>
              <a:rPr lang="fa-IR" altLang="en-US" b="1">
                <a:solidFill>
                  <a:schemeClr val="hlink"/>
                </a:solidFill>
              </a:rPr>
              <a:t>64/38چه مي شود اگر...؟</a:t>
            </a:r>
            <a:endParaRPr lang="en-US" altLang="en-US" b="1">
              <a:solidFill>
                <a:schemeClr val="hlink"/>
              </a:solidFill>
            </a:endParaRPr>
          </a:p>
        </p:txBody>
      </p:sp>
      <p:sp>
        <p:nvSpPr>
          <p:cNvPr id="153603" name="Rectangle 3"/>
          <p:cNvSpPr>
            <a:spLocks noGrp="1" noChangeArrowheads="1"/>
          </p:cNvSpPr>
          <p:nvPr>
            <p:ph type="body" idx="1"/>
          </p:nvPr>
        </p:nvSpPr>
        <p:spPr>
          <a:xfrm>
            <a:off x="1024128" y="1925053"/>
            <a:ext cx="10417904" cy="4384307"/>
          </a:xfrm>
        </p:spPr>
        <p:txBody>
          <a:bodyPr>
            <a:noAutofit/>
          </a:bodyPr>
          <a:lstStyle/>
          <a:p>
            <a:pPr algn="r">
              <a:buFont typeface="Wingdings" panose="05000000000000000000" pitchFamily="2" charset="2"/>
              <a:buNone/>
            </a:pPr>
            <a:r>
              <a:rPr lang="fa-IR" altLang="en-US" sz="3600" b="1" dirty="0"/>
              <a:t>از خودتان بپرسيد «اگر فلان كار انجام شود چه مي شود، چه پيامدهايي خواهد داشت؟» براي مثال چه مي شود اگر سال آينده يك ميليون واحد محصول خود را به فروش برسانيد؟ بر روي چه چيزهايي تأثير مي گذارد؟</a:t>
            </a:r>
          </a:p>
          <a:p>
            <a:pPr algn="r">
              <a:buFont typeface="Wingdings" panose="05000000000000000000" pitchFamily="2" charset="2"/>
              <a:buNone/>
            </a:pPr>
            <a:r>
              <a:rPr lang="fa-IR" altLang="en-US" sz="3600" b="1" dirty="0"/>
              <a:t>اين تكنيك مي تواند ابزار قدرتمندي باشد مديريت راهبردي موفق اغلب بر توانايي استفاده از نرم افزار براي طرح سئوال هاي</a:t>
            </a:r>
            <a:r>
              <a:rPr lang="fa-IR" altLang="en-US" sz="3600" b="1" dirty="0">
                <a:solidFill>
                  <a:srgbClr val="00CCFF"/>
                </a:solidFill>
              </a:rPr>
              <a:t>«چه مي شود اگر...؟»</a:t>
            </a:r>
            <a:r>
              <a:rPr lang="fa-IR" altLang="en-US" sz="3600" b="1" dirty="0"/>
              <a:t> و سپس تهيه فهرستي از پيامدها و واكنش هاي راهبردي، تكيه مي كند.</a:t>
            </a:r>
            <a:endParaRPr lang="en-US" altLang="en-US" sz="3600" b="1" dirty="0"/>
          </a:p>
        </p:txBody>
      </p:sp>
      <p:sp>
        <p:nvSpPr>
          <p:cNvPr id="2" name="Footer Placeholder 1"/>
          <p:cNvSpPr>
            <a:spLocks noGrp="1"/>
          </p:cNvSpPr>
          <p:nvPr>
            <p:ph type="ftr" sz="quarter" idx="11"/>
          </p:nvPr>
        </p:nvSpPr>
        <p:spPr/>
        <p:txBody>
          <a:bodyPr/>
          <a:lstStyle/>
          <a:p>
            <a:r>
              <a:rPr lang="fa-IR" smtClean="0"/>
              <a:t>مهندسی ارزش-خلاقیت- </a:t>
            </a:r>
            <a:r>
              <a:rPr lang="en-US" smtClean="0"/>
              <a:t>www.ravanshadnia.com</a:t>
            </a:r>
            <a:endParaRPr lang="en-US" dirty="0"/>
          </a:p>
        </p:txBody>
      </p:sp>
      <p:sp>
        <p:nvSpPr>
          <p:cNvPr id="3" name="Slide Number Placeholder 2"/>
          <p:cNvSpPr>
            <a:spLocks noGrp="1"/>
          </p:cNvSpPr>
          <p:nvPr>
            <p:ph type="sldNum" sz="quarter" idx="12"/>
          </p:nvPr>
        </p:nvSpPr>
        <p:spPr/>
        <p:txBody>
          <a:bodyPr/>
          <a:lstStyle/>
          <a:p>
            <a:fld id="{8BF94E1D-B273-4FD6-A7DD-B11FAD1D191C}" type="slidenum">
              <a:rPr lang="en-US" smtClean="0"/>
              <a:t>91</a:t>
            </a:fld>
            <a:endParaRPr lang="en-US"/>
          </a:p>
        </p:txBody>
      </p:sp>
    </p:spTree>
    <p:extLst>
      <p:ext uri="{BB962C8B-B14F-4D97-AF65-F5344CB8AC3E}">
        <p14:creationId xmlns:p14="http://schemas.microsoft.com/office/powerpoint/2010/main" val="4225567474"/>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9746" name="Rectangle 2"/>
          <p:cNvSpPr>
            <a:spLocks noGrp="1" noChangeArrowheads="1"/>
          </p:cNvSpPr>
          <p:nvPr>
            <p:ph type="title"/>
          </p:nvPr>
        </p:nvSpPr>
        <p:spPr/>
        <p:txBody>
          <a:bodyPr/>
          <a:lstStyle/>
          <a:p>
            <a:r>
              <a:rPr lang="fa-IR" altLang="en-US" b="1">
                <a:solidFill>
                  <a:schemeClr val="hlink"/>
                </a:solidFill>
              </a:rPr>
              <a:t>65/1 توفان فكري</a:t>
            </a:r>
            <a:r>
              <a:rPr lang="fa-IR" altLang="en-US"/>
              <a:t> </a:t>
            </a:r>
            <a:endParaRPr lang="en-US" altLang="en-US"/>
          </a:p>
        </p:txBody>
      </p:sp>
      <p:sp>
        <p:nvSpPr>
          <p:cNvPr id="159747" name="Rectangle 3"/>
          <p:cNvSpPr>
            <a:spLocks noGrp="1" noChangeArrowheads="1"/>
          </p:cNvSpPr>
          <p:nvPr>
            <p:ph type="body" idx="1"/>
          </p:nvPr>
        </p:nvSpPr>
        <p:spPr>
          <a:xfrm>
            <a:off x="1024128" y="2084832"/>
            <a:ext cx="10357746" cy="4224528"/>
          </a:xfrm>
        </p:spPr>
        <p:txBody>
          <a:bodyPr>
            <a:normAutofit/>
          </a:bodyPr>
          <a:lstStyle/>
          <a:p>
            <a:pPr algn="r">
              <a:buFont typeface="Wingdings" panose="05000000000000000000" pitchFamily="2" charset="2"/>
              <a:buNone/>
            </a:pPr>
            <a:r>
              <a:rPr lang="fa-IR" altLang="en-US" sz="3600" b="1" dirty="0"/>
              <a:t>توفان فكري مؤثرترين واحتمالاً متداولترين فرآيند گروهي است. اين تكنيك بيش از 60 سال پيش به منظور افزايش كميت و كيفيت ايده هاي تبليغاتي طراحي شد. به اين دليل نام آن را يورش يا توفان فكري گذارده اند كه مغز و فكر شركت كنندگان توفاني را در مسئله ايجاد مي كرد.</a:t>
            </a:r>
          </a:p>
          <a:p>
            <a:pPr algn="r">
              <a:buFont typeface="Wingdings" panose="05000000000000000000" pitchFamily="2" charset="2"/>
              <a:buNone/>
            </a:pPr>
            <a:r>
              <a:rPr lang="fa-IR" altLang="en-US" sz="3600" b="1" dirty="0"/>
              <a:t>گروه: فرآيند توفان فكري با يك گروه 6 تا 12 نفره، يك سرپرست و يك منشي سرو كار دارد.</a:t>
            </a:r>
            <a:endParaRPr lang="en-US" altLang="en-US" sz="3600" b="1" dirty="0"/>
          </a:p>
        </p:txBody>
      </p:sp>
      <p:sp>
        <p:nvSpPr>
          <p:cNvPr id="2" name="Footer Placeholder 1"/>
          <p:cNvSpPr>
            <a:spLocks noGrp="1"/>
          </p:cNvSpPr>
          <p:nvPr>
            <p:ph type="ftr" sz="quarter" idx="11"/>
          </p:nvPr>
        </p:nvSpPr>
        <p:spPr/>
        <p:txBody>
          <a:bodyPr/>
          <a:lstStyle/>
          <a:p>
            <a:r>
              <a:rPr lang="fa-IR" smtClean="0"/>
              <a:t>مهندسی ارزش-خلاقیت- </a:t>
            </a:r>
            <a:r>
              <a:rPr lang="en-US" smtClean="0"/>
              <a:t>www.ravanshadnia.com</a:t>
            </a:r>
            <a:endParaRPr lang="en-US" dirty="0"/>
          </a:p>
        </p:txBody>
      </p:sp>
      <p:sp>
        <p:nvSpPr>
          <p:cNvPr id="3" name="Slide Number Placeholder 2"/>
          <p:cNvSpPr>
            <a:spLocks noGrp="1"/>
          </p:cNvSpPr>
          <p:nvPr>
            <p:ph type="sldNum" sz="quarter" idx="12"/>
          </p:nvPr>
        </p:nvSpPr>
        <p:spPr/>
        <p:txBody>
          <a:bodyPr/>
          <a:lstStyle/>
          <a:p>
            <a:fld id="{8BF94E1D-B273-4FD6-A7DD-B11FAD1D191C}" type="slidenum">
              <a:rPr lang="en-US" smtClean="0"/>
              <a:t>92</a:t>
            </a:fld>
            <a:endParaRPr lang="en-US"/>
          </a:p>
        </p:txBody>
      </p:sp>
    </p:spTree>
    <p:extLst>
      <p:ext uri="{BB962C8B-B14F-4D97-AF65-F5344CB8AC3E}">
        <p14:creationId xmlns:p14="http://schemas.microsoft.com/office/powerpoint/2010/main" val="669750164"/>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818" name="Rectangle 2"/>
          <p:cNvSpPr>
            <a:spLocks noGrp="1" noChangeArrowheads="1"/>
          </p:cNvSpPr>
          <p:nvPr>
            <p:ph type="title"/>
          </p:nvPr>
        </p:nvSpPr>
        <p:spPr/>
        <p:txBody>
          <a:bodyPr/>
          <a:lstStyle/>
          <a:p>
            <a:r>
              <a:rPr lang="fa-IR" altLang="en-US" b="1">
                <a:solidFill>
                  <a:schemeClr val="hlink"/>
                </a:solidFill>
              </a:rPr>
              <a:t>قوانين گروه توفان فكري</a:t>
            </a:r>
            <a:endParaRPr lang="en-US" altLang="en-US" b="1">
              <a:solidFill>
                <a:schemeClr val="hlink"/>
              </a:solidFill>
            </a:endParaRPr>
          </a:p>
        </p:txBody>
      </p:sp>
      <p:sp>
        <p:nvSpPr>
          <p:cNvPr id="162819" name="Rectangle 3"/>
          <p:cNvSpPr>
            <a:spLocks noGrp="1" noChangeArrowheads="1"/>
          </p:cNvSpPr>
          <p:nvPr>
            <p:ph type="body" idx="1"/>
          </p:nvPr>
        </p:nvSpPr>
        <p:spPr>
          <a:xfrm>
            <a:off x="1024128" y="2084832"/>
            <a:ext cx="10429935" cy="4224528"/>
          </a:xfrm>
        </p:spPr>
        <p:txBody>
          <a:bodyPr>
            <a:normAutofit/>
          </a:bodyPr>
          <a:lstStyle/>
          <a:p>
            <a:pPr algn="r">
              <a:buFont typeface="Wingdings" panose="05000000000000000000" pitchFamily="2" charset="2"/>
              <a:buNone/>
            </a:pPr>
            <a:endParaRPr lang="fa-IR" altLang="en-US" sz="2600" b="1" dirty="0"/>
          </a:p>
          <a:p>
            <a:pPr algn="r">
              <a:buFont typeface="Wingdings" panose="05000000000000000000" pitchFamily="2" charset="2"/>
              <a:buNone/>
            </a:pPr>
            <a:r>
              <a:rPr lang="fa-IR" altLang="en-US" sz="2600" b="1" dirty="0">
                <a:solidFill>
                  <a:srgbClr val="FF66CC"/>
                </a:solidFill>
              </a:rPr>
              <a:t>1-</a:t>
            </a:r>
            <a:r>
              <a:rPr lang="fa-IR" altLang="en-US" sz="2600" b="1" dirty="0"/>
              <a:t> هيچگونه قضاوتي درباره هيچ پيشنهادي صورت نمي گيرد.</a:t>
            </a:r>
          </a:p>
          <a:p>
            <a:pPr algn="r">
              <a:buFont typeface="Wingdings" panose="05000000000000000000" pitchFamily="2" charset="2"/>
              <a:buNone/>
            </a:pPr>
            <a:endParaRPr lang="fa-IR" altLang="en-US" sz="2600" b="1" dirty="0"/>
          </a:p>
          <a:p>
            <a:pPr algn="r">
              <a:buFont typeface="Wingdings" panose="05000000000000000000" pitchFamily="2" charset="2"/>
              <a:buNone/>
            </a:pPr>
            <a:r>
              <a:rPr lang="fa-IR" altLang="en-US" sz="2600" b="1" dirty="0">
                <a:solidFill>
                  <a:srgbClr val="FF66CC"/>
                </a:solidFill>
              </a:rPr>
              <a:t>2-</a:t>
            </a:r>
            <a:r>
              <a:rPr lang="fa-IR" altLang="en-US" sz="2600" b="1" dirty="0"/>
              <a:t> كليه ايده ها حتي ايده هاي پوچ و غيرعملي مورد استقبال قرار مي گيرند.</a:t>
            </a:r>
          </a:p>
          <a:p>
            <a:pPr algn="r">
              <a:buFont typeface="Wingdings" panose="05000000000000000000" pitchFamily="2" charset="2"/>
              <a:buNone/>
            </a:pPr>
            <a:endParaRPr lang="fa-IR" altLang="en-US" sz="2600" b="1" dirty="0"/>
          </a:p>
          <a:p>
            <a:pPr algn="r">
              <a:buFont typeface="Wingdings" panose="05000000000000000000" pitchFamily="2" charset="2"/>
              <a:buNone/>
            </a:pPr>
            <a:r>
              <a:rPr lang="fa-IR" altLang="en-US" sz="2600" b="1" dirty="0">
                <a:solidFill>
                  <a:srgbClr val="FF66CC"/>
                </a:solidFill>
              </a:rPr>
              <a:t>3-</a:t>
            </a:r>
            <a:r>
              <a:rPr lang="fa-IR" altLang="en-US" sz="2600" b="1" dirty="0"/>
              <a:t> كميت ايده ها هدف اصلي است، زيرا به كيفيت مي انجامد.</a:t>
            </a:r>
          </a:p>
          <a:p>
            <a:pPr algn="r">
              <a:buFont typeface="Wingdings" panose="05000000000000000000" pitchFamily="2" charset="2"/>
              <a:buNone/>
            </a:pPr>
            <a:endParaRPr lang="fa-IR" altLang="en-US" sz="2600" b="1" dirty="0"/>
          </a:p>
          <a:p>
            <a:pPr algn="r">
              <a:buFont typeface="Wingdings" panose="05000000000000000000" pitchFamily="2" charset="2"/>
              <a:buNone/>
            </a:pPr>
            <a:r>
              <a:rPr lang="fa-IR" altLang="en-US" sz="2600" b="1" dirty="0">
                <a:solidFill>
                  <a:srgbClr val="FF66CC"/>
                </a:solidFill>
              </a:rPr>
              <a:t>4-</a:t>
            </a:r>
            <a:r>
              <a:rPr lang="fa-IR" altLang="en-US" sz="2600" b="1" dirty="0"/>
              <a:t> ايده ها را مي توان تركيب، اصلاح و انتخاب كرد.</a:t>
            </a:r>
            <a:r>
              <a:rPr lang="fa-IR" altLang="en-US" sz="2600" dirty="0"/>
              <a:t> </a:t>
            </a:r>
            <a:endParaRPr lang="en-US" altLang="en-US" sz="2600" dirty="0"/>
          </a:p>
        </p:txBody>
      </p:sp>
      <p:sp>
        <p:nvSpPr>
          <p:cNvPr id="2" name="Footer Placeholder 1"/>
          <p:cNvSpPr>
            <a:spLocks noGrp="1"/>
          </p:cNvSpPr>
          <p:nvPr>
            <p:ph type="ftr" sz="quarter" idx="11"/>
          </p:nvPr>
        </p:nvSpPr>
        <p:spPr/>
        <p:txBody>
          <a:bodyPr/>
          <a:lstStyle/>
          <a:p>
            <a:r>
              <a:rPr lang="fa-IR" smtClean="0"/>
              <a:t>مهندسی ارزش-خلاقیت- </a:t>
            </a:r>
            <a:r>
              <a:rPr lang="en-US" smtClean="0"/>
              <a:t>www.ravanshadnia.com</a:t>
            </a:r>
            <a:endParaRPr lang="en-US" dirty="0"/>
          </a:p>
        </p:txBody>
      </p:sp>
      <p:sp>
        <p:nvSpPr>
          <p:cNvPr id="3" name="Slide Number Placeholder 2"/>
          <p:cNvSpPr>
            <a:spLocks noGrp="1"/>
          </p:cNvSpPr>
          <p:nvPr>
            <p:ph type="sldNum" sz="quarter" idx="12"/>
          </p:nvPr>
        </p:nvSpPr>
        <p:spPr/>
        <p:txBody>
          <a:bodyPr/>
          <a:lstStyle/>
          <a:p>
            <a:fld id="{8BF94E1D-B273-4FD6-A7DD-B11FAD1D191C}" type="slidenum">
              <a:rPr lang="en-US" smtClean="0"/>
              <a:t>93</a:t>
            </a:fld>
            <a:endParaRPr lang="en-US"/>
          </a:p>
        </p:txBody>
      </p:sp>
    </p:spTree>
    <p:extLst>
      <p:ext uri="{BB962C8B-B14F-4D97-AF65-F5344CB8AC3E}">
        <p14:creationId xmlns:p14="http://schemas.microsoft.com/office/powerpoint/2010/main" val="414014409"/>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42" name="Rectangle 2"/>
          <p:cNvSpPr>
            <a:spLocks noGrp="1" noChangeArrowheads="1"/>
          </p:cNvSpPr>
          <p:nvPr>
            <p:ph type="title"/>
          </p:nvPr>
        </p:nvSpPr>
        <p:spPr/>
        <p:txBody>
          <a:bodyPr/>
          <a:lstStyle/>
          <a:p>
            <a:r>
              <a:rPr lang="fa-IR" altLang="en-US" b="1">
                <a:solidFill>
                  <a:schemeClr val="hlink"/>
                </a:solidFill>
              </a:rPr>
              <a:t>66/2 نگارش فكري</a:t>
            </a:r>
            <a:endParaRPr lang="en-US" altLang="en-US" b="1">
              <a:solidFill>
                <a:schemeClr val="hlink"/>
              </a:solidFill>
            </a:endParaRPr>
          </a:p>
        </p:txBody>
      </p:sp>
      <p:sp>
        <p:nvSpPr>
          <p:cNvPr id="163843" name="Rectangle 3"/>
          <p:cNvSpPr>
            <a:spLocks noGrp="1" noChangeArrowheads="1"/>
          </p:cNvSpPr>
          <p:nvPr>
            <p:ph type="body" idx="1"/>
          </p:nvPr>
        </p:nvSpPr>
        <p:spPr>
          <a:xfrm>
            <a:off x="1024128" y="2084832"/>
            <a:ext cx="10610409" cy="4224528"/>
          </a:xfrm>
        </p:spPr>
        <p:txBody>
          <a:bodyPr>
            <a:normAutofit/>
          </a:bodyPr>
          <a:lstStyle/>
          <a:p>
            <a:pPr algn="r">
              <a:buFont typeface="Wingdings" panose="05000000000000000000" pitchFamily="2" charset="2"/>
              <a:buNone/>
            </a:pPr>
            <a:r>
              <a:rPr lang="fa-IR" altLang="en-US" sz="3600" b="1" dirty="0"/>
              <a:t>نگارش فكري شكلي از توفان فكري است كه اصول اوليه توفن فكري در مورد آن مصداق دارد. شركت كنندگان نظرات خود را براي حل مسئله اي معين روي آن مي نويسند و آن را به نفر بغل دستي مي دهند او نيز مدت زمان معيني با بررسي نظرات ديگران ايده خود را روي كاغذ نوشته و به نفر بعدي مي دهد.هدف كمك به خلق نظرات براساس نظرات ديگران ويا بهبود بخشيدن يه نظرات ماقبل خود است.</a:t>
            </a:r>
            <a:endParaRPr lang="en-US" altLang="en-US" sz="3600" b="1" dirty="0"/>
          </a:p>
        </p:txBody>
      </p:sp>
      <p:sp>
        <p:nvSpPr>
          <p:cNvPr id="2" name="Footer Placeholder 1"/>
          <p:cNvSpPr>
            <a:spLocks noGrp="1"/>
          </p:cNvSpPr>
          <p:nvPr>
            <p:ph type="ftr" sz="quarter" idx="11"/>
          </p:nvPr>
        </p:nvSpPr>
        <p:spPr/>
        <p:txBody>
          <a:bodyPr/>
          <a:lstStyle/>
          <a:p>
            <a:r>
              <a:rPr lang="fa-IR" smtClean="0"/>
              <a:t>مهندسی ارزش-خلاقیت- </a:t>
            </a:r>
            <a:r>
              <a:rPr lang="en-US" smtClean="0"/>
              <a:t>www.ravanshadnia.com</a:t>
            </a:r>
            <a:endParaRPr lang="en-US" dirty="0"/>
          </a:p>
        </p:txBody>
      </p:sp>
      <p:sp>
        <p:nvSpPr>
          <p:cNvPr id="3" name="Slide Number Placeholder 2"/>
          <p:cNvSpPr>
            <a:spLocks noGrp="1"/>
          </p:cNvSpPr>
          <p:nvPr>
            <p:ph type="sldNum" sz="quarter" idx="12"/>
          </p:nvPr>
        </p:nvSpPr>
        <p:spPr/>
        <p:txBody>
          <a:bodyPr/>
          <a:lstStyle/>
          <a:p>
            <a:fld id="{8BF94E1D-B273-4FD6-A7DD-B11FAD1D191C}" type="slidenum">
              <a:rPr lang="en-US" smtClean="0"/>
              <a:t>94</a:t>
            </a:fld>
            <a:endParaRPr lang="en-US"/>
          </a:p>
        </p:txBody>
      </p:sp>
    </p:spTree>
    <p:extLst>
      <p:ext uri="{BB962C8B-B14F-4D97-AF65-F5344CB8AC3E}">
        <p14:creationId xmlns:p14="http://schemas.microsoft.com/office/powerpoint/2010/main" val="3008110442"/>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4866" name="Rectangle 2"/>
          <p:cNvSpPr>
            <a:spLocks noGrp="1" noChangeArrowheads="1"/>
          </p:cNvSpPr>
          <p:nvPr>
            <p:ph type="title"/>
          </p:nvPr>
        </p:nvSpPr>
        <p:spPr/>
        <p:txBody>
          <a:bodyPr/>
          <a:lstStyle/>
          <a:p>
            <a:r>
              <a:rPr lang="fa-IR" altLang="en-US" b="1" dirty="0">
                <a:solidFill>
                  <a:schemeClr val="hlink"/>
                </a:solidFill>
              </a:rPr>
              <a:t>67/3 سبد نگارش فكري</a:t>
            </a:r>
            <a:endParaRPr lang="en-US" altLang="en-US" b="1" dirty="0">
              <a:solidFill>
                <a:schemeClr val="hlink"/>
              </a:solidFill>
            </a:endParaRPr>
          </a:p>
        </p:txBody>
      </p:sp>
      <p:sp>
        <p:nvSpPr>
          <p:cNvPr id="164867" name="Rectangle 3"/>
          <p:cNvSpPr>
            <a:spLocks noGrp="1" noChangeArrowheads="1"/>
          </p:cNvSpPr>
          <p:nvPr>
            <p:ph type="body" idx="1"/>
          </p:nvPr>
        </p:nvSpPr>
        <p:spPr/>
        <p:txBody>
          <a:bodyPr>
            <a:normAutofit/>
          </a:bodyPr>
          <a:lstStyle/>
          <a:p>
            <a:pPr algn="r" rtl="1">
              <a:buFont typeface="Wingdings" panose="05000000000000000000" pitchFamily="2" charset="2"/>
              <a:buNone/>
            </a:pPr>
            <a:r>
              <a:rPr lang="fa-IR" altLang="en-US" sz="3600" b="1" dirty="0"/>
              <a:t>اين يكي از تكنيك هايي است كه در مؤسسه </a:t>
            </a:r>
            <a:r>
              <a:rPr lang="en-US" altLang="en-US" sz="3600" b="1" dirty="0"/>
              <a:t>Battle</a:t>
            </a:r>
            <a:r>
              <a:rPr lang="fa-IR" altLang="en-US" sz="3600" b="1" dirty="0"/>
              <a:t> در فرانكفورت آلمان طراحي شد. گروه 6 تا8 نفري دور ميز نشسته اند نظرات خود را درباره مسئله اي معين روي كاغذ مي نويسند هرگاه شركت كننده اي 4 ايده نوشت مي تواند كاغذ خود را در وسط ميز بگذارد اما افراد مي توانند به نگارش ايده هاي خود ادامه دهند.در نهايت همه افراد بايد كاغذ خود را با يكي از كاغذهاي روي ميز مبادله كنند.</a:t>
            </a:r>
            <a:endParaRPr lang="en-US" altLang="en-US" sz="3600" b="1" dirty="0"/>
          </a:p>
        </p:txBody>
      </p:sp>
      <p:sp>
        <p:nvSpPr>
          <p:cNvPr id="2" name="Footer Placeholder 1"/>
          <p:cNvSpPr>
            <a:spLocks noGrp="1"/>
          </p:cNvSpPr>
          <p:nvPr>
            <p:ph type="ftr" sz="quarter" idx="11"/>
          </p:nvPr>
        </p:nvSpPr>
        <p:spPr/>
        <p:txBody>
          <a:bodyPr/>
          <a:lstStyle/>
          <a:p>
            <a:r>
              <a:rPr lang="fa-IR" smtClean="0"/>
              <a:t>مهندسی ارزش-خلاقیت- </a:t>
            </a:r>
            <a:r>
              <a:rPr lang="en-US" smtClean="0"/>
              <a:t>www.ravanshadnia.com</a:t>
            </a:r>
            <a:endParaRPr lang="en-US" dirty="0"/>
          </a:p>
        </p:txBody>
      </p:sp>
      <p:sp>
        <p:nvSpPr>
          <p:cNvPr id="3" name="Slide Number Placeholder 2"/>
          <p:cNvSpPr>
            <a:spLocks noGrp="1"/>
          </p:cNvSpPr>
          <p:nvPr>
            <p:ph type="sldNum" sz="quarter" idx="12"/>
          </p:nvPr>
        </p:nvSpPr>
        <p:spPr/>
        <p:txBody>
          <a:bodyPr/>
          <a:lstStyle/>
          <a:p>
            <a:fld id="{8BF94E1D-B273-4FD6-A7DD-B11FAD1D191C}" type="slidenum">
              <a:rPr lang="en-US" smtClean="0"/>
              <a:t>95</a:t>
            </a:fld>
            <a:endParaRPr lang="en-US"/>
          </a:p>
        </p:txBody>
      </p:sp>
    </p:spTree>
    <p:extLst>
      <p:ext uri="{BB962C8B-B14F-4D97-AF65-F5344CB8AC3E}">
        <p14:creationId xmlns:p14="http://schemas.microsoft.com/office/powerpoint/2010/main" val="869440729"/>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5890" name="Rectangle 2"/>
          <p:cNvSpPr>
            <a:spLocks noGrp="1" noChangeArrowheads="1"/>
          </p:cNvSpPr>
          <p:nvPr>
            <p:ph type="title"/>
          </p:nvPr>
        </p:nvSpPr>
        <p:spPr/>
        <p:txBody>
          <a:bodyPr/>
          <a:lstStyle/>
          <a:p>
            <a:r>
              <a:rPr lang="fa-IR" altLang="en-US" b="1" dirty="0">
                <a:solidFill>
                  <a:srgbClr val="9900CC"/>
                </a:solidFill>
              </a:rPr>
              <a:t>68/4 نگارش فكري 6-3-5</a:t>
            </a:r>
            <a:endParaRPr lang="en-US" altLang="en-US" dirty="0"/>
          </a:p>
        </p:txBody>
      </p:sp>
      <p:sp>
        <p:nvSpPr>
          <p:cNvPr id="165891" name="Rectangle 3"/>
          <p:cNvSpPr>
            <a:spLocks noGrp="1" noChangeArrowheads="1"/>
          </p:cNvSpPr>
          <p:nvPr>
            <p:ph type="body" idx="1"/>
          </p:nvPr>
        </p:nvSpPr>
        <p:spPr/>
        <p:txBody>
          <a:bodyPr>
            <a:normAutofit/>
          </a:bodyPr>
          <a:lstStyle/>
          <a:p>
            <a:pPr algn="ctr">
              <a:buFont typeface="Wingdings" panose="05000000000000000000" pitchFamily="2" charset="2"/>
              <a:buNone/>
            </a:pPr>
            <a:endParaRPr lang="fa-IR" altLang="en-US" sz="2800" b="1" dirty="0">
              <a:solidFill>
                <a:srgbClr val="9900CC"/>
              </a:solidFill>
            </a:endParaRPr>
          </a:p>
          <a:p>
            <a:pPr algn="ctr">
              <a:buFont typeface="Wingdings" panose="05000000000000000000" pitchFamily="2" charset="2"/>
              <a:buNone/>
            </a:pPr>
            <a:r>
              <a:rPr lang="fa-IR" altLang="en-US" sz="2800" dirty="0"/>
              <a:t/>
            </a:r>
            <a:br>
              <a:rPr lang="fa-IR" altLang="en-US" sz="2800" dirty="0"/>
            </a:br>
            <a:r>
              <a:rPr lang="fa-IR" altLang="en-US" sz="2800" b="1" dirty="0"/>
              <a:t>نام اين روش از اين واقعيت برگرفته شده است كه شش نفر سه ايده جديد را ظرف مدت پنج دقيقه در سه ستون خلق مي كنند بعد از پنج دقيقه كاغذ به شخص بعدي داده مي شود اين شخص تغييرات خود را در اين ايده ها ايجاد مي كند واين فرآيند شش بار تكرار مي شود به طور نظري ظرف 30 دقيقه گروه مي تواند 108 ايده خلق كند. </a:t>
            </a:r>
            <a:endParaRPr lang="en-US" altLang="en-US" sz="2800" b="1" dirty="0"/>
          </a:p>
        </p:txBody>
      </p:sp>
      <p:sp>
        <p:nvSpPr>
          <p:cNvPr id="2" name="Footer Placeholder 1"/>
          <p:cNvSpPr>
            <a:spLocks noGrp="1"/>
          </p:cNvSpPr>
          <p:nvPr>
            <p:ph type="ftr" sz="quarter" idx="11"/>
          </p:nvPr>
        </p:nvSpPr>
        <p:spPr/>
        <p:txBody>
          <a:bodyPr/>
          <a:lstStyle/>
          <a:p>
            <a:r>
              <a:rPr lang="fa-IR" smtClean="0"/>
              <a:t>مهندسی ارزش-خلاقیت- </a:t>
            </a:r>
            <a:r>
              <a:rPr lang="en-US" smtClean="0"/>
              <a:t>www.ravanshadnia.com</a:t>
            </a:r>
            <a:endParaRPr lang="en-US" dirty="0"/>
          </a:p>
        </p:txBody>
      </p:sp>
      <p:sp>
        <p:nvSpPr>
          <p:cNvPr id="3" name="Slide Number Placeholder 2"/>
          <p:cNvSpPr>
            <a:spLocks noGrp="1"/>
          </p:cNvSpPr>
          <p:nvPr>
            <p:ph type="sldNum" sz="quarter" idx="12"/>
          </p:nvPr>
        </p:nvSpPr>
        <p:spPr/>
        <p:txBody>
          <a:bodyPr/>
          <a:lstStyle/>
          <a:p>
            <a:fld id="{8BF94E1D-B273-4FD6-A7DD-B11FAD1D191C}" type="slidenum">
              <a:rPr lang="en-US" smtClean="0"/>
              <a:t>96</a:t>
            </a:fld>
            <a:endParaRPr lang="en-US"/>
          </a:p>
        </p:txBody>
      </p:sp>
    </p:spTree>
    <p:extLst>
      <p:ext uri="{BB962C8B-B14F-4D97-AF65-F5344CB8AC3E}">
        <p14:creationId xmlns:p14="http://schemas.microsoft.com/office/powerpoint/2010/main" val="4189862722"/>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1010" name="Rectangle 2"/>
          <p:cNvSpPr>
            <a:spLocks noGrp="1" noChangeArrowheads="1"/>
          </p:cNvSpPr>
          <p:nvPr>
            <p:ph type="title"/>
          </p:nvPr>
        </p:nvSpPr>
        <p:spPr/>
        <p:txBody>
          <a:bodyPr/>
          <a:lstStyle/>
          <a:p>
            <a:r>
              <a:rPr lang="fa-IR" altLang="en-US" sz="5400" b="1" dirty="0">
                <a:solidFill>
                  <a:srgbClr val="9900CC"/>
                </a:solidFill>
              </a:rPr>
              <a:t>73/9 تكنيك </a:t>
            </a:r>
            <a:r>
              <a:rPr lang="fa-IR" altLang="en-US" sz="5400" b="1" dirty="0" smtClean="0">
                <a:solidFill>
                  <a:srgbClr val="9900CC"/>
                </a:solidFill>
              </a:rPr>
              <a:t>دلفي</a:t>
            </a:r>
            <a:endParaRPr lang="en-US" altLang="en-US" b="1" dirty="0">
              <a:solidFill>
                <a:schemeClr val="hlink"/>
              </a:solidFill>
            </a:endParaRPr>
          </a:p>
        </p:txBody>
      </p:sp>
      <p:sp>
        <p:nvSpPr>
          <p:cNvPr id="171011" name="Rectangle 3"/>
          <p:cNvSpPr>
            <a:spLocks noGrp="1" noChangeArrowheads="1"/>
          </p:cNvSpPr>
          <p:nvPr>
            <p:ph type="body" idx="1"/>
          </p:nvPr>
        </p:nvSpPr>
        <p:spPr/>
        <p:txBody>
          <a:bodyPr>
            <a:normAutofit/>
          </a:bodyPr>
          <a:lstStyle/>
          <a:p>
            <a:pPr algn="r" rtl="1">
              <a:buFont typeface="Wingdings" panose="05000000000000000000" pitchFamily="2" charset="2"/>
              <a:buNone/>
            </a:pPr>
            <a:r>
              <a:rPr lang="fa-IR" altLang="en-US" sz="4000" b="1" dirty="0" smtClean="0"/>
              <a:t>در </a:t>
            </a:r>
            <a:r>
              <a:rPr lang="fa-IR" altLang="en-US" sz="4000" b="1" dirty="0"/>
              <a:t>اين فرآيند پرسشنامه اي براساس برداشت هايي از يك موقعيت براي كارشناسان مربوط ارسال مي شود.پاسخ يكايك آنها جمع آوري و خلاصه مي شود و خلاصه پاسخ ها همراه با رهنمودهايي به هريك از آنها ارجاع داده مي شود اين فرآيند چند بار تكرار مي شودتا يك اتفاق نظر كلي حاصل شود.</a:t>
            </a:r>
            <a:endParaRPr lang="en-US" altLang="en-US" sz="4000" b="1" dirty="0"/>
          </a:p>
        </p:txBody>
      </p:sp>
      <p:sp>
        <p:nvSpPr>
          <p:cNvPr id="2" name="Footer Placeholder 1"/>
          <p:cNvSpPr>
            <a:spLocks noGrp="1"/>
          </p:cNvSpPr>
          <p:nvPr>
            <p:ph type="ftr" sz="quarter" idx="11"/>
          </p:nvPr>
        </p:nvSpPr>
        <p:spPr/>
        <p:txBody>
          <a:bodyPr/>
          <a:lstStyle/>
          <a:p>
            <a:r>
              <a:rPr lang="fa-IR" smtClean="0"/>
              <a:t>مهندسی ارزش-خلاقیت- </a:t>
            </a:r>
            <a:r>
              <a:rPr lang="en-US" smtClean="0"/>
              <a:t>www.ravanshadnia.com</a:t>
            </a:r>
            <a:endParaRPr lang="en-US" dirty="0"/>
          </a:p>
        </p:txBody>
      </p:sp>
      <p:sp>
        <p:nvSpPr>
          <p:cNvPr id="3" name="Slide Number Placeholder 2"/>
          <p:cNvSpPr>
            <a:spLocks noGrp="1"/>
          </p:cNvSpPr>
          <p:nvPr>
            <p:ph type="sldNum" sz="quarter" idx="12"/>
          </p:nvPr>
        </p:nvSpPr>
        <p:spPr/>
        <p:txBody>
          <a:bodyPr/>
          <a:lstStyle/>
          <a:p>
            <a:fld id="{8BF94E1D-B273-4FD6-A7DD-B11FAD1D191C}" type="slidenum">
              <a:rPr lang="en-US" smtClean="0"/>
              <a:t>97</a:t>
            </a:fld>
            <a:endParaRPr lang="en-US"/>
          </a:p>
        </p:txBody>
      </p:sp>
    </p:spTree>
    <p:extLst>
      <p:ext uri="{BB962C8B-B14F-4D97-AF65-F5344CB8AC3E}">
        <p14:creationId xmlns:p14="http://schemas.microsoft.com/office/powerpoint/2010/main" val="487632589"/>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3058" name="Rectangle 2"/>
          <p:cNvSpPr>
            <a:spLocks noGrp="1" noChangeArrowheads="1"/>
          </p:cNvSpPr>
          <p:nvPr>
            <p:ph type="title"/>
          </p:nvPr>
        </p:nvSpPr>
        <p:spPr/>
        <p:txBody>
          <a:bodyPr/>
          <a:lstStyle/>
          <a:p>
            <a:r>
              <a:rPr lang="fa-IR" altLang="en-US" sz="5400" b="1" dirty="0">
                <a:solidFill>
                  <a:srgbClr val="9900CC"/>
                </a:solidFill>
              </a:rPr>
              <a:t>75/11 روش </a:t>
            </a:r>
            <a:r>
              <a:rPr lang="fa-IR" altLang="en-US" sz="5400" b="1" dirty="0" smtClean="0">
                <a:solidFill>
                  <a:srgbClr val="9900CC"/>
                </a:solidFill>
              </a:rPr>
              <a:t>گالري</a:t>
            </a:r>
            <a:endParaRPr lang="en-US" altLang="en-US" dirty="0"/>
          </a:p>
        </p:txBody>
      </p:sp>
      <p:sp>
        <p:nvSpPr>
          <p:cNvPr id="173059" name="Rectangle 3"/>
          <p:cNvSpPr>
            <a:spLocks noGrp="1" noChangeArrowheads="1"/>
          </p:cNvSpPr>
          <p:nvPr>
            <p:ph type="body" idx="1"/>
          </p:nvPr>
        </p:nvSpPr>
        <p:spPr/>
        <p:txBody>
          <a:bodyPr>
            <a:normAutofit/>
          </a:bodyPr>
          <a:lstStyle/>
          <a:p>
            <a:pPr algn="r">
              <a:buFont typeface="Wingdings" panose="05000000000000000000" pitchFamily="2" charset="2"/>
              <a:buNone/>
            </a:pPr>
            <a:r>
              <a:rPr lang="fa-IR" altLang="en-US" sz="4000" b="1" dirty="0" smtClean="0"/>
              <a:t>در </a:t>
            </a:r>
            <a:r>
              <a:rPr lang="fa-IR" altLang="en-US" sz="4000" b="1" dirty="0"/>
              <a:t>اين روش به جاي ايده هايي كه تغيير موقعيت مي دهند، آفرينندگان ايده ها تغيير موقعيت مي دهند.نام گذاري اين تكنيك ناشي از اين مسئله بود كه هر يك ازاعضاي گروه حوزه كاري متفاوتي را در نظر مي گيرد و يك گالري ايده خلق مي كند و در معرض تماشاي ديگران قرار مي دهد.</a:t>
            </a:r>
            <a:r>
              <a:rPr lang="fa-IR" altLang="en-US" sz="4000" dirty="0"/>
              <a:t> </a:t>
            </a:r>
            <a:endParaRPr lang="en-US" altLang="en-US" sz="4000" dirty="0"/>
          </a:p>
        </p:txBody>
      </p:sp>
      <p:sp>
        <p:nvSpPr>
          <p:cNvPr id="2" name="Footer Placeholder 1"/>
          <p:cNvSpPr>
            <a:spLocks noGrp="1"/>
          </p:cNvSpPr>
          <p:nvPr>
            <p:ph type="ftr" sz="quarter" idx="11"/>
          </p:nvPr>
        </p:nvSpPr>
        <p:spPr/>
        <p:txBody>
          <a:bodyPr/>
          <a:lstStyle/>
          <a:p>
            <a:r>
              <a:rPr lang="fa-IR" smtClean="0"/>
              <a:t>مهندسی ارزش-خلاقیت- </a:t>
            </a:r>
            <a:r>
              <a:rPr lang="en-US" smtClean="0"/>
              <a:t>www.ravanshadnia.com</a:t>
            </a:r>
            <a:endParaRPr lang="en-US" dirty="0"/>
          </a:p>
        </p:txBody>
      </p:sp>
      <p:sp>
        <p:nvSpPr>
          <p:cNvPr id="3" name="Slide Number Placeholder 2"/>
          <p:cNvSpPr>
            <a:spLocks noGrp="1"/>
          </p:cNvSpPr>
          <p:nvPr>
            <p:ph type="sldNum" sz="quarter" idx="12"/>
          </p:nvPr>
        </p:nvSpPr>
        <p:spPr/>
        <p:txBody>
          <a:bodyPr/>
          <a:lstStyle/>
          <a:p>
            <a:fld id="{8BF94E1D-B273-4FD6-A7DD-B11FAD1D191C}" type="slidenum">
              <a:rPr lang="en-US" smtClean="0"/>
              <a:t>98</a:t>
            </a:fld>
            <a:endParaRPr lang="en-US"/>
          </a:p>
        </p:txBody>
      </p:sp>
    </p:spTree>
    <p:extLst>
      <p:ext uri="{BB962C8B-B14F-4D97-AF65-F5344CB8AC3E}">
        <p14:creationId xmlns:p14="http://schemas.microsoft.com/office/powerpoint/2010/main" val="991115221"/>
      </p:ext>
    </p:extLst>
  </p:cSld>
  <p:clrMapOvr>
    <a:masterClrMapping/>
  </p:clrMapOvr>
  <p:timing>
    <p:tnLst>
      <p:par>
        <p:cTn id="1" dur="indefinite" restart="never" nodeType="tmRoot"/>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82" name="Rectangle 2"/>
          <p:cNvSpPr>
            <a:spLocks noGrp="1" noChangeArrowheads="1"/>
          </p:cNvSpPr>
          <p:nvPr>
            <p:ph type="title"/>
          </p:nvPr>
        </p:nvSpPr>
        <p:spPr/>
        <p:txBody>
          <a:bodyPr/>
          <a:lstStyle/>
          <a:p>
            <a:r>
              <a:rPr lang="fa-IR" altLang="en-US" b="1" dirty="0">
                <a:solidFill>
                  <a:schemeClr val="hlink"/>
                </a:solidFill>
              </a:rPr>
              <a:t>76/12 تكنيك گوردن/ليتل</a:t>
            </a:r>
            <a:endParaRPr lang="en-US" altLang="en-US" b="1" dirty="0">
              <a:solidFill>
                <a:schemeClr val="hlink"/>
              </a:solidFill>
            </a:endParaRPr>
          </a:p>
        </p:txBody>
      </p:sp>
      <p:sp>
        <p:nvSpPr>
          <p:cNvPr id="174083" name="Rectangle 3"/>
          <p:cNvSpPr>
            <a:spLocks noGrp="1" noChangeArrowheads="1"/>
          </p:cNvSpPr>
          <p:nvPr>
            <p:ph type="body" idx="1"/>
          </p:nvPr>
        </p:nvSpPr>
        <p:spPr/>
        <p:txBody>
          <a:bodyPr>
            <a:normAutofit/>
          </a:bodyPr>
          <a:lstStyle/>
          <a:p>
            <a:pPr algn="r">
              <a:buFont typeface="Wingdings" panose="05000000000000000000" pitchFamily="2" charset="2"/>
              <a:buNone/>
            </a:pPr>
            <a:endParaRPr lang="fa-IR" altLang="en-US" sz="2800" b="1" dirty="0"/>
          </a:p>
          <a:p>
            <a:pPr algn="r">
              <a:buFont typeface="Wingdings" panose="05000000000000000000" pitchFamily="2" charset="2"/>
              <a:buNone/>
            </a:pPr>
            <a:r>
              <a:rPr lang="fa-IR" altLang="en-US" sz="2800" b="1" dirty="0"/>
              <a:t>اين تكنيك توسط ويليام گوردون در شركت مشاوره اي آرتور دي.ليتل با هدف خاص رسيدگي به مشكلاتي كه بعضي از افراد در برخورد با مفاهيم انتزاعي پيدا مي كنند، طراحي شد. اين تكنيك به يك رهبر قوي و انعطاف پذيري نيازدارد كه مي تواند اعضاي گروه را به وسعت نظر و گسترش دادن حوزه ديد و چشم انداز، تشويق كند.</a:t>
            </a:r>
            <a:endParaRPr lang="en-US" altLang="en-US" sz="2800" b="1" dirty="0"/>
          </a:p>
        </p:txBody>
      </p:sp>
      <p:sp>
        <p:nvSpPr>
          <p:cNvPr id="2" name="Footer Placeholder 1"/>
          <p:cNvSpPr>
            <a:spLocks noGrp="1"/>
          </p:cNvSpPr>
          <p:nvPr>
            <p:ph type="ftr" sz="quarter" idx="11"/>
          </p:nvPr>
        </p:nvSpPr>
        <p:spPr/>
        <p:txBody>
          <a:bodyPr/>
          <a:lstStyle/>
          <a:p>
            <a:r>
              <a:rPr lang="fa-IR" smtClean="0"/>
              <a:t>مهندسی ارزش-خلاقیت- </a:t>
            </a:r>
            <a:r>
              <a:rPr lang="en-US" smtClean="0"/>
              <a:t>www.ravanshadnia.com</a:t>
            </a:r>
            <a:endParaRPr lang="en-US" dirty="0"/>
          </a:p>
        </p:txBody>
      </p:sp>
      <p:sp>
        <p:nvSpPr>
          <p:cNvPr id="3" name="Slide Number Placeholder 2"/>
          <p:cNvSpPr>
            <a:spLocks noGrp="1"/>
          </p:cNvSpPr>
          <p:nvPr>
            <p:ph type="sldNum" sz="quarter" idx="12"/>
          </p:nvPr>
        </p:nvSpPr>
        <p:spPr/>
        <p:txBody>
          <a:bodyPr/>
          <a:lstStyle/>
          <a:p>
            <a:fld id="{8BF94E1D-B273-4FD6-A7DD-B11FAD1D191C}" type="slidenum">
              <a:rPr lang="en-US" smtClean="0"/>
              <a:t>99</a:t>
            </a:fld>
            <a:endParaRPr lang="en-US"/>
          </a:p>
        </p:txBody>
      </p:sp>
    </p:spTree>
    <p:extLst>
      <p:ext uri="{BB962C8B-B14F-4D97-AF65-F5344CB8AC3E}">
        <p14:creationId xmlns:p14="http://schemas.microsoft.com/office/powerpoint/2010/main" val="3955162852"/>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TIMING" val="|0.5|0.9|14"/>
</p:tagLst>
</file>

<file path=ppt/tags/tag2.xml><?xml version="1.0" encoding="utf-8"?>
<p:tagLst xmlns:a="http://schemas.openxmlformats.org/drawingml/2006/main" xmlns:r="http://schemas.openxmlformats.org/officeDocument/2006/relationships" xmlns:p="http://schemas.openxmlformats.org/presentationml/2006/main">
  <p:tag name="TIMING" val="|0.1|1.9|1.3|4.2"/>
</p:tagLst>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ntegral">
  <a:themeElements>
    <a:clrScheme name="Integral">
      <a:dk1>
        <a:sysClr val="windowText" lastClr="000000"/>
      </a:dk1>
      <a:lt1>
        <a:sysClr val="window" lastClr="FFFFFF"/>
      </a:lt1>
      <a:dk2>
        <a:srgbClr val="335B74"/>
      </a:dk2>
      <a:lt2>
        <a:srgbClr val="DFE3E5"/>
      </a:lt2>
      <a:accent1>
        <a:srgbClr val="1CADE4"/>
      </a:accent1>
      <a:accent2>
        <a:srgbClr val="2683C6"/>
      </a:accent2>
      <a:accent3>
        <a:srgbClr val="27CED7"/>
      </a:accent3>
      <a:accent4>
        <a:srgbClr val="42BA97"/>
      </a:accent4>
      <a:accent5>
        <a:srgbClr val="3E8853"/>
      </a:accent5>
      <a:accent6>
        <a:srgbClr val="62A39F"/>
      </a:accent6>
      <a:hlink>
        <a:srgbClr val="6B9F25"/>
      </a:hlink>
      <a:folHlink>
        <a:srgbClr val="B26B02"/>
      </a:folHlink>
    </a:clrScheme>
    <a:fontScheme name="Integral">
      <a:majorFont>
        <a:latin typeface="Tw Cen MT Condensed" panose="020B06060201040202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w Cen MT" panose="020B06020201040206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Integral">
      <a:fillStyleLst>
        <a:solidFill>
          <a:schemeClr val="phClr"/>
        </a:solidFill>
        <a:gradFill rotWithShape="1">
          <a:gsLst>
            <a:gs pos="0">
              <a:schemeClr val="phClr">
                <a:tint val="83000"/>
                <a:satMod val="100000"/>
                <a:lumMod val="100000"/>
              </a:schemeClr>
            </a:gs>
            <a:gs pos="100000">
              <a:schemeClr val="phClr">
                <a:tint val="61000"/>
                <a:satMod val="150000"/>
                <a:lumMod val="100000"/>
              </a:schemeClr>
            </a:gs>
          </a:gsLst>
          <a:path path="circle">
            <a:fillToRect l="100000" t="100000" r="100000" b="100000"/>
          </a:path>
        </a:gradFill>
        <a:gradFill rotWithShape="1">
          <a:gsLst>
            <a:gs pos="0">
              <a:schemeClr val="phClr">
                <a:tint val="100000"/>
                <a:shade val="85000"/>
                <a:satMod val="100000"/>
                <a:lumMod val="100000"/>
              </a:schemeClr>
            </a:gs>
            <a:gs pos="100000">
              <a:schemeClr val="phClr">
                <a:tint val="90000"/>
                <a:shade val="100000"/>
                <a:satMod val="150000"/>
                <a:lumMod val="100000"/>
              </a:schemeClr>
            </a:gs>
          </a:gsLst>
          <a:path path="circle">
            <a:fillToRect l="100000" t="100000" r="100000" b="100000"/>
          </a:path>
        </a:gradFill>
      </a:fillStyleLst>
      <a:lnStyleLst>
        <a:ln w="9525" cap="flat" cmpd="sng" algn="ctr">
          <a:solidFill>
            <a:schemeClr val="phClr"/>
          </a:solidFill>
          <a:prstDash val="solid"/>
        </a:ln>
        <a:ln w="15875"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outerShdw blurRad="50800" dist="12700" dir="5400000" algn="ctr" rotWithShape="0">
              <a:srgbClr val="000000">
                <a:alpha val="50000"/>
              </a:srgbClr>
            </a:outerShdw>
          </a:effectLst>
        </a:effectStyle>
        <a:effectStyle>
          <a:effectLst>
            <a:outerShdw blurRad="76200" dist="25400" dir="5400000" algn="ctr" rotWithShape="0">
              <a:srgbClr val="000000">
                <a:alpha val="60000"/>
              </a:srgbClr>
            </a:outerShdw>
          </a:effectLst>
          <a:scene3d>
            <a:camera prst="orthographicFront">
              <a:rot lat="0" lon="0" rev="0"/>
            </a:camera>
            <a:lightRig rig="flat" dir="t">
              <a:rot lat="0" lon="0" rev="3600000"/>
            </a:lightRig>
          </a:scene3d>
          <a:sp3d contourW="12700" prstMaterial="flat">
            <a:bevelT w="38100" h="44450" prst="angle"/>
            <a:contourClr>
              <a:schemeClr val="phClr">
                <a:shade val="35000"/>
                <a:satMod val="160000"/>
              </a:schemeClr>
            </a:contourClr>
          </a:sp3d>
        </a:effectStyle>
      </a:effectStyleLst>
      <a:bgFillStyleLst>
        <a:solidFill>
          <a:schemeClr val="phClr"/>
        </a:solidFill>
        <a:solidFill>
          <a:schemeClr val="phClr">
            <a:tint val="95000"/>
            <a:shade val="85000"/>
            <a:satMod val="125000"/>
          </a:schemeClr>
        </a:solidFill>
        <a:blipFill rotWithShape="1">
          <a:blip xmlns:r="http://schemas.openxmlformats.org/officeDocument/2006/relationships" r:embed="rId1">
            <a:duotone>
              <a:schemeClr val="phClr">
                <a:tint val="95000"/>
                <a:shade val="74000"/>
                <a:satMod val="230000"/>
              </a:schemeClr>
              <a:schemeClr val="phClr">
                <a:tint val="92000"/>
                <a:shade val="69000"/>
                <a:satMod val="250000"/>
              </a:schemeClr>
            </a:duotone>
          </a:blip>
          <a:tile tx="0" ty="0" sx="40000" sy="40000" flip="none" algn="tl"/>
        </a:blipFill>
      </a:bgFillStyleLst>
    </a:fmtScheme>
  </a:themeElements>
  <a:objectDefaults/>
  <a:extraClrSchemeLst/>
  <a:extLst>
    <a:ext uri="{05A4C25C-085E-4340-85A3-A5531E510DB2}">
      <thm15:themeFamily xmlns:thm15="http://schemas.microsoft.com/office/thememl/2012/main" name="Integral" id="{3577F8C9-A904-41D8-97D2-FD898F53F20E}" vid="{682D6EBE-8D36-4FF2-9DB3-F3D8D7B6715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Integral</Template>
  <TotalTime>353</TotalTime>
  <Words>8979</Words>
  <Application>Microsoft Office PowerPoint</Application>
  <PresentationFormat>Widescreen</PresentationFormat>
  <Paragraphs>1252</Paragraphs>
  <Slides>155</Slides>
  <Notes>21</Notes>
  <HiddenSlides>0</HiddenSlides>
  <MMClips>0</MMClips>
  <ScaleCrop>false</ScaleCrop>
  <HeadingPairs>
    <vt:vector size="8" baseType="variant">
      <vt:variant>
        <vt:lpstr>Fonts Used</vt:lpstr>
      </vt:variant>
      <vt:variant>
        <vt:i4>35</vt:i4>
      </vt:variant>
      <vt:variant>
        <vt:lpstr>Theme</vt:lpstr>
      </vt:variant>
      <vt:variant>
        <vt:i4>1</vt:i4>
      </vt:variant>
      <vt:variant>
        <vt:lpstr>Embedded OLE Servers</vt:lpstr>
      </vt:variant>
      <vt:variant>
        <vt:i4>2</vt:i4>
      </vt:variant>
      <vt:variant>
        <vt:lpstr>Slide Titles</vt:lpstr>
      </vt:variant>
      <vt:variant>
        <vt:i4>155</vt:i4>
      </vt:variant>
    </vt:vector>
  </HeadingPairs>
  <TitlesOfParts>
    <vt:vector size="193" baseType="lpstr">
      <vt:lpstr>Batang</vt:lpstr>
      <vt:lpstr>굴림</vt:lpstr>
      <vt:lpstr>Adobe Kaiti Std R</vt:lpstr>
      <vt:lpstr>Arial</vt:lpstr>
      <vt:lpstr>Arial Black</vt:lpstr>
      <vt:lpstr>Arial Narrow</vt:lpstr>
      <vt:lpstr>B Davat</vt:lpstr>
      <vt:lpstr>B Nazanin</vt:lpstr>
      <vt:lpstr>B Sina</vt:lpstr>
      <vt:lpstr>B Titr</vt:lpstr>
      <vt:lpstr>B Traffic</vt:lpstr>
      <vt:lpstr>B Yekan</vt:lpstr>
      <vt:lpstr>B Zar</vt:lpstr>
      <vt:lpstr>bigtheme-san</vt:lpstr>
      <vt:lpstr>Book Antiqua</vt:lpstr>
      <vt:lpstr>Calibri</vt:lpstr>
      <vt:lpstr>Calibri Light</vt:lpstr>
      <vt:lpstr>Constantia</vt:lpstr>
      <vt:lpstr>Homa</vt:lpstr>
      <vt:lpstr>HY얕은샘물M</vt:lpstr>
      <vt:lpstr>Monotype Sorts</vt:lpstr>
      <vt:lpstr>Nazanin</vt:lpstr>
      <vt:lpstr>Tahoma</vt:lpstr>
      <vt:lpstr>Times New Roman</vt:lpstr>
      <vt:lpstr>Times New Roman (Arabic)</vt:lpstr>
      <vt:lpstr>Titr</vt:lpstr>
      <vt:lpstr>Traffic</vt:lpstr>
      <vt:lpstr>Tw Cen MT</vt:lpstr>
      <vt:lpstr>Tw Cen MT Condensed</vt:lpstr>
      <vt:lpstr>Verdana</vt:lpstr>
      <vt:lpstr>Wingdings</vt:lpstr>
      <vt:lpstr>Wingdings 2</vt:lpstr>
      <vt:lpstr>Wingdings 3</vt:lpstr>
      <vt:lpstr>Yagut</vt:lpstr>
      <vt:lpstr>Zar</vt:lpstr>
      <vt:lpstr>Integral</vt:lpstr>
      <vt:lpstr>Bitmap Image</vt:lpstr>
      <vt:lpstr>Worksheet</vt:lpstr>
      <vt:lpstr>مهندسی ارزش- خلاقیت و نوآوری</vt:lpstr>
      <vt:lpstr>سرفصل های خلاقیت و نوآوری</vt:lpstr>
      <vt:lpstr>انقلاب های صنعتی دنیا</vt:lpstr>
      <vt:lpstr>PowerPoint Presentation</vt:lpstr>
      <vt:lpstr>فقط 30 سال طول کشید تا همه این وسایل توی جیب جا بگیره ............... </vt:lpstr>
      <vt:lpstr>PowerPoint Presentation</vt:lpstr>
      <vt:lpstr>PowerPoint Presentation</vt:lpstr>
      <vt:lpstr>روندهای صنعت ساخت </vt:lpstr>
      <vt:lpstr>دستاوردهای گذشته مهندسی عمران و معماری در قرن بیستم</vt:lpstr>
      <vt:lpstr>چالش های عمده صنعت ساخت دنیا</vt:lpstr>
      <vt:lpstr>صنعت ساختمان عقب افتاده انقلاب صنعتی چهارم-مک کینزی</vt:lpstr>
      <vt:lpstr>سهم پایین بودجه تحقیق و توسعه در صنعت ساخت-مک کینزی</vt:lpstr>
      <vt:lpstr>مقایسه ارزش افزوده کارگران صنعت ساختمان و کل</vt:lpstr>
      <vt:lpstr>روند رشد بهره وری در صنعت ساخت و سایرصنایع-ترکیه، مالزی و سنگاپور</vt:lpstr>
      <vt:lpstr>بهره وری بخش های مختلف صنعت ساخت</vt:lpstr>
      <vt:lpstr>ابر روندهای صنعت ساخت</vt:lpstr>
      <vt:lpstr>آینده مهندسی</vt:lpstr>
      <vt:lpstr>چند مثال نوآوری در صنعت ساخت و ساز</vt:lpstr>
      <vt:lpstr>چند مثال نوآوری در صنعت ساخت و ساز (2)</vt:lpstr>
      <vt:lpstr>آینده فضای کار مهندسی</vt:lpstr>
      <vt:lpstr>فضای حرفه ای مهندسی در آینده</vt:lpstr>
      <vt:lpstr>رویکردهای مدیریتی آینده</vt:lpstr>
      <vt:lpstr>روندهای آتی تکنولوژی مهندسی</vt:lpstr>
      <vt:lpstr>مفاهیم خلاقیت و نوآوری</vt:lpstr>
      <vt:lpstr>PowerPoint Presentation</vt:lpstr>
      <vt:lpstr>ناسا و مشكل خودكار! </vt:lpstr>
      <vt:lpstr>نیاز به نوآوری  </vt:lpstr>
      <vt:lpstr>PowerPoint Presentation</vt:lpstr>
      <vt:lpstr>PowerPoint Presentation</vt:lpstr>
      <vt:lpstr>PowerPoint Presentation</vt:lpstr>
      <vt:lpstr>نوآوري و خلاقيت</vt:lpstr>
      <vt:lpstr>تعاریف نوآوری</vt:lpstr>
      <vt:lpstr>PowerPoint Presentation</vt:lpstr>
      <vt:lpstr>«چهارP »خلاقيت و نوآوري</vt:lpstr>
      <vt:lpstr>چگونگي رابطه چهارP با يكديگر</vt:lpstr>
      <vt:lpstr>فرایند خلاقیت</vt:lpstr>
      <vt:lpstr>PowerPoint Presentation</vt:lpstr>
      <vt:lpstr>PowerPoint Presentation</vt:lpstr>
      <vt:lpstr>PowerPoint Presentation</vt:lpstr>
      <vt:lpstr>PowerPoint Presentation</vt:lpstr>
      <vt:lpstr>PowerPoint Presentation</vt:lpstr>
      <vt:lpstr>PowerPoint Presentation</vt:lpstr>
      <vt:lpstr>فرآيند حل خلاق مسئله </vt:lpstr>
      <vt:lpstr>PowerPoint Presentation</vt:lpstr>
      <vt:lpstr>فرآيند حل خلاق مسئله</vt:lpstr>
      <vt:lpstr>تحليل محيط</vt:lpstr>
      <vt:lpstr>تشخيص مسئله</vt:lpstr>
      <vt:lpstr>شناخت مسئله</vt:lpstr>
      <vt:lpstr>سئوالات اصلي مطرح شده در شناخت مسئله </vt:lpstr>
      <vt:lpstr>فرضيه سازي</vt:lpstr>
      <vt:lpstr>در شركت FRITO-LAY حل خلاق مسئله،رمز موفقيت است.</vt:lpstr>
      <vt:lpstr>خلق راه كارهاي گوناگون</vt:lpstr>
      <vt:lpstr>انتخاب از بين راه كارهاي مختلف</vt:lpstr>
      <vt:lpstr>اجرا</vt:lpstr>
      <vt:lpstr>كنترل</vt:lpstr>
      <vt:lpstr>شركت EATON از نوآوري براي رقابت استفاده مي كند.</vt:lpstr>
      <vt:lpstr>101 تكنيك حل خلاق مسئله</vt:lpstr>
      <vt:lpstr>تکنیک های خلاقیت تا مرحله حل مسئله</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معرفی برخی تکنیک ها</vt:lpstr>
      <vt:lpstr>PowerPoint Presentation</vt:lpstr>
      <vt:lpstr>PowerPoint Presentation</vt:lpstr>
      <vt:lpstr>18/ 5 نمودار استخوان ماهى</vt:lpstr>
      <vt:lpstr> چرا روش استخوان ماهى سودمند است؟</vt:lpstr>
      <vt:lpstr>PowerPoint Presentation</vt:lpstr>
      <vt:lpstr>PowerPoint Presentation</vt:lpstr>
      <vt:lpstr>براى فشردن يك مسئله يك سرى از پرسش ها را مطرح كنيد كه با يك كلمه چرا شروع مى شود.</vt:lpstr>
      <vt:lpstr>براى بسط يا گسترش دادن يك مسئله سلسله اى از پرسش ها را مطرح كنيد كه با كلمه چه شروع مى شود</vt:lpstr>
      <vt:lpstr>PowerPoint Presentation</vt:lpstr>
      <vt:lpstr>نمودار چرا-چرا</vt:lpstr>
      <vt:lpstr>29/3 تداعي Association</vt:lpstr>
      <vt:lpstr>30/4 زنجيره تداعي ويژگي ها</vt:lpstr>
      <vt:lpstr>35/9 برنامه هاي كامپيوتري</vt:lpstr>
      <vt:lpstr>43/17 خرده ايده ها و قفسه بندي انها</vt:lpstr>
      <vt:lpstr>PowerPoint Presentation</vt:lpstr>
      <vt:lpstr>49/23 تكنيك ناپلئون </vt:lpstr>
      <vt:lpstr>توفان فكري در شركت ژيلت</vt:lpstr>
      <vt:lpstr>53/27 چك ليست بهسازي محصول</vt:lpstr>
      <vt:lpstr>59/33 يافتن راه حل مسئله در خواب و رويا</vt:lpstr>
      <vt:lpstr>60/34 تكنيك هاي دوكلمه اي</vt:lpstr>
      <vt:lpstr>فهرست بندي واژه هاي متناوب</vt:lpstr>
      <vt:lpstr>64/38چه مي شود اگر...؟</vt:lpstr>
      <vt:lpstr>65/1 توفان فكري </vt:lpstr>
      <vt:lpstr>قوانين گروه توفان فكري</vt:lpstr>
      <vt:lpstr>66/2 نگارش فكري</vt:lpstr>
      <vt:lpstr>67/3 سبد نگارش فكري</vt:lpstr>
      <vt:lpstr>68/4 نگارش فكري 6-3-5</vt:lpstr>
      <vt:lpstr>73/9 تكنيك دلفي</vt:lpstr>
      <vt:lpstr>75/11 روش گالري</vt:lpstr>
      <vt:lpstr>76/12 تكنيك گوردن/ليتل</vt:lpstr>
      <vt:lpstr>77/13 سيستم هاي پشتيباني تصميم گروهي</vt:lpstr>
      <vt:lpstr>83/19 تكنيك شكوفه نيلوفرآبي، يا روشMY </vt:lpstr>
      <vt:lpstr>84/20 روش توفان فكري ميتسوبيشي</vt:lpstr>
      <vt:lpstr>88/24 فيليپس66</vt:lpstr>
      <vt:lpstr>90/26 تكنيك كارت سنجاقي</vt:lpstr>
      <vt:lpstr>91/27 سناريونويسي</vt:lpstr>
      <vt:lpstr>نمونه اي از خلاصه سناريو</vt:lpstr>
      <vt:lpstr>تمرین خلاقیت</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چهار نوع نوآوري</vt:lpstr>
      <vt:lpstr>   طبقه بندی انواع نوآوری  </vt:lpstr>
      <vt:lpstr> پیشتازان و دنباله روان  </vt:lpstr>
      <vt:lpstr>PowerPoint Presentation</vt:lpstr>
      <vt:lpstr>پارادایم نوآوری بسته  CLOSE INNOVATION</vt:lpstr>
      <vt:lpstr>پارادایم نوآوری بسته  CLOSE INNOVATION</vt:lpstr>
      <vt:lpstr>پارادایم نوآوری بسته  CLOSE INNOVATION</vt:lpstr>
      <vt:lpstr>برخی از عوامل منسوخ شدن پارادایم نوآوری بسته</vt:lpstr>
      <vt:lpstr>پارادایم نوآوری بازOPEN INNOVATION </vt:lpstr>
      <vt:lpstr>پارادایم نوآوری بازOPEN INNOVATION </vt:lpstr>
      <vt:lpstr>تفاوت بین اصول حاکم بر نو آوری بسته و نو آوری باز </vt:lpstr>
      <vt:lpstr> مقایسه پارادایم نوآوری بسته و پارادایم نوآوری باز </vt:lpstr>
      <vt:lpstr>نقش چرخه توسعه تکنولوژی در تحولات تكنولوژي</vt:lpstr>
      <vt:lpstr>PowerPoint Presentation</vt:lpstr>
      <vt:lpstr>PowerPoint Presentation</vt:lpstr>
      <vt:lpstr>تحولات تكنولوژي و مفهوم چرخه عمر (جایگزینی تکنولوژی جدید)</vt:lpstr>
      <vt:lpstr>دو عامل اساسي در تحولات و توسعه تكنولوژي</vt:lpstr>
      <vt:lpstr>PowerPoint Presentation</vt:lpstr>
      <vt:lpstr>خلاقیت در مهندسی ارزش</vt:lpstr>
      <vt:lpstr>PowerPoint Presentation</vt:lpstr>
      <vt:lpstr>PowerPoint Presentation</vt:lpstr>
      <vt:lpstr>آسيب شناسي ارتباطات</vt:lpstr>
      <vt:lpstr>PowerPoint Presentation</vt:lpstr>
      <vt:lpstr>مصاديق</vt:lpstr>
      <vt:lpstr>موانع بهبود </vt:lpstr>
      <vt:lpstr>ارتباط خلاقيت و قضاوت با سن </vt:lpstr>
      <vt:lpstr>تكنيك‌ها :</vt:lpstr>
      <vt:lpstr>مدلهاي ذهني و تفكر خلاق</vt:lpstr>
      <vt:lpstr>نمونه مطالعه ارزش  بزرگراه موان گوانگ جو -   (Muan-Gwang Ju)- مطالعه اول</vt:lpstr>
      <vt:lpstr>قبل از مطالعه ارزش:  پل رودخانه «ادوما» مانند پل رودخانه «جي» در نظر گرفته شده بود.  نتيجه يک پل 7 دهانه 35 متري به طول کل 245 متر و 63/7 ميليون دلار هزينه بود.</vt:lpstr>
      <vt:lpstr>نمونه مطالعه ارزش   بزرگراه موان گوانگ جو -   (Muan-Gwang Ju)- مطالعه دوم</vt:lpstr>
      <vt:lpstr>    خلاق و نوآور باشید  روانشادنیا</vt:lpstr>
    </vt:vector>
  </TitlesOfParts>
  <Company>SolarSys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ArmanSara</dc:creator>
  <cp:lastModifiedBy>ArmanSara</cp:lastModifiedBy>
  <cp:revision>31</cp:revision>
  <dcterms:created xsi:type="dcterms:W3CDTF">2014-10-01T16:11:44Z</dcterms:created>
  <dcterms:modified xsi:type="dcterms:W3CDTF">2020-02-17T10:30:49Z</dcterms:modified>
</cp:coreProperties>
</file>