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81"/>
  </p:notesMasterIdLst>
  <p:sldIdLst>
    <p:sldId id="256" r:id="rId2"/>
    <p:sldId id="257" r:id="rId3"/>
    <p:sldId id="258" r:id="rId4"/>
    <p:sldId id="261" r:id="rId5"/>
    <p:sldId id="329" r:id="rId6"/>
    <p:sldId id="330" r:id="rId7"/>
    <p:sldId id="331" r:id="rId8"/>
    <p:sldId id="533" r:id="rId9"/>
    <p:sldId id="333" r:id="rId10"/>
    <p:sldId id="334" r:id="rId11"/>
    <p:sldId id="335" r:id="rId12"/>
    <p:sldId id="336" r:id="rId13"/>
    <p:sldId id="337" r:id="rId14"/>
    <p:sldId id="264" r:id="rId15"/>
    <p:sldId id="265" r:id="rId16"/>
    <p:sldId id="266" r:id="rId17"/>
    <p:sldId id="267" r:id="rId18"/>
    <p:sldId id="268" r:id="rId19"/>
    <p:sldId id="295" r:id="rId20"/>
    <p:sldId id="296" r:id="rId21"/>
    <p:sldId id="297" r:id="rId22"/>
    <p:sldId id="298" r:id="rId23"/>
    <p:sldId id="299" r:id="rId24"/>
    <p:sldId id="367" r:id="rId25"/>
    <p:sldId id="301" r:id="rId26"/>
    <p:sldId id="303" r:id="rId27"/>
    <p:sldId id="305" r:id="rId28"/>
    <p:sldId id="307" r:id="rId29"/>
    <p:sldId id="308" r:id="rId30"/>
    <p:sldId id="271" r:id="rId31"/>
    <p:sldId id="272" r:id="rId32"/>
    <p:sldId id="513" r:id="rId33"/>
    <p:sldId id="527" r:id="rId34"/>
    <p:sldId id="525" r:id="rId35"/>
    <p:sldId id="526" r:id="rId36"/>
    <p:sldId id="534" r:id="rId37"/>
    <p:sldId id="535" r:id="rId38"/>
    <p:sldId id="536" r:id="rId39"/>
    <p:sldId id="537" r:id="rId40"/>
    <p:sldId id="538" r:id="rId41"/>
    <p:sldId id="539" r:id="rId42"/>
    <p:sldId id="540" r:id="rId43"/>
    <p:sldId id="541" r:id="rId44"/>
    <p:sldId id="542" r:id="rId45"/>
    <p:sldId id="521" r:id="rId46"/>
    <p:sldId id="273" r:id="rId47"/>
    <p:sldId id="274" r:id="rId48"/>
    <p:sldId id="275" r:id="rId49"/>
    <p:sldId id="276" r:id="rId50"/>
    <p:sldId id="277" r:id="rId51"/>
    <p:sldId id="547" r:id="rId52"/>
    <p:sldId id="548" r:id="rId53"/>
    <p:sldId id="278" r:id="rId54"/>
    <p:sldId id="279" r:id="rId55"/>
    <p:sldId id="280" r:id="rId56"/>
    <p:sldId id="522" r:id="rId57"/>
    <p:sldId id="283" r:id="rId58"/>
    <p:sldId id="524" r:id="rId59"/>
    <p:sldId id="284" r:id="rId60"/>
    <p:sldId id="285" r:id="rId61"/>
    <p:sldId id="287" r:id="rId62"/>
    <p:sldId id="288" r:id="rId63"/>
    <p:sldId id="549" r:id="rId64"/>
    <p:sldId id="289" r:id="rId65"/>
    <p:sldId id="290" r:id="rId66"/>
    <p:sldId id="291" r:id="rId67"/>
    <p:sldId id="292" r:id="rId68"/>
    <p:sldId id="293" r:id="rId69"/>
    <p:sldId id="294" r:id="rId70"/>
    <p:sldId id="544" r:id="rId71"/>
    <p:sldId id="546" r:id="rId72"/>
    <p:sldId id="356" r:id="rId73"/>
    <p:sldId id="358" r:id="rId74"/>
    <p:sldId id="550" r:id="rId75"/>
    <p:sldId id="509" r:id="rId76"/>
    <p:sldId id="510" r:id="rId77"/>
    <p:sldId id="551" r:id="rId78"/>
    <p:sldId id="552" r:id="rId79"/>
    <p:sldId id="52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4660"/>
  </p:normalViewPr>
  <p:slideViewPr>
    <p:cSldViewPr snapToGrid="0">
      <p:cViewPr varScale="1">
        <p:scale>
          <a:sx n="87" d="100"/>
          <a:sy n="87" d="100"/>
        </p:scale>
        <p:origin x="8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3E5DD-9942-4FDB-B6D5-7380902FDC7B}" type="doc">
      <dgm:prSet loTypeId="urn:diagrams.loki3.com/BracketList+Icon" loCatId="list" qsTypeId="urn:microsoft.com/office/officeart/2005/8/quickstyle/simple5" qsCatId="simple" csTypeId="urn:microsoft.com/office/officeart/2005/8/colors/accent0_3" csCatId="mainScheme" phldr="1"/>
      <dgm:spPr/>
      <dgm:t>
        <a:bodyPr/>
        <a:lstStyle/>
        <a:p>
          <a:endParaRPr lang="en-US"/>
        </a:p>
      </dgm:t>
    </dgm:pt>
    <dgm:pt modelId="{B5F36328-9FA1-47CE-BACA-96B8AA72EEDE}">
      <dgm:prSet phldrT="[Text]" custT="1"/>
      <dgm:spPr/>
      <dgm:t>
        <a:bodyPr/>
        <a:lstStyle/>
        <a:p>
          <a:r>
            <a:rPr lang="fa-IR" sz="2400" dirty="0" smtClean="0">
              <a:cs typeface="B Titr" panose="00000700000000000000" pitchFamily="2" charset="-78"/>
            </a:rPr>
            <a:t>رابطه ترتیبی</a:t>
          </a:r>
          <a:endParaRPr lang="en-US" sz="2400" dirty="0">
            <a:cs typeface="B Titr" panose="00000700000000000000" pitchFamily="2" charset="-78"/>
          </a:endParaRPr>
        </a:p>
      </dgm:t>
    </dgm:pt>
    <dgm:pt modelId="{563728B6-69F2-459B-A663-7CD2767A88AA}" type="parTrans" cxnId="{D5EF1B48-B7F4-469C-8E0B-7210B2F603FD}">
      <dgm:prSet/>
      <dgm:spPr/>
      <dgm:t>
        <a:bodyPr/>
        <a:lstStyle/>
        <a:p>
          <a:endParaRPr lang="en-US" sz="1050">
            <a:cs typeface="B Mitra" panose="00000400000000000000" pitchFamily="2" charset="-78"/>
          </a:endParaRPr>
        </a:p>
      </dgm:t>
    </dgm:pt>
    <dgm:pt modelId="{D014ECC5-C78F-41E9-9EA2-6955A074479F}" type="sibTrans" cxnId="{D5EF1B48-B7F4-469C-8E0B-7210B2F603FD}">
      <dgm:prSet/>
      <dgm:spPr/>
      <dgm:t>
        <a:bodyPr/>
        <a:lstStyle/>
        <a:p>
          <a:endParaRPr lang="en-US" sz="1050">
            <a:cs typeface="B Mitra" panose="00000400000000000000" pitchFamily="2" charset="-78"/>
          </a:endParaRPr>
        </a:p>
      </dgm:t>
    </dgm:pt>
    <dgm:pt modelId="{E9FD7574-6F16-4B20-BAC7-FCFF70113BE2}">
      <dgm:prSet phldrT="[Text]" custT="1"/>
      <dgm:spPr/>
      <dgm:t>
        <a:bodyPr/>
        <a:lstStyle/>
        <a:p>
          <a:pPr rtl="1"/>
          <a:r>
            <a:rPr lang="fa-IR" sz="2400" dirty="0" smtClean="0">
              <a:cs typeface="B Mitra" panose="00000400000000000000" pitchFamily="2" charset="-78"/>
            </a:rPr>
            <a:t>شروع یک فاز به اتمام فاز قبل از آن بستگی دارد.</a:t>
          </a:r>
          <a:endParaRPr lang="en-US" sz="2400" dirty="0">
            <a:cs typeface="B Mitra" panose="00000400000000000000" pitchFamily="2" charset="-78"/>
          </a:endParaRPr>
        </a:p>
      </dgm:t>
    </dgm:pt>
    <dgm:pt modelId="{B136771B-5237-4F5B-8752-B41698D5B074}" type="parTrans" cxnId="{599B446C-3BAB-487D-AA8F-AFB2AAA3F557}">
      <dgm:prSet/>
      <dgm:spPr/>
      <dgm:t>
        <a:bodyPr/>
        <a:lstStyle/>
        <a:p>
          <a:endParaRPr lang="en-US" sz="1050">
            <a:cs typeface="B Mitra" panose="00000400000000000000" pitchFamily="2" charset="-78"/>
          </a:endParaRPr>
        </a:p>
      </dgm:t>
    </dgm:pt>
    <dgm:pt modelId="{3A19A4F8-3169-4256-BA2D-E84E16482F28}" type="sibTrans" cxnId="{599B446C-3BAB-487D-AA8F-AFB2AAA3F557}">
      <dgm:prSet/>
      <dgm:spPr/>
      <dgm:t>
        <a:bodyPr/>
        <a:lstStyle/>
        <a:p>
          <a:endParaRPr lang="en-US" sz="1050">
            <a:cs typeface="B Mitra" panose="00000400000000000000" pitchFamily="2" charset="-78"/>
          </a:endParaRPr>
        </a:p>
      </dgm:t>
    </dgm:pt>
    <dgm:pt modelId="{DB4D8F09-DA80-420D-85B8-3686123945D9}">
      <dgm:prSet phldrT="[Text]" custT="1"/>
      <dgm:spPr/>
      <dgm:t>
        <a:bodyPr/>
        <a:lstStyle/>
        <a:p>
          <a:r>
            <a:rPr lang="fa-IR" sz="2400" dirty="0" smtClean="0">
              <a:cs typeface="B Titr" panose="00000700000000000000" pitchFamily="2" charset="-78"/>
            </a:rPr>
            <a:t>رابطه همپوشانی</a:t>
          </a:r>
          <a:endParaRPr lang="en-US" sz="2400" dirty="0">
            <a:cs typeface="B Titr" panose="00000700000000000000" pitchFamily="2" charset="-78"/>
          </a:endParaRPr>
        </a:p>
      </dgm:t>
    </dgm:pt>
    <dgm:pt modelId="{1566DF22-ABB8-4CFC-91E4-1455A31C0303}" type="parTrans" cxnId="{26B27C22-79E3-4257-9611-DE0D7FBC096E}">
      <dgm:prSet/>
      <dgm:spPr/>
      <dgm:t>
        <a:bodyPr/>
        <a:lstStyle/>
        <a:p>
          <a:endParaRPr lang="en-US" sz="1050">
            <a:cs typeface="B Mitra" panose="00000400000000000000" pitchFamily="2" charset="-78"/>
          </a:endParaRPr>
        </a:p>
      </dgm:t>
    </dgm:pt>
    <dgm:pt modelId="{96337323-8F4F-4AB1-87C7-9DE9CCF5E15E}" type="sibTrans" cxnId="{26B27C22-79E3-4257-9611-DE0D7FBC096E}">
      <dgm:prSet/>
      <dgm:spPr/>
      <dgm:t>
        <a:bodyPr/>
        <a:lstStyle/>
        <a:p>
          <a:endParaRPr lang="en-US" sz="1050">
            <a:cs typeface="B Mitra" panose="00000400000000000000" pitchFamily="2" charset="-78"/>
          </a:endParaRPr>
        </a:p>
      </dgm:t>
    </dgm:pt>
    <dgm:pt modelId="{514F2571-53AE-40EF-AB35-43D31787D37F}">
      <dgm:prSet phldrT="[Text]" custT="1"/>
      <dgm:spPr/>
      <dgm:t>
        <a:bodyPr/>
        <a:lstStyle/>
        <a:p>
          <a:pPr rtl="1"/>
          <a:r>
            <a:rPr lang="fa-IR" sz="2400" dirty="0" smtClean="0">
              <a:cs typeface="B Mitra" panose="00000400000000000000" pitchFamily="2" charset="-78"/>
            </a:rPr>
            <a:t>شروع یک فاز ممکن است قبل از اتمام فاز ماقبل خود اتفاق افتد.</a:t>
          </a:r>
          <a:endParaRPr lang="en-US" sz="2400" dirty="0">
            <a:cs typeface="B Mitra" panose="00000400000000000000" pitchFamily="2" charset="-78"/>
          </a:endParaRPr>
        </a:p>
      </dgm:t>
    </dgm:pt>
    <dgm:pt modelId="{862BE3B6-279B-4E94-8559-2F51ED9A56D9}" type="parTrans" cxnId="{3F15DC5E-990F-4E2A-979F-E2973FD3D9B0}">
      <dgm:prSet/>
      <dgm:spPr/>
      <dgm:t>
        <a:bodyPr/>
        <a:lstStyle/>
        <a:p>
          <a:endParaRPr lang="en-US" sz="1050">
            <a:cs typeface="B Mitra" panose="00000400000000000000" pitchFamily="2" charset="-78"/>
          </a:endParaRPr>
        </a:p>
      </dgm:t>
    </dgm:pt>
    <dgm:pt modelId="{A87C0F93-23D8-4941-9558-6E305B9D7B95}" type="sibTrans" cxnId="{3F15DC5E-990F-4E2A-979F-E2973FD3D9B0}">
      <dgm:prSet/>
      <dgm:spPr/>
      <dgm:t>
        <a:bodyPr/>
        <a:lstStyle/>
        <a:p>
          <a:endParaRPr lang="en-US" sz="1050">
            <a:cs typeface="B Mitra" panose="00000400000000000000" pitchFamily="2" charset="-78"/>
          </a:endParaRPr>
        </a:p>
      </dgm:t>
    </dgm:pt>
    <dgm:pt modelId="{208812EC-F2F5-496C-ACD0-110362666C61}" type="pres">
      <dgm:prSet presAssocID="{07A3E5DD-9942-4FDB-B6D5-7380902FDC7B}" presName="Name0" presStyleCnt="0">
        <dgm:presLayoutVars>
          <dgm:dir val="rev"/>
          <dgm:animLvl val="lvl"/>
          <dgm:resizeHandles val="exact"/>
        </dgm:presLayoutVars>
      </dgm:prSet>
      <dgm:spPr/>
      <dgm:t>
        <a:bodyPr/>
        <a:lstStyle/>
        <a:p>
          <a:endParaRPr lang="en-US"/>
        </a:p>
      </dgm:t>
    </dgm:pt>
    <dgm:pt modelId="{3B8AF98C-89D0-4504-A89E-C6FAFD3FC716}" type="pres">
      <dgm:prSet presAssocID="{B5F36328-9FA1-47CE-BACA-96B8AA72EEDE}" presName="linNode" presStyleCnt="0"/>
      <dgm:spPr/>
    </dgm:pt>
    <dgm:pt modelId="{C1D61E96-5883-41F4-B729-84C3BA97EA99}" type="pres">
      <dgm:prSet presAssocID="{B5F36328-9FA1-47CE-BACA-96B8AA72EEDE}" presName="parTx" presStyleLbl="revTx" presStyleIdx="0" presStyleCnt="2">
        <dgm:presLayoutVars>
          <dgm:chMax val="1"/>
          <dgm:bulletEnabled val="1"/>
        </dgm:presLayoutVars>
      </dgm:prSet>
      <dgm:spPr/>
      <dgm:t>
        <a:bodyPr/>
        <a:lstStyle/>
        <a:p>
          <a:endParaRPr lang="en-US"/>
        </a:p>
      </dgm:t>
    </dgm:pt>
    <dgm:pt modelId="{CA5A658F-5303-40B0-9577-1BF6A91244A3}" type="pres">
      <dgm:prSet presAssocID="{B5F36328-9FA1-47CE-BACA-96B8AA72EEDE}" presName="bracket" presStyleLbl="parChTrans1D1" presStyleIdx="0" presStyleCnt="2"/>
      <dgm:spPr/>
    </dgm:pt>
    <dgm:pt modelId="{BC13E261-2EDF-40F8-9F28-F71E348A71D5}" type="pres">
      <dgm:prSet presAssocID="{B5F36328-9FA1-47CE-BACA-96B8AA72EEDE}" presName="spH" presStyleCnt="0"/>
      <dgm:spPr/>
    </dgm:pt>
    <dgm:pt modelId="{0DD2A8C2-83B0-4DC2-9769-09C34E20232A}" type="pres">
      <dgm:prSet presAssocID="{B5F36328-9FA1-47CE-BACA-96B8AA72EEDE}" presName="desTx" presStyleLbl="node1" presStyleIdx="0" presStyleCnt="2" custScaleX="166327">
        <dgm:presLayoutVars>
          <dgm:bulletEnabled val="1"/>
        </dgm:presLayoutVars>
      </dgm:prSet>
      <dgm:spPr/>
      <dgm:t>
        <a:bodyPr/>
        <a:lstStyle/>
        <a:p>
          <a:endParaRPr lang="en-US"/>
        </a:p>
      </dgm:t>
    </dgm:pt>
    <dgm:pt modelId="{160D6CC9-3219-4576-8282-FEFD7ECC4070}" type="pres">
      <dgm:prSet presAssocID="{D014ECC5-C78F-41E9-9EA2-6955A074479F}" presName="spV" presStyleCnt="0"/>
      <dgm:spPr/>
    </dgm:pt>
    <dgm:pt modelId="{BF9167A3-1685-4770-81D8-35DEA5DB1522}" type="pres">
      <dgm:prSet presAssocID="{DB4D8F09-DA80-420D-85B8-3686123945D9}" presName="linNode" presStyleCnt="0"/>
      <dgm:spPr/>
    </dgm:pt>
    <dgm:pt modelId="{B4947AE0-E857-4A18-AA57-2485B54F8003}" type="pres">
      <dgm:prSet presAssocID="{DB4D8F09-DA80-420D-85B8-3686123945D9}" presName="parTx" presStyleLbl="revTx" presStyleIdx="1" presStyleCnt="2">
        <dgm:presLayoutVars>
          <dgm:chMax val="1"/>
          <dgm:bulletEnabled val="1"/>
        </dgm:presLayoutVars>
      </dgm:prSet>
      <dgm:spPr/>
      <dgm:t>
        <a:bodyPr/>
        <a:lstStyle/>
        <a:p>
          <a:endParaRPr lang="en-US"/>
        </a:p>
      </dgm:t>
    </dgm:pt>
    <dgm:pt modelId="{7E9F2F5D-1CB4-498A-B49A-47A615DBAD3F}" type="pres">
      <dgm:prSet presAssocID="{DB4D8F09-DA80-420D-85B8-3686123945D9}" presName="bracket" presStyleLbl="parChTrans1D1" presStyleIdx="1" presStyleCnt="2"/>
      <dgm:spPr/>
    </dgm:pt>
    <dgm:pt modelId="{C3496A87-C7B8-4AA3-8D43-3F554D3146BB}" type="pres">
      <dgm:prSet presAssocID="{DB4D8F09-DA80-420D-85B8-3686123945D9}" presName="spH" presStyleCnt="0"/>
      <dgm:spPr/>
    </dgm:pt>
    <dgm:pt modelId="{A423F98F-BA6E-4E81-B411-8A51ABD650A3}" type="pres">
      <dgm:prSet presAssocID="{DB4D8F09-DA80-420D-85B8-3686123945D9}" presName="desTx" presStyleLbl="node1" presStyleIdx="1" presStyleCnt="2" custScaleX="166327">
        <dgm:presLayoutVars>
          <dgm:bulletEnabled val="1"/>
        </dgm:presLayoutVars>
      </dgm:prSet>
      <dgm:spPr/>
      <dgm:t>
        <a:bodyPr/>
        <a:lstStyle/>
        <a:p>
          <a:endParaRPr lang="en-US"/>
        </a:p>
      </dgm:t>
    </dgm:pt>
  </dgm:ptLst>
  <dgm:cxnLst>
    <dgm:cxn modelId="{D5EF1B48-B7F4-469C-8E0B-7210B2F603FD}" srcId="{07A3E5DD-9942-4FDB-B6D5-7380902FDC7B}" destId="{B5F36328-9FA1-47CE-BACA-96B8AA72EEDE}" srcOrd="0" destOrd="0" parTransId="{563728B6-69F2-459B-A663-7CD2767A88AA}" sibTransId="{D014ECC5-C78F-41E9-9EA2-6955A074479F}"/>
    <dgm:cxn modelId="{3F15DC5E-990F-4E2A-979F-E2973FD3D9B0}" srcId="{DB4D8F09-DA80-420D-85B8-3686123945D9}" destId="{514F2571-53AE-40EF-AB35-43D31787D37F}" srcOrd="0" destOrd="0" parTransId="{862BE3B6-279B-4E94-8559-2F51ED9A56D9}" sibTransId="{A87C0F93-23D8-4941-9558-6E305B9D7B95}"/>
    <dgm:cxn modelId="{599B446C-3BAB-487D-AA8F-AFB2AAA3F557}" srcId="{B5F36328-9FA1-47CE-BACA-96B8AA72EEDE}" destId="{E9FD7574-6F16-4B20-BAC7-FCFF70113BE2}" srcOrd="0" destOrd="0" parTransId="{B136771B-5237-4F5B-8752-B41698D5B074}" sibTransId="{3A19A4F8-3169-4256-BA2D-E84E16482F28}"/>
    <dgm:cxn modelId="{0DE3D38F-93B5-4F7F-BEC9-363A66B4AB69}" type="presOf" srcId="{514F2571-53AE-40EF-AB35-43D31787D37F}" destId="{A423F98F-BA6E-4E81-B411-8A51ABD650A3}" srcOrd="0" destOrd="0" presId="urn:diagrams.loki3.com/BracketList+Icon"/>
    <dgm:cxn modelId="{4BFDD3C2-DC9D-4673-BEBC-51C78CC692D6}" type="presOf" srcId="{E9FD7574-6F16-4B20-BAC7-FCFF70113BE2}" destId="{0DD2A8C2-83B0-4DC2-9769-09C34E20232A}" srcOrd="0" destOrd="0" presId="urn:diagrams.loki3.com/BracketList+Icon"/>
    <dgm:cxn modelId="{26B27C22-79E3-4257-9611-DE0D7FBC096E}" srcId="{07A3E5DD-9942-4FDB-B6D5-7380902FDC7B}" destId="{DB4D8F09-DA80-420D-85B8-3686123945D9}" srcOrd="1" destOrd="0" parTransId="{1566DF22-ABB8-4CFC-91E4-1455A31C0303}" sibTransId="{96337323-8F4F-4AB1-87C7-9DE9CCF5E15E}"/>
    <dgm:cxn modelId="{E7B26DAF-BBFB-4187-B4F2-422167CD4157}" type="presOf" srcId="{B5F36328-9FA1-47CE-BACA-96B8AA72EEDE}" destId="{C1D61E96-5883-41F4-B729-84C3BA97EA99}" srcOrd="0" destOrd="0" presId="urn:diagrams.loki3.com/BracketList+Icon"/>
    <dgm:cxn modelId="{B54BF017-28E5-4988-9ABA-7CCEE9152819}" type="presOf" srcId="{DB4D8F09-DA80-420D-85B8-3686123945D9}" destId="{B4947AE0-E857-4A18-AA57-2485B54F8003}" srcOrd="0" destOrd="0" presId="urn:diagrams.loki3.com/BracketList+Icon"/>
    <dgm:cxn modelId="{EBC0A15D-39F9-4EC6-9E3A-16793580D491}" type="presOf" srcId="{07A3E5DD-9942-4FDB-B6D5-7380902FDC7B}" destId="{208812EC-F2F5-496C-ACD0-110362666C61}" srcOrd="0" destOrd="0" presId="urn:diagrams.loki3.com/BracketList+Icon"/>
    <dgm:cxn modelId="{6B4CB613-1549-44F8-AF95-E15C1E45DAC9}" type="presParOf" srcId="{208812EC-F2F5-496C-ACD0-110362666C61}" destId="{3B8AF98C-89D0-4504-A89E-C6FAFD3FC716}" srcOrd="0" destOrd="0" presId="urn:diagrams.loki3.com/BracketList+Icon"/>
    <dgm:cxn modelId="{6FB7FDDC-AADA-46F9-8704-95A4A4FC21AF}" type="presParOf" srcId="{3B8AF98C-89D0-4504-A89E-C6FAFD3FC716}" destId="{C1D61E96-5883-41F4-B729-84C3BA97EA99}" srcOrd="0" destOrd="0" presId="urn:diagrams.loki3.com/BracketList+Icon"/>
    <dgm:cxn modelId="{8EEEB0EF-413E-409E-B128-351AC070090D}" type="presParOf" srcId="{3B8AF98C-89D0-4504-A89E-C6FAFD3FC716}" destId="{CA5A658F-5303-40B0-9577-1BF6A91244A3}" srcOrd="1" destOrd="0" presId="urn:diagrams.loki3.com/BracketList+Icon"/>
    <dgm:cxn modelId="{158EDB2C-9E85-4BCA-BB81-46AE8819F460}" type="presParOf" srcId="{3B8AF98C-89D0-4504-A89E-C6FAFD3FC716}" destId="{BC13E261-2EDF-40F8-9F28-F71E348A71D5}" srcOrd="2" destOrd="0" presId="urn:diagrams.loki3.com/BracketList+Icon"/>
    <dgm:cxn modelId="{4423C9AC-17E6-4615-9A45-DF53399217B8}" type="presParOf" srcId="{3B8AF98C-89D0-4504-A89E-C6FAFD3FC716}" destId="{0DD2A8C2-83B0-4DC2-9769-09C34E20232A}" srcOrd="3" destOrd="0" presId="urn:diagrams.loki3.com/BracketList+Icon"/>
    <dgm:cxn modelId="{EE912E1B-003B-4DD6-834A-86FC099E6604}" type="presParOf" srcId="{208812EC-F2F5-496C-ACD0-110362666C61}" destId="{160D6CC9-3219-4576-8282-FEFD7ECC4070}" srcOrd="1" destOrd="0" presId="urn:diagrams.loki3.com/BracketList+Icon"/>
    <dgm:cxn modelId="{CB75F5ED-F665-465B-972F-55F94FDF37D3}" type="presParOf" srcId="{208812EC-F2F5-496C-ACD0-110362666C61}" destId="{BF9167A3-1685-4770-81D8-35DEA5DB1522}" srcOrd="2" destOrd="0" presId="urn:diagrams.loki3.com/BracketList+Icon"/>
    <dgm:cxn modelId="{3D7F4977-D503-46B3-A2BD-2B18AAF21B6A}" type="presParOf" srcId="{BF9167A3-1685-4770-81D8-35DEA5DB1522}" destId="{B4947AE0-E857-4A18-AA57-2485B54F8003}" srcOrd="0" destOrd="0" presId="urn:diagrams.loki3.com/BracketList+Icon"/>
    <dgm:cxn modelId="{DF32DAEB-5663-4CED-899C-78771DE8E8F4}" type="presParOf" srcId="{BF9167A3-1685-4770-81D8-35DEA5DB1522}" destId="{7E9F2F5D-1CB4-498A-B49A-47A615DBAD3F}" srcOrd="1" destOrd="0" presId="urn:diagrams.loki3.com/BracketList+Icon"/>
    <dgm:cxn modelId="{ABA203B5-E8B9-49FD-BEF0-4F356ED58C5E}" type="presParOf" srcId="{BF9167A3-1685-4770-81D8-35DEA5DB1522}" destId="{C3496A87-C7B8-4AA3-8D43-3F554D3146BB}" srcOrd="2" destOrd="0" presId="urn:diagrams.loki3.com/BracketList+Icon"/>
    <dgm:cxn modelId="{0FC1489F-6C02-429A-BD12-34C3D05209BE}" type="presParOf" srcId="{BF9167A3-1685-4770-81D8-35DEA5DB1522}" destId="{A423F98F-BA6E-4E81-B411-8A51ABD650A3}"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F8FBD-3C3C-4E11-8E1A-619D0054390F}" type="doc">
      <dgm:prSet loTypeId="urn:microsoft.com/office/officeart/2005/8/layout/hProcess7" loCatId="list" qsTypeId="urn:microsoft.com/office/officeart/2005/8/quickstyle/simple5" qsCatId="simple" csTypeId="urn:microsoft.com/office/officeart/2005/8/colors/colorful5" csCatId="colorful" phldr="1"/>
      <dgm:spPr/>
      <dgm:t>
        <a:bodyPr/>
        <a:lstStyle/>
        <a:p>
          <a:endParaRPr lang="en-US"/>
        </a:p>
      </dgm:t>
    </dgm:pt>
    <dgm:pt modelId="{CC24EFB7-015D-423F-95E4-CB15B2B685BD}">
      <dgm:prSet phldrT="[Text]" phldr="1"/>
      <dgm:spPr>
        <a:solidFill>
          <a:srgbClr val="FFFF00"/>
        </a:solidFill>
      </dgm:spPr>
      <dgm:t>
        <a:bodyPr/>
        <a:lstStyle/>
        <a:p>
          <a:pPr algn="ctr"/>
          <a:endParaRPr lang="en-US">
            <a:solidFill>
              <a:sysClr val="windowText" lastClr="000000"/>
            </a:solidFill>
            <a:cs typeface="B Titr" panose="00000700000000000000" pitchFamily="2" charset="-78"/>
          </a:endParaRPr>
        </a:p>
      </dgm:t>
    </dgm:pt>
    <dgm:pt modelId="{35C8AC0C-0907-4A94-9B9C-5304D0F83038}" type="parTrans" cxnId="{8D25411D-AE9C-49E2-9C1D-1B8288BD4E49}">
      <dgm:prSet/>
      <dgm:spPr/>
      <dgm:t>
        <a:bodyPr/>
        <a:lstStyle/>
        <a:p>
          <a:pPr algn="ctr"/>
          <a:endParaRPr lang="en-US">
            <a:cs typeface="B Titr" panose="00000700000000000000" pitchFamily="2" charset="-78"/>
          </a:endParaRPr>
        </a:p>
      </dgm:t>
    </dgm:pt>
    <dgm:pt modelId="{216EAA01-7905-4076-817F-5BD77CF39F1D}" type="sibTrans" cxnId="{8D25411D-AE9C-49E2-9C1D-1B8288BD4E49}">
      <dgm:prSet/>
      <dgm:spPr/>
      <dgm:t>
        <a:bodyPr/>
        <a:lstStyle/>
        <a:p>
          <a:pPr algn="ctr"/>
          <a:endParaRPr lang="en-US">
            <a:cs typeface="B Titr" panose="00000700000000000000" pitchFamily="2" charset="-78"/>
          </a:endParaRPr>
        </a:p>
      </dgm:t>
    </dgm:pt>
    <dgm:pt modelId="{1BF4889B-9858-4EDE-9DD0-9FF6AACE7BCA}">
      <dgm:prSet phldrT="[Text]"/>
      <dgm:spPr/>
      <dgm:t>
        <a:bodyPr/>
        <a:lstStyle/>
        <a:p>
          <a:pPr algn="ctr"/>
          <a:r>
            <a:rPr lang="fa-IR" dirty="0" smtClean="0">
              <a:solidFill>
                <a:sysClr val="windowText" lastClr="000000"/>
              </a:solidFill>
              <a:cs typeface="B Titr" panose="00000700000000000000" pitchFamily="2" charset="-78"/>
            </a:rPr>
            <a:t>فرایندهای آغازین</a:t>
          </a:r>
          <a:endParaRPr lang="en-US" dirty="0">
            <a:solidFill>
              <a:sysClr val="windowText" lastClr="000000"/>
            </a:solidFill>
            <a:cs typeface="B Titr" panose="00000700000000000000" pitchFamily="2" charset="-78"/>
          </a:endParaRPr>
        </a:p>
      </dgm:t>
    </dgm:pt>
    <dgm:pt modelId="{2D89E2D2-6BB6-41DC-974F-54857AE2214D}" type="parTrans" cxnId="{B5454CC7-800A-4605-A8D7-C18475669877}">
      <dgm:prSet/>
      <dgm:spPr/>
      <dgm:t>
        <a:bodyPr/>
        <a:lstStyle/>
        <a:p>
          <a:pPr algn="ctr"/>
          <a:endParaRPr lang="en-US">
            <a:cs typeface="B Titr" panose="00000700000000000000" pitchFamily="2" charset="-78"/>
          </a:endParaRPr>
        </a:p>
      </dgm:t>
    </dgm:pt>
    <dgm:pt modelId="{E49B0DC6-DD64-467D-BB5C-115BCEC48A21}" type="sibTrans" cxnId="{B5454CC7-800A-4605-A8D7-C18475669877}">
      <dgm:prSet/>
      <dgm:spPr/>
      <dgm:t>
        <a:bodyPr/>
        <a:lstStyle/>
        <a:p>
          <a:pPr algn="ctr"/>
          <a:endParaRPr lang="en-US">
            <a:cs typeface="B Titr" panose="00000700000000000000" pitchFamily="2" charset="-78"/>
          </a:endParaRPr>
        </a:p>
      </dgm:t>
    </dgm:pt>
    <dgm:pt modelId="{D65320B8-083C-4061-84CA-25C29D3004DB}">
      <dgm:prSet phldrT="[Text]" phldr="1"/>
      <dgm:spPr/>
      <dgm:t>
        <a:bodyPr/>
        <a:lstStyle/>
        <a:p>
          <a:pPr algn="ctr"/>
          <a:endParaRPr lang="en-US" dirty="0">
            <a:cs typeface="B Titr" panose="00000700000000000000" pitchFamily="2" charset="-78"/>
          </a:endParaRPr>
        </a:p>
      </dgm:t>
    </dgm:pt>
    <dgm:pt modelId="{91EEF1A6-485E-43E3-A8CD-6F9743B40685}" type="parTrans" cxnId="{270A5369-8432-449B-8393-5FFB4ED073E3}">
      <dgm:prSet/>
      <dgm:spPr/>
      <dgm:t>
        <a:bodyPr/>
        <a:lstStyle/>
        <a:p>
          <a:pPr algn="ctr"/>
          <a:endParaRPr lang="en-US">
            <a:cs typeface="B Titr" panose="00000700000000000000" pitchFamily="2" charset="-78"/>
          </a:endParaRPr>
        </a:p>
      </dgm:t>
    </dgm:pt>
    <dgm:pt modelId="{8C748AEC-29A4-47B5-9DC9-4BAB63A190EB}" type="sibTrans" cxnId="{270A5369-8432-449B-8393-5FFB4ED073E3}">
      <dgm:prSet/>
      <dgm:spPr/>
      <dgm:t>
        <a:bodyPr/>
        <a:lstStyle/>
        <a:p>
          <a:pPr algn="ctr"/>
          <a:endParaRPr lang="en-US">
            <a:cs typeface="B Titr" panose="00000700000000000000" pitchFamily="2" charset="-78"/>
          </a:endParaRPr>
        </a:p>
      </dgm:t>
    </dgm:pt>
    <dgm:pt modelId="{78021232-F4B8-4FFC-B78E-DEB9DF64BC96}">
      <dgm:prSet phldrT="[Text]"/>
      <dgm:spPr/>
      <dgm:t>
        <a:bodyPr/>
        <a:lstStyle/>
        <a:p>
          <a:pPr algn="ctr"/>
          <a:r>
            <a:rPr lang="fa-IR" dirty="0" smtClean="0">
              <a:cs typeface="B Titr" panose="00000700000000000000" pitchFamily="2" charset="-78"/>
            </a:rPr>
            <a:t>آماده سازی و سازماندهی</a:t>
          </a:r>
          <a:endParaRPr lang="en-US" dirty="0">
            <a:cs typeface="B Titr" panose="00000700000000000000" pitchFamily="2" charset="-78"/>
          </a:endParaRPr>
        </a:p>
      </dgm:t>
    </dgm:pt>
    <dgm:pt modelId="{7F2E429F-E22C-4FD4-B08E-E94D89766D73}" type="parTrans" cxnId="{E5E5957D-AEED-480A-A83B-406667A7DDE9}">
      <dgm:prSet/>
      <dgm:spPr/>
      <dgm:t>
        <a:bodyPr/>
        <a:lstStyle/>
        <a:p>
          <a:pPr algn="ctr"/>
          <a:endParaRPr lang="en-US">
            <a:cs typeface="B Titr" panose="00000700000000000000" pitchFamily="2" charset="-78"/>
          </a:endParaRPr>
        </a:p>
      </dgm:t>
    </dgm:pt>
    <dgm:pt modelId="{B32A4945-6FE3-40B6-9432-2E640713BFA5}" type="sibTrans" cxnId="{E5E5957D-AEED-480A-A83B-406667A7DDE9}">
      <dgm:prSet/>
      <dgm:spPr/>
      <dgm:t>
        <a:bodyPr/>
        <a:lstStyle/>
        <a:p>
          <a:pPr algn="ctr"/>
          <a:endParaRPr lang="en-US">
            <a:cs typeface="B Titr" panose="00000700000000000000" pitchFamily="2" charset="-78"/>
          </a:endParaRPr>
        </a:p>
      </dgm:t>
    </dgm:pt>
    <dgm:pt modelId="{6454B496-6652-4C73-AB15-8DE016C76A98}">
      <dgm:prSet phldrT="[Text]" phldr="1"/>
      <dgm:spPr/>
      <dgm:t>
        <a:bodyPr/>
        <a:lstStyle/>
        <a:p>
          <a:pPr algn="ctr"/>
          <a:endParaRPr lang="en-US" dirty="0">
            <a:cs typeface="B Titr" panose="00000700000000000000" pitchFamily="2" charset="-78"/>
          </a:endParaRPr>
        </a:p>
      </dgm:t>
    </dgm:pt>
    <dgm:pt modelId="{F075053C-3B1F-4713-8DF6-2A05834A7D10}" type="parTrans" cxnId="{D5AB4E4C-9E2D-452A-A5FE-D488708B7D89}">
      <dgm:prSet/>
      <dgm:spPr/>
      <dgm:t>
        <a:bodyPr/>
        <a:lstStyle/>
        <a:p>
          <a:pPr algn="ctr"/>
          <a:endParaRPr lang="en-US">
            <a:cs typeface="B Titr" panose="00000700000000000000" pitchFamily="2" charset="-78"/>
          </a:endParaRPr>
        </a:p>
      </dgm:t>
    </dgm:pt>
    <dgm:pt modelId="{45AD4668-BA6F-4FAC-B994-4E285A04FA67}" type="sibTrans" cxnId="{D5AB4E4C-9E2D-452A-A5FE-D488708B7D89}">
      <dgm:prSet/>
      <dgm:spPr/>
      <dgm:t>
        <a:bodyPr/>
        <a:lstStyle/>
        <a:p>
          <a:pPr algn="ctr"/>
          <a:endParaRPr lang="en-US">
            <a:cs typeface="B Titr" panose="00000700000000000000" pitchFamily="2" charset="-78"/>
          </a:endParaRPr>
        </a:p>
      </dgm:t>
    </dgm:pt>
    <dgm:pt modelId="{517E1C0B-F2B2-460B-B0D4-F4F75AD52F44}">
      <dgm:prSet phldrT="[Text]"/>
      <dgm:spPr/>
      <dgm:t>
        <a:bodyPr/>
        <a:lstStyle/>
        <a:p>
          <a:pPr algn="ctr"/>
          <a:r>
            <a:rPr lang="fa-IR" dirty="0" smtClean="0">
              <a:cs typeface="B Titr" panose="00000700000000000000" pitchFamily="2" charset="-78"/>
            </a:rPr>
            <a:t>اختتامیه پروژه</a:t>
          </a:r>
          <a:endParaRPr lang="en-US" dirty="0">
            <a:cs typeface="B Titr" panose="00000700000000000000" pitchFamily="2" charset="-78"/>
          </a:endParaRPr>
        </a:p>
      </dgm:t>
    </dgm:pt>
    <dgm:pt modelId="{FE24725A-4931-4D54-86C8-F8D7BB0ABE08}" type="parTrans" cxnId="{EC8563CA-633E-4553-BBED-A8D0B770935D}">
      <dgm:prSet/>
      <dgm:spPr/>
      <dgm:t>
        <a:bodyPr/>
        <a:lstStyle/>
        <a:p>
          <a:pPr algn="ctr"/>
          <a:endParaRPr lang="en-US">
            <a:cs typeface="B Titr" panose="00000700000000000000" pitchFamily="2" charset="-78"/>
          </a:endParaRPr>
        </a:p>
      </dgm:t>
    </dgm:pt>
    <dgm:pt modelId="{86DD49BD-2E16-4DDB-A1C7-C7E0721FFFE0}" type="sibTrans" cxnId="{EC8563CA-633E-4553-BBED-A8D0B770935D}">
      <dgm:prSet/>
      <dgm:spPr/>
      <dgm:t>
        <a:bodyPr/>
        <a:lstStyle/>
        <a:p>
          <a:pPr algn="ctr"/>
          <a:endParaRPr lang="en-US">
            <a:cs typeface="B Titr" panose="00000700000000000000" pitchFamily="2" charset="-78"/>
          </a:endParaRPr>
        </a:p>
      </dgm:t>
    </dgm:pt>
    <dgm:pt modelId="{BB87FCBF-4F0E-48DD-BEB6-FF1C1461166D}">
      <dgm:prSet phldrT="[Text]"/>
      <dgm:spPr/>
      <dgm:t>
        <a:bodyPr/>
        <a:lstStyle/>
        <a:p>
          <a:pPr algn="ctr"/>
          <a:r>
            <a:rPr lang="fa-IR" dirty="0" smtClean="0">
              <a:cs typeface="B Titr" panose="00000700000000000000" pitchFamily="2" charset="-78"/>
            </a:rPr>
            <a:t>انجام فعالیت های پروژه</a:t>
          </a:r>
          <a:endParaRPr lang="en-US" dirty="0">
            <a:cs typeface="B Titr" panose="00000700000000000000" pitchFamily="2" charset="-78"/>
          </a:endParaRPr>
        </a:p>
      </dgm:t>
    </dgm:pt>
    <dgm:pt modelId="{39229D55-E2D7-4674-A149-319901D64357}" type="parTrans" cxnId="{941F7311-6342-486F-9062-E18562CFFE9B}">
      <dgm:prSet/>
      <dgm:spPr/>
      <dgm:t>
        <a:bodyPr/>
        <a:lstStyle/>
        <a:p>
          <a:pPr algn="ctr"/>
          <a:endParaRPr lang="en-US">
            <a:cs typeface="B Titr" panose="00000700000000000000" pitchFamily="2" charset="-78"/>
          </a:endParaRPr>
        </a:p>
      </dgm:t>
    </dgm:pt>
    <dgm:pt modelId="{35D06CAA-1CCB-49FD-9E15-9957B900488E}" type="sibTrans" cxnId="{941F7311-6342-486F-9062-E18562CFFE9B}">
      <dgm:prSet/>
      <dgm:spPr/>
      <dgm:t>
        <a:bodyPr/>
        <a:lstStyle/>
        <a:p>
          <a:pPr algn="ctr"/>
          <a:endParaRPr lang="en-US">
            <a:cs typeface="B Titr" panose="00000700000000000000" pitchFamily="2" charset="-78"/>
          </a:endParaRPr>
        </a:p>
      </dgm:t>
    </dgm:pt>
    <dgm:pt modelId="{D84FBC43-1EB1-4D90-ABE9-BCF5FA3606F6}">
      <dgm:prSet phldrT="[Text]"/>
      <dgm:spPr>
        <a:solidFill>
          <a:srgbClr val="92D050"/>
        </a:solidFill>
      </dgm:spPr>
      <dgm:t>
        <a:bodyPr/>
        <a:lstStyle/>
        <a:p>
          <a:pPr algn="ctr"/>
          <a:endParaRPr lang="en-US" dirty="0">
            <a:cs typeface="B Titr" panose="00000700000000000000" pitchFamily="2" charset="-78"/>
          </a:endParaRPr>
        </a:p>
      </dgm:t>
    </dgm:pt>
    <dgm:pt modelId="{D38AE2AA-59F8-4DA7-B7A4-B4ADB89AA461}" type="parTrans" cxnId="{8109D794-4CF7-4CB4-8944-793C0D37E30D}">
      <dgm:prSet/>
      <dgm:spPr/>
      <dgm:t>
        <a:bodyPr/>
        <a:lstStyle/>
        <a:p>
          <a:pPr algn="ctr"/>
          <a:endParaRPr lang="en-US">
            <a:cs typeface="B Titr" panose="00000700000000000000" pitchFamily="2" charset="-78"/>
          </a:endParaRPr>
        </a:p>
      </dgm:t>
    </dgm:pt>
    <dgm:pt modelId="{EAC1A0DB-31DE-4051-8F5F-FD9991199205}" type="sibTrans" cxnId="{8109D794-4CF7-4CB4-8944-793C0D37E30D}">
      <dgm:prSet/>
      <dgm:spPr/>
      <dgm:t>
        <a:bodyPr/>
        <a:lstStyle/>
        <a:p>
          <a:pPr algn="ctr"/>
          <a:endParaRPr lang="en-US">
            <a:cs typeface="B Titr" panose="00000700000000000000" pitchFamily="2" charset="-78"/>
          </a:endParaRPr>
        </a:p>
      </dgm:t>
    </dgm:pt>
    <dgm:pt modelId="{42A76C26-5292-4D8F-9F51-89C0AE544E95}" type="pres">
      <dgm:prSet presAssocID="{65BF8FBD-3C3C-4E11-8E1A-619D0054390F}" presName="Name0" presStyleCnt="0">
        <dgm:presLayoutVars>
          <dgm:dir/>
          <dgm:animLvl val="lvl"/>
          <dgm:resizeHandles val="exact"/>
        </dgm:presLayoutVars>
      </dgm:prSet>
      <dgm:spPr/>
      <dgm:t>
        <a:bodyPr/>
        <a:lstStyle/>
        <a:p>
          <a:endParaRPr lang="en-US"/>
        </a:p>
      </dgm:t>
    </dgm:pt>
    <dgm:pt modelId="{00F18854-E336-47D8-B9EE-61B262A9D2BF}" type="pres">
      <dgm:prSet presAssocID="{CC24EFB7-015D-423F-95E4-CB15B2B685BD}" presName="compositeNode" presStyleCnt="0">
        <dgm:presLayoutVars>
          <dgm:bulletEnabled val="1"/>
        </dgm:presLayoutVars>
      </dgm:prSet>
      <dgm:spPr/>
    </dgm:pt>
    <dgm:pt modelId="{3005296B-85B2-485A-BA5E-5B44F9E5AF8C}" type="pres">
      <dgm:prSet presAssocID="{CC24EFB7-015D-423F-95E4-CB15B2B685BD}" presName="bgRect" presStyleLbl="node1" presStyleIdx="0" presStyleCnt="4"/>
      <dgm:spPr/>
      <dgm:t>
        <a:bodyPr/>
        <a:lstStyle/>
        <a:p>
          <a:endParaRPr lang="en-US"/>
        </a:p>
      </dgm:t>
    </dgm:pt>
    <dgm:pt modelId="{453B10DF-8029-474D-869A-FFB47D869E67}" type="pres">
      <dgm:prSet presAssocID="{CC24EFB7-015D-423F-95E4-CB15B2B685BD}" presName="parentNode" presStyleLbl="node1" presStyleIdx="0" presStyleCnt="4">
        <dgm:presLayoutVars>
          <dgm:chMax val="0"/>
          <dgm:bulletEnabled val="1"/>
        </dgm:presLayoutVars>
      </dgm:prSet>
      <dgm:spPr/>
      <dgm:t>
        <a:bodyPr/>
        <a:lstStyle/>
        <a:p>
          <a:endParaRPr lang="en-US"/>
        </a:p>
      </dgm:t>
    </dgm:pt>
    <dgm:pt modelId="{1D3D6B0D-1B78-48F0-82D4-2F710A016BA9}" type="pres">
      <dgm:prSet presAssocID="{CC24EFB7-015D-423F-95E4-CB15B2B685BD}" presName="childNode" presStyleLbl="node1" presStyleIdx="0" presStyleCnt="4">
        <dgm:presLayoutVars>
          <dgm:bulletEnabled val="1"/>
        </dgm:presLayoutVars>
      </dgm:prSet>
      <dgm:spPr/>
      <dgm:t>
        <a:bodyPr/>
        <a:lstStyle/>
        <a:p>
          <a:endParaRPr lang="en-US"/>
        </a:p>
      </dgm:t>
    </dgm:pt>
    <dgm:pt modelId="{7E4EF359-974F-4BEE-876B-98D6A8E5B968}" type="pres">
      <dgm:prSet presAssocID="{216EAA01-7905-4076-817F-5BD77CF39F1D}" presName="hSp" presStyleCnt="0"/>
      <dgm:spPr/>
    </dgm:pt>
    <dgm:pt modelId="{A9AE1905-188F-429B-A9E4-2DD86DBC5B8A}" type="pres">
      <dgm:prSet presAssocID="{216EAA01-7905-4076-817F-5BD77CF39F1D}" presName="vProcSp" presStyleCnt="0"/>
      <dgm:spPr/>
    </dgm:pt>
    <dgm:pt modelId="{24913F53-B65A-4EEC-A47E-FE0F802AF3BB}" type="pres">
      <dgm:prSet presAssocID="{216EAA01-7905-4076-817F-5BD77CF39F1D}" presName="vSp1" presStyleCnt="0"/>
      <dgm:spPr/>
    </dgm:pt>
    <dgm:pt modelId="{F81A798F-625C-4A18-90CC-6E875EB9DC9F}" type="pres">
      <dgm:prSet presAssocID="{216EAA01-7905-4076-817F-5BD77CF39F1D}" presName="simulatedConn" presStyleLbl="solidFgAcc1" presStyleIdx="0" presStyleCnt="3"/>
      <dgm:spPr/>
    </dgm:pt>
    <dgm:pt modelId="{E99465CE-1DFC-4720-B12E-9881844986AC}" type="pres">
      <dgm:prSet presAssocID="{216EAA01-7905-4076-817F-5BD77CF39F1D}" presName="vSp2" presStyleCnt="0"/>
      <dgm:spPr/>
    </dgm:pt>
    <dgm:pt modelId="{0292EACC-6A2B-4EAB-A300-0C4117636832}" type="pres">
      <dgm:prSet presAssocID="{216EAA01-7905-4076-817F-5BD77CF39F1D}" presName="sibTrans" presStyleCnt="0"/>
      <dgm:spPr/>
    </dgm:pt>
    <dgm:pt modelId="{943D5174-9D7B-454F-B300-12C406029C81}" type="pres">
      <dgm:prSet presAssocID="{D65320B8-083C-4061-84CA-25C29D3004DB}" presName="compositeNode" presStyleCnt="0">
        <dgm:presLayoutVars>
          <dgm:bulletEnabled val="1"/>
        </dgm:presLayoutVars>
      </dgm:prSet>
      <dgm:spPr/>
    </dgm:pt>
    <dgm:pt modelId="{0BD8A2DC-678B-41C8-B494-1A309BF64979}" type="pres">
      <dgm:prSet presAssocID="{D65320B8-083C-4061-84CA-25C29D3004DB}" presName="bgRect" presStyleLbl="node1" presStyleIdx="1" presStyleCnt="4"/>
      <dgm:spPr/>
      <dgm:t>
        <a:bodyPr/>
        <a:lstStyle/>
        <a:p>
          <a:endParaRPr lang="en-US"/>
        </a:p>
      </dgm:t>
    </dgm:pt>
    <dgm:pt modelId="{5A41BC9D-8BD9-4B25-8CC2-124142656CF5}" type="pres">
      <dgm:prSet presAssocID="{D65320B8-083C-4061-84CA-25C29D3004DB}" presName="parentNode" presStyleLbl="node1" presStyleIdx="1" presStyleCnt="4">
        <dgm:presLayoutVars>
          <dgm:chMax val="0"/>
          <dgm:bulletEnabled val="1"/>
        </dgm:presLayoutVars>
      </dgm:prSet>
      <dgm:spPr/>
      <dgm:t>
        <a:bodyPr/>
        <a:lstStyle/>
        <a:p>
          <a:endParaRPr lang="en-US"/>
        </a:p>
      </dgm:t>
    </dgm:pt>
    <dgm:pt modelId="{AB53108F-9217-4ECB-AE35-A1340A9208C0}" type="pres">
      <dgm:prSet presAssocID="{D65320B8-083C-4061-84CA-25C29D3004DB}" presName="childNode" presStyleLbl="node1" presStyleIdx="1" presStyleCnt="4">
        <dgm:presLayoutVars>
          <dgm:bulletEnabled val="1"/>
        </dgm:presLayoutVars>
      </dgm:prSet>
      <dgm:spPr/>
      <dgm:t>
        <a:bodyPr/>
        <a:lstStyle/>
        <a:p>
          <a:endParaRPr lang="en-US"/>
        </a:p>
      </dgm:t>
    </dgm:pt>
    <dgm:pt modelId="{43E2D8E4-439A-41DA-A1E2-53B0F64F000D}" type="pres">
      <dgm:prSet presAssocID="{8C748AEC-29A4-47B5-9DC9-4BAB63A190EB}" presName="hSp" presStyleCnt="0"/>
      <dgm:spPr/>
    </dgm:pt>
    <dgm:pt modelId="{B9A36D36-F272-4E09-86F5-94DAA7D49992}" type="pres">
      <dgm:prSet presAssocID="{8C748AEC-29A4-47B5-9DC9-4BAB63A190EB}" presName="vProcSp" presStyleCnt="0"/>
      <dgm:spPr/>
    </dgm:pt>
    <dgm:pt modelId="{6D4E96A9-AC16-46A4-A23A-223033C73298}" type="pres">
      <dgm:prSet presAssocID="{8C748AEC-29A4-47B5-9DC9-4BAB63A190EB}" presName="vSp1" presStyleCnt="0"/>
      <dgm:spPr/>
    </dgm:pt>
    <dgm:pt modelId="{ABBBE1D0-A292-455A-B788-D4FA3F77A657}" type="pres">
      <dgm:prSet presAssocID="{8C748AEC-29A4-47B5-9DC9-4BAB63A190EB}" presName="simulatedConn" presStyleLbl="solidFgAcc1" presStyleIdx="1" presStyleCnt="3"/>
      <dgm:spPr/>
    </dgm:pt>
    <dgm:pt modelId="{7A5FF837-7034-49CB-84CC-DBC172634DE1}" type="pres">
      <dgm:prSet presAssocID="{8C748AEC-29A4-47B5-9DC9-4BAB63A190EB}" presName="vSp2" presStyleCnt="0"/>
      <dgm:spPr/>
    </dgm:pt>
    <dgm:pt modelId="{FAA03D97-A0BD-4227-88C1-544B3762DDCE}" type="pres">
      <dgm:prSet presAssocID="{8C748AEC-29A4-47B5-9DC9-4BAB63A190EB}" presName="sibTrans" presStyleCnt="0"/>
      <dgm:spPr/>
    </dgm:pt>
    <dgm:pt modelId="{F0929A58-21B0-40D9-A15A-67DCAE3017E2}" type="pres">
      <dgm:prSet presAssocID="{D84FBC43-1EB1-4D90-ABE9-BCF5FA3606F6}" presName="compositeNode" presStyleCnt="0">
        <dgm:presLayoutVars>
          <dgm:bulletEnabled val="1"/>
        </dgm:presLayoutVars>
      </dgm:prSet>
      <dgm:spPr/>
    </dgm:pt>
    <dgm:pt modelId="{B137864C-64C4-4EA3-9B52-D6E6298F47ED}" type="pres">
      <dgm:prSet presAssocID="{D84FBC43-1EB1-4D90-ABE9-BCF5FA3606F6}" presName="bgRect" presStyleLbl="node1" presStyleIdx="2" presStyleCnt="4"/>
      <dgm:spPr/>
      <dgm:t>
        <a:bodyPr/>
        <a:lstStyle/>
        <a:p>
          <a:endParaRPr lang="en-US"/>
        </a:p>
      </dgm:t>
    </dgm:pt>
    <dgm:pt modelId="{A2B7F5DA-5ABB-4135-86F6-C46B386C34F4}" type="pres">
      <dgm:prSet presAssocID="{D84FBC43-1EB1-4D90-ABE9-BCF5FA3606F6}" presName="parentNode" presStyleLbl="node1" presStyleIdx="2" presStyleCnt="4">
        <dgm:presLayoutVars>
          <dgm:chMax val="0"/>
          <dgm:bulletEnabled val="1"/>
        </dgm:presLayoutVars>
      </dgm:prSet>
      <dgm:spPr/>
      <dgm:t>
        <a:bodyPr/>
        <a:lstStyle/>
        <a:p>
          <a:endParaRPr lang="en-US"/>
        </a:p>
      </dgm:t>
    </dgm:pt>
    <dgm:pt modelId="{9C42EEAB-699B-48B3-8598-7497D6DECDF0}" type="pres">
      <dgm:prSet presAssocID="{D84FBC43-1EB1-4D90-ABE9-BCF5FA3606F6}" presName="childNode" presStyleLbl="node1" presStyleIdx="2" presStyleCnt="4">
        <dgm:presLayoutVars>
          <dgm:bulletEnabled val="1"/>
        </dgm:presLayoutVars>
      </dgm:prSet>
      <dgm:spPr/>
      <dgm:t>
        <a:bodyPr/>
        <a:lstStyle/>
        <a:p>
          <a:endParaRPr lang="en-US"/>
        </a:p>
      </dgm:t>
    </dgm:pt>
    <dgm:pt modelId="{6CD0EB81-25B7-4F82-9200-2AF99C272F7D}" type="pres">
      <dgm:prSet presAssocID="{EAC1A0DB-31DE-4051-8F5F-FD9991199205}" presName="hSp" presStyleCnt="0"/>
      <dgm:spPr/>
    </dgm:pt>
    <dgm:pt modelId="{FF3D489B-11F7-4C58-A6BD-151F6884063F}" type="pres">
      <dgm:prSet presAssocID="{EAC1A0DB-31DE-4051-8F5F-FD9991199205}" presName="vProcSp" presStyleCnt="0"/>
      <dgm:spPr/>
    </dgm:pt>
    <dgm:pt modelId="{B38436C2-0477-4C21-A06F-0A5FC6E4E3C2}" type="pres">
      <dgm:prSet presAssocID="{EAC1A0DB-31DE-4051-8F5F-FD9991199205}" presName="vSp1" presStyleCnt="0"/>
      <dgm:spPr/>
    </dgm:pt>
    <dgm:pt modelId="{C18D78EC-8E61-4A68-8207-D0DEFE7BB86E}" type="pres">
      <dgm:prSet presAssocID="{EAC1A0DB-31DE-4051-8F5F-FD9991199205}" presName="simulatedConn" presStyleLbl="solidFgAcc1" presStyleIdx="2" presStyleCnt="3"/>
      <dgm:spPr/>
    </dgm:pt>
    <dgm:pt modelId="{742710CB-C42D-45AF-B295-0ACD379B16D1}" type="pres">
      <dgm:prSet presAssocID="{EAC1A0DB-31DE-4051-8F5F-FD9991199205}" presName="vSp2" presStyleCnt="0"/>
      <dgm:spPr/>
    </dgm:pt>
    <dgm:pt modelId="{6C29E721-0116-4C1D-A601-064EE0BB334F}" type="pres">
      <dgm:prSet presAssocID="{EAC1A0DB-31DE-4051-8F5F-FD9991199205}" presName="sibTrans" presStyleCnt="0"/>
      <dgm:spPr/>
    </dgm:pt>
    <dgm:pt modelId="{7AC3FE9D-CF30-44B2-BAE3-6741ED06704F}" type="pres">
      <dgm:prSet presAssocID="{6454B496-6652-4C73-AB15-8DE016C76A98}" presName="compositeNode" presStyleCnt="0">
        <dgm:presLayoutVars>
          <dgm:bulletEnabled val="1"/>
        </dgm:presLayoutVars>
      </dgm:prSet>
      <dgm:spPr/>
    </dgm:pt>
    <dgm:pt modelId="{346CC724-ADF7-433A-994B-1DC53E71CFF9}" type="pres">
      <dgm:prSet presAssocID="{6454B496-6652-4C73-AB15-8DE016C76A98}" presName="bgRect" presStyleLbl="node1" presStyleIdx="3" presStyleCnt="4"/>
      <dgm:spPr/>
      <dgm:t>
        <a:bodyPr/>
        <a:lstStyle/>
        <a:p>
          <a:endParaRPr lang="en-US"/>
        </a:p>
      </dgm:t>
    </dgm:pt>
    <dgm:pt modelId="{74B3C522-401F-4D32-8F13-2C93ECA5D5A8}" type="pres">
      <dgm:prSet presAssocID="{6454B496-6652-4C73-AB15-8DE016C76A98}" presName="parentNode" presStyleLbl="node1" presStyleIdx="3" presStyleCnt="4">
        <dgm:presLayoutVars>
          <dgm:chMax val="0"/>
          <dgm:bulletEnabled val="1"/>
        </dgm:presLayoutVars>
      </dgm:prSet>
      <dgm:spPr/>
      <dgm:t>
        <a:bodyPr/>
        <a:lstStyle/>
        <a:p>
          <a:endParaRPr lang="en-US"/>
        </a:p>
      </dgm:t>
    </dgm:pt>
    <dgm:pt modelId="{A670B536-DBA8-447A-B86A-7A44D761ACC6}" type="pres">
      <dgm:prSet presAssocID="{6454B496-6652-4C73-AB15-8DE016C76A98}" presName="childNode" presStyleLbl="node1" presStyleIdx="3" presStyleCnt="4">
        <dgm:presLayoutVars>
          <dgm:bulletEnabled val="1"/>
        </dgm:presLayoutVars>
      </dgm:prSet>
      <dgm:spPr/>
      <dgm:t>
        <a:bodyPr/>
        <a:lstStyle/>
        <a:p>
          <a:endParaRPr lang="en-US"/>
        </a:p>
      </dgm:t>
    </dgm:pt>
  </dgm:ptLst>
  <dgm:cxnLst>
    <dgm:cxn modelId="{330E2061-CFDB-42A1-A751-F00F47351405}" type="presOf" srcId="{1BF4889B-9858-4EDE-9DD0-9FF6AACE7BCA}" destId="{1D3D6B0D-1B78-48F0-82D4-2F710A016BA9}" srcOrd="0" destOrd="0" presId="urn:microsoft.com/office/officeart/2005/8/layout/hProcess7"/>
    <dgm:cxn modelId="{270A5369-8432-449B-8393-5FFB4ED073E3}" srcId="{65BF8FBD-3C3C-4E11-8E1A-619D0054390F}" destId="{D65320B8-083C-4061-84CA-25C29D3004DB}" srcOrd="1" destOrd="0" parTransId="{91EEF1A6-485E-43E3-A8CD-6F9743B40685}" sibTransId="{8C748AEC-29A4-47B5-9DC9-4BAB63A190EB}"/>
    <dgm:cxn modelId="{8109D794-4CF7-4CB4-8944-793C0D37E30D}" srcId="{65BF8FBD-3C3C-4E11-8E1A-619D0054390F}" destId="{D84FBC43-1EB1-4D90-ABE9-BCF5FA3606F6}" srcOrd="2" destOrd="0" parTransId="{D38AE2AA-59F8-4DA7-B7A4-B4ADB89AA461}" sibTransId="{EAC1A0DB-31DE-4051-8F5F-FD9991199205}"/>
    <dgm:cxn modelId="{941F7311-6342-486F-9062-E18562CFFE9B}" srcId="{D84FBC43-1EB1-4D90-ABE9-BCF5FA3606F6}" destId="{BB87FCBF-4F0E-48DD-BEB6-FF1C1461166D}" srcOrd="0" destOrd="0" parTransId="{39229D55-E2D7-4674-A149-319901D64357}" sibTransId="{35D06CAA-1CCB-49FD-9E15-9957B900488E}"/>
    <dgm:cxn modelId="{EC8563CA-633E-4553-BBED-A8D0B770935D}" srcId="{6454B496-6652-4C73-AB15-8DE016C76A98}" destId="{517E1C0B-F2B2-460B-B0D4-F4F75AD52F44}" srcOrd="0" destOrd="0" parTransId="{FE24725A-4931-4D54-86C8-F8D7BB0ABE08}" sibTransId="{86DD49BD-2E16-4DDB-A1C7-C7E0721FFFE0}"/>
    <dgm:cxn modelId="{DFD78337-B37A-4092-A70E-B8F7A38A9FE5}" type="presOf" srcId="{78021232-F4B8-4FFC-B78E-DEB9DF64BC96}" destId="{AB53108F-9217-4ECB-AE35-A1340A9208C0}" srcOrd="0" destOrd="0" presId="urn:microsoft.com/office/officeart/2005/8/layout/hProcess7"/>
    <dgm:cxn modelId="{536208B9-C218-4C29-AA74-91D0EF3BFC02}" type="presOf" srcId="{65BF8FBD-3C3C-4E11-8E1A-619D0054390F}" destId="{42A76C26-5292-4D8F-9F51-89C0AE544E95}" srcOrd="0" destOrd="0" presId="urn:microsoft.com/office/officeart/2005/8/layout/hProcess7"/>
    <dgm:cxn modelId="{7CA5D3A7-C428-4A1F-9F50-916AEA5E65E5}" type="presOf" srcId="{BB87FCBF-4F0E-48DD-BEB6-FF1C1461166D}" destId="{9C42EEAB-699B-48B3-8598-7497D6DECDF0}" srcOrd="0" destOrd="0" presId="urn:microsoft.com/office/officeart/2005/8/layout/hProcess7"/>
    <dgm:cxn modelId="{4A8BC6A2-0EDD-42CC-8692-A6CFBE53D326}" type="presOf" srcId="{CC24EFB7-015D-423F-95E4-CB15B2B685BD}" destId="{453B10DF-8029-474D-869A-FFB47D869E67}" srcOrd="1" destOrd="0" presId="urn:microsoft.com/office/officeart/2005/8/layout/hProcess7"/>
    <dgm:cxn modelId="{8D25411D-AE9C-49E2-9C1D-1B8288BD4E49}" srcId="{65BF8FBD-3C3C-4E11-8E1A-619D0054390F}" destId="{CC24EFB7-015D-423F-95E4-CB15B2B685BD}" srcOrd="0" destOrd="0" parTransId="{35C8AC0C-0907-4A94-9B9C-5304D0F83038}" sibTransId="{216EAA01-7905-4076-817F-5BD77CF39F1D}"/>
    <dgm:cxn modelId="{D5AB4E4C-9E2D-452A-A5FE-D488708B7D89}" srcId="{65BF8FBD-3C3C-4E11-8E1A-619D0054390F}" destId="{6454B496-6652-4C73-AB15-8DE016C76A98}" srcOrd="3" destOrd="0" parTransId="{F075053C-3B1F-4713-8DF6-2A05834A7D10}" sibTransId="{45AD4668-BA6F-4FAC-B994-4E285A04FA67}"/>
    <dgm:cxn modelId="{B6CA5EAC-B13E-4D5D-95C1-8FFAA20DABEF}" type="presOf" srcId="{D65320B8-083C-4061-84CA-25C29D3004DB}" destId="{5A41BC9D-8BD9-4B25-8CC2-124142656CF5}" srcOrd="1" destOrd="0" presId="urn:microsoft.com/office/officeart/2005/8/layout/hProcess7"/>
    <dgm:cxn modelId="{B5454CC7-800A-4605-A8D7-C18475669877}" srcId="{CC24EFB7-015D-423F-95E4-CB15B2B685BD}" destId="{1BF4889B-9858-4EDE-9DD0-9FF6AACE7BCA}" srcOrd="0" destOrd="0" parTransId="{2D89E2D2-6BB6-41DC-974F-54857AE2214D}" sibTransId="{E49B0DC6-DD64-467D-BB5C-115BCEC48A21}"/>
    <dgm:cxn modelId="{E5E5957D-AEED-480A-A83B-406667A7DDE9}" srcId="{D65320B8-083C-4061-84CA-25C29D3004DB}" destId="{78021232-F4B8-4FFC-B78E-DEB9DF64BC96}" srcOrd="0" destOrd="0" parTransId="{7F2E429F-E22C-4FD4-B08E-E94D89766D73}" sibTransId="{B32A4945-6FE3-40B6-9432-2E640713BFA5}"/>
    <dgm:cxn modelId="{4B58D348-22B0-4638-A177-E3DD235D1319}" type="presOf" srcId="{D65320B8-083C-4061-84CA-25C29D3004DB}" destId="{0BD8A2DC-678B-41C8-B494-1A309BF64979}" srcOrd="0" destOrd="0" presId="urn:microsoft.com/office/officeart/2005/8/layout/hProcess7"/>
    <dgm:cxn modelId="{28221004-A9C8-46E3-A391-34CD1613C9E7}" type="presOf" srcId="{6454B496-6652-4C73-AB15-8DE016C76A98}" destId="{74B3C522-401F-4D32-8F13-2C93ECA5D5A8}" srcOrd="1" destOrd="0" presId="urn:microsoft.com/office/officeart/2005/8/layout/hProcess7"/>
    <dgm:cxn modelId="{4A08D0DD-E7B6-4588-9428-838EDAC0A47E}" type="presOf" srcId="{CC24EFB7-015D-423F-95E4-CB15B2B685BD}" destId="{3005296B-85B2-485A-BA5E-5B44F9E5AF8C}" srcOrd="0" destOrd="0" presId="urn:microsoft.com/office/officeart/2005/8/layout/hProcess7"/>
    <dgm:cxn modelId="{DD248514-9985-42B1-9907-7CDC4DF44CF0}" type="presOf" srcId="{517E1C0B-F2B2-460B-B0D4-F4F75AD52F44}" destId="{A670B536-DBA8-447A-B86A-7A44D761ACC6}" srcOrd="0" destOrd="0" presId="urn:microsoft.com/office/officeart/2005/8/layout/hProcess7"/>
    <dgm:cxn modelId="{7299EEE2-17CA-4238-84E7-81711AB90EC3}" type="presOf" srcId="{D84FBC43-1EB1-4D90-ABE9-BCF5FA3606F6}" destId="{A2B7F5DA-5ABB-4135-86F6-C46B386C34F4}" srcOrd="1" destOrd="0" presId="urn:microsoft.com/office/officeart/2005/8/layout/hProcess7"/>
    <dgm:cxn modelId="{297E934D-5C60-410F-930D-6B447057EFF7}" type="presOf" srcId="{6454B496-6652-4C73-AB15-8DE016C76A98}" destId="{346CC724-ADF7-433A-994B-1DC53E71CFF9}" srcOrd="0" destOrd="0" presId="urn:microsoft.com/office/officeart/2005/8/layout/hProcess7"/>
    <dgm:cxn modelId="{5F64868B-63DF-4062-A474-7205CECE0E39}" type="presOf" srcId="{D84FBC43-1EB1-4D90-ABE9-BCF5FA3606F6}" destId="{B137864C-64C4-4EA3-9B52-D6E6298F47ED}" srcOrd="0" destOrd="0" presId="urn:microsoft.com/office/officeart/2005/8/layout/hProcess7"/>
    <dgm:cxn modelId="{42DCABE4-3478-4B9D-AA59-F3EC5E9C515A}" type="presParOf" srcId="{42A76C26-5292-4D8F-9F51-89C0AE544E95}" destId="{00F18854-E336-47D8-B9EE-61B262A9D2BF}" srcOrd="0" destOrd="0" presId="urn:microsoft.com/office/officeart/2005/8/layout/hProcess7"/>
    <dgm:cxn modelId="{A5817548-93AB-48B0-9505-D9A2C6ACC478}" type="presParOf" srcId="{00F18854-E336-47D8-B9EE-61B262A9D2BF}" destId="{3005296B-85B2-485A-BA5E-5B44F9E5AF8C}" srcOrd="0" destOrd="0" presId="urn:microsoft.com/office/officeart/2005/8/layout/hProcess7"/>
    <dgm:cxn modelId="{E99C6459-9AAC-4349-B390-D332FDB28E63}" type="presParOf" srcId="{00F18854-E336-47D8-B9EE-61B262A9D2BF}" destId="{453B10DF-8029-474D-869A-FFB47D869E67}" srcOrd="1" destOrd="0" presId="urn:microsoft.com/office/officeart/2005/8/layout/hProcess7"/>
    <dgm:cxn modelId="{50A615C1-56B5-4A3D-8D47-39F1285A4BD2}" type="presParOf" srcId="{00F18854-E336-47D8-B9EE-61B262A9D2BF}" destId="{1D3D6B0D-1B78-48F0-82D4-2F710A016BA9}" srcOrd="2" destOrd="0" presId="urn:microsoft.com/office/officeart/2005/8/layout/hProcess7"/>
    <dgm:cxn modelId="{6388E294-6FD0-4413-9486-3EB9985A0AFB}" type="presParOf" srcId="{42A76C26-5292-4D8F-9F51-89C0AE544E95}" destId="{7E4EF359-974F-4BEE-876B-98D6A8E5B968}" srcOrd="1" destOrd="0" presId="urn:microsoft.com/office/officeart/2005/8/layout/hProcess7"/>
    <dgm:cxn modelId="{716B5096-AD10-4153-951F-6C5646FBA15F}" type="presParOf" srcId="{42A76C26-5292-4D8F-9F51-89C0AE544E95}" destId="{A9AE1905-188F-429B-A9E4-2DD86DBC5B8A}" srcOrd="2" destOrd="0" presId="urn:microsoft.com/office/officeart/2005/8/layout/hProcess7"/>
    <dgm:cxn modelId="{4C2FB82E-A802-42AD-8FDD-ADA4C93CA770}" type="presParOf" srcId="{A9AE1905-188F-429B-A9E4-2DD86DBC5B8A}" destId="{24913F53-B65A-4EEC-A47E-FE0F802AF3BB}" srcOrd="0" destOrd="0" presId="urn:microsoft.com/office/officeart/2005/8/layout/hProcess7"/>
    <dgm:cxn modelId="{8906EB1F-EFD0-4337-B325-8AA48BA95062}" type="presParOf" srcId="{A9AE1905-188F-429B-A9E4-2DD86DBC5B8A}" destId="{F81A798F-625C-4A18-90CC-6E875EB9DC9F}" srcOrd="1" destOrd="0" presId="urn:microsoft.com/office/officeart/2005/8/layout/hProcess7"/>
    <dgm:cxn modelId="{9B5169F2-033E-433D-8A98-8F83DDE5E771}" type="presParOf" srcId="{A9AE1905-188F-429B-A9E4-2DD86DBC5B8A}" destId="{E99465CE-1DFC-4720-B12E-9881844986AC}" srcOrd="2" destOrd="0" presId="urn:microsoft.com/office/officeart/2005/8/layout/hProcess7"/>
    <dgm:cxn modelId="{F0F5927D-5274-4396-BD3D-915C1FA6C762}" type="presParOf" srcId="{42A76C26-5292-4D8F-9F51-89C0AE544E95}" destId="{0292EACC-6A2B-4EAB-A300-0C4117636832}" srcOrd="3" destOrd="0" presId="urn:microsoft.com/office/officeart/2005/8/layout/hProcess7"/>
    <dgm:cxn modelId="{B329859D-E762-4184-BDDF-755697EBB693}" type="presParOf" srcId="{42A76C26-5292-4D8F-9F51-89C0AE544E95}" destId="{943D5174-9D7B-454F-B300-12C406029C81}" srcOrd="4" destOrd="0" presId="urn:microsoft.com/office/officeart/2005/8/layout/hProcess7"/>
    <dgm:cxn modelId="{B71CC447-C4D3-4E5D-94E6-E429DD3878D2}" type="presParOf" srcId="{943D5174-9D7B-454F-B300-12C406029C81}" destId="{0BD8A2DC-678B-41C8-B494-1A309BF64979}" srcOrd="0" destOrd="0" presId="urn:microsoft.com/office/officeart/2005/8/layout/hProcess7"/>
    <dgm:cxn modelId="{8D2512ED-2A08-41C4-B40C-2837842A7138}" type="presParOf" srcId="{943D5174-9D7B-454F-B300-12C406029C81}" destId="{5A41BC9D-8BD9-4B25-8CC2-124142656CF5}" srcOrd="1" destOrd="0" presId="urn:microsoft.com/office/officeart/2005/8/layout/hProcess7"/>
    <dgm:cxn modelId="{D104A183-02E7-4D0F-9139-8AAAFDB9E687}" type="presParOf" srcId="{943D5174-9D7B-454F-B300-12C406029C81}" destId="{AB53108F-9217-4ECB-AE35-A1340A9208C0}" srcOrd="2" destOrd="0" presId="urn:microsoft.com/office/officeart/2005/8/layout/hProcess7"/>
    <dgm:cxn modelId="{81225E2B-A8E3-4BDC-A6DF-80E139BF6AAB}" type="presParOf" srcId="{42A76C26-5292-4D8F-9F51-89C0AE544E95}" destId="{43E2D8E4-439A-41DA-A1E2-53B0F64F000D}" srcOrd="5" destOrd="0" presId="urn:microsoft.com/office/officeart/2005/8/layout/hProcess7"/>
    <dgm:cxn modelId="{33685A72-1189-4F63-9927-7E1CC8ACA3F6}" type="presParOf" srcId="{42A76C26-5292-4D8F-9F51-89C0AE544E95}" destId="{B9A36D36-F272-4E09-86F5-94DAA7D49992}" srcOrd="6" destOrd="0" presId="urn:microsoft.com/office/officeart/2005/8/layout/hProcess7"/>
    <dgm:cxn modelId="{4F010160-DE4E-4DC0-991C-9BB73727D255}" type="presParOf" srcId="{B9A36D36-F272-4E09-86F5-94DAA7D49992}" destId="{6D4E96A9-AC16-46A4-A23A-223033C73298}" srcOrd="0" destOrd="0" presId="urn:microsoft.com/office/officeart/2005/8/layout/hProcess7"/>
    <dgm:cxn modelId="{1DEB112F-DAF6-4A05-B498-3C0EB7053327}" type="presParOf" srcId="{B9A36D36-F272-4E09-86F5-94DAA7D49992}" destId="{ABBBE1D0-A292-455A-B788-D4FA3F77A657}" srcOrd="1" destOrd="0" presId="urn:microsoft.com/office/officeart/2005/8/layout/hProcess7"/>
    <dgm:cxn modelId="{551703A0-0B76-4E79-92E2-04EA0F12C488}" type="presParOf" srcId="{B9A36D36-F272-4E09-86F5-94DAA7D49992}" destId="{7A5FF837-7034-49CB-84CC-DBC172634DE1}" srcOrd="2" destOrd="0" presId="urn:microsoft.com/office/officeart/2005/8/layout/hProcess7"/>
    <dgm:cxn modelId="{9B0457FD-7DCE-4002-8BE3-68A01D28410A}" type="presParOf" srcId="{42A76C26-5292-4D8F-9F51-89C0AE544E95}" destId="{FAA03D97-A0BD-4227-88C1-544B3762DDCE}" srcOrd="7" destOrd="0" presId="urn:microsoft.com/office/officeart/2005/8/layout/hProcess7"/>
    <dgm:cxn modelId="{CC071EE0-E2B0-466A-A4C0-168B378CB7D9}" type="presParOf" srcId="{42A76C26-5292-4D8F-9F51-89C0AE544E95}" destId="{F0929A58-21B0-40D9-A15A-67DCAE3017E2}" srcOrd="8" destOrd="0" presId="urn:microsoft.com/office/officeart/2005/8/layout/hProcess7"/>
    <dgm:cxn modelId="{16D73AE8-527C-4C34-BD8C-464BAB8A2BEA}" type="presParOf" srcId="{F0929A58-21B0-40D9-A15A-67DCAE3017E2}" destId="{B137864C-64C4-4EA3-9B52-D6E6298F47ED}" srcOrd="0" destOrd="0" presId="urn:microsoft.com/office/officeart/2005/8/layout/hProcess7"/>
    <dgm:cxn modelId="{2EEE0C98-4EA1-4126-AA74-21D1B16D8B72}" type="presParOf" srcId="{F0929A58-21B0-40D9-A15A-67DCAE3017E2}" destId="{A2B7F5DA-5ABB-4135-86F6-C46B386C34F4}" srcOrd="1" destOrd="0" presId="urn:microsoft.com/office/officeart/2005/8/layout/hProcess7"/>
    <dgm:cxn modelId="{ACEDDDCF-50B3-4A76-BF54-A29BB4B1178C}" type="presParOf" srcId="{F0929A58-21B0-40D9-A15A-67DCAE3017E2}" destId="{9C42EEAB-699B-48B3-8598-7497D6DECDF0}" srcOrd="2" destOrd="0" presId="urn:microsoft.com/office/officeart/2005/8/layout/hProcess7"/>
    <dgm:cxn modelId="{2ABBBD0F-9F57-4965-80F8-08F682AC0735}" type="presParOf" srcId="{42A76C26-5292-4D8F-9F51-89C0AE544E95}" destId="{6CD0EB81-25B7-4F82-9200-2AF99C272F7D}" srcOrd="9" destOrd="0" presId="urn:microsoft.com/office/officeart/2005/8/layout/hProcess7"/>
    <dgm:cxn modelId="{41DE393B-54A7-435D-A4E1-B3C3C100120E}" type="presParOf" srcId="{42A76C26-5292-4D8F-9F51-89C0AE544E95}" destId="{FF3D489B-11F7-4C58-A6BD-151F6884063F}" srcOrd="10" destOrd="0" presId="urn:microsoft.com/office/officeart/2005/8/layout/hProcess7"/>
    <dgm:cxn modelId="{74DACE0F-4DE6-4C01-8C12-F94021C510E0}" type="presParOf" srcId="{FF3D489B-11F7-4C58-A6BD-151F6884063F}" destId="{B38436C2-0477-4C21-A06F-0A5FC6E4E3C2}" srcOrd="0" destOrd="0" presId="urn:microsoft.com/office/officeart/2005/8/layout/hProcess7"/>
    <dgm:cxn modelId="{EA9C644A-9E14-4D9C-BB2D-17FF3A6EECED}" type="presParOf" srcId="{FF3D489B-11F7-4C58-A6BD-151F6884063F}" destId="{C18D78EC-8E61-4A68-8207-D0DEFE7BB86E}" srcOrd="1" destOrd="0" presId="urn:microsoft.com/office/officeart/2005/8/layout/hProcess7"/>
    <dgm:cxn modelId="{9DDB068D-65B2-413D-909A-526689430BF0}" type="presParOf" srcId="{FF3D489B-11F7-4C58-A6BD-151F6884063F}" destId="{742710CB-C42D-45AF-B295-0ACD379B16D1}" srcOrd="2" destOrd="0" presId="urn:microsoft.com/office/officeart/2005/8/layout/hProcess7"/>
    <dgm:cxn modelId="{CE05A6AD-BC9F-4BCF-AFC8-9F8ABE442103}" type="presParOf" srcId="{42A76C26-5292-4D8F-9F51-89C0AE544E95}" destId="{6C29E721-0116-4C1D-A601-064EE0BB334F}" srcOrd="11" destOrd="0" presId="urn:microsoft.com/office/officeart/2005/8/layout/hProcess7"/>
    <dgm:cxn modelId="{F63889CA-584F-4833-9A5F-CC60FDC538C7}" type="presParOf" srcId="{42A76C26-5292-4D8F-9F51-89C0AE544E95}" destId="{7AC3FE9D-CF30-44B2-BAE3-6741ED06704F}" srcOrd="12" destOrd="0" presId="urn:microsoft.com/office/officeart/2005/8/layout/hProcess7"/>
    <dgm:cxn modelId="{02331B8E-CBEF-430D-AEE5-65E330C491E7}" type="presParOf" srcId="{7AC3FE9D-CF30-44B2-BAE3-6741ED06704F}" destId="{346CC724-ADF7-433A-994B-1DC53E71CFF9}" srcOrd="0" destOrd="0" presId="urn:microsoft.com/office/officeart/2005/8/layout/hProcess7"/>
    <dgm:cxn modelId="{8A65CB5D-1F5D-43AB-AED3-60E0A034B1D5}" type="presParOf" srcId="{7AC3FE9D-CF30-44B2-BAE3-6741ED06704F}" destId="{74B3C522-401F-4D32-8F13-2C93ECA5D5A8}" srcOrd="1" destOrd="0" presId="urn:microsoft.com/office/officeart/2005/8/layout/hProcess7"/>
    <dgm:cxn modelId="{DFA48923-C33E-472A-82C8-3B167610A7D8}" type="presParOf" srcId="{7AC3FE9D-CF30-44B2-BAE3-6741ED06704F}" destId="{A670B536-DBA8-447A-B86A-7A44D761ACC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E680C9-C68C-4555-A6D3-A09C2ED75068}" type="doc">
      <dgm:prSet loTypeId="urn:microsoft.com/office/officeart/2005/8/layout/hProcess9" loCatId="process" qsTypeId="urn:microsoft.com/office/officeart/2005/8/quickstyle/3d1" qsCatId="3D" csTypeId="urn:microsoft.com/office/officeart/2005/8/colors/colorful5" csCatId="colorful" phldr="1"/>
      <dgm:spPr/>
      <dgm:t>
        <a:bodyPr/>
        <a:lstStyle/>
        <a:p>
          <a:endParaRPr lang="en-US"/>
        </a:p>
      </dgm:t>
    </dgm:pt>
    <dgm:pt modelId="{4C47111E-5924-4A99-B1ED-F20826FE87F8}">
      <dgm:prSet phldrT="[Text]"/>
      <dgm:spPr>
        <a:solidFill>
          <a:schemeClr val="tx2">
            <a:lumMod val="60000"/>
            <a:lumOff val="40000"/>
          </a:schemeClr>
        </a:solidFill>
      </dgm:spPr>
      <dgm:t>
        <a:bodyPr/>
        <a:lstStyle/>
        <a:p>
          <a:r>
            <a:rPr lang="fa-IR" dirty="0" smtClean="0">
              <a:cs typeface="B Mitra" pitchFamily="2" charset="-78"/>
            </a:rPr>
            <a:t>نیاز بشر</a:t>
          </a:r>
          <a:endParaRPr lang="en-US" dirty="0">
            <a:cs typeface="B Mitra" pitchFamily="2" charset="-78"/>
          </a:endParaRPr>
        </a:p>
      </dgm:t>
    </dgm:pt>
    <dgm:pt modelId="{9A7225D1-21E4-42DA-91E6-DE0AF0D4A83E}" type="parTrans" cxnId="{3FA97448-C09A-48EB-A286-E97D77768993}">
      <dgm:prSet/>
      <dgm:spPr/>
      <dgm:t>
        <a:bodyPr/>
        <a:lstStyle/>
        <a:p>
          <a:endParaRPr lang="en-US">
            <a:cs typeface="B Mitra" pitchFamily="2" charset="-78"/>
          </a:endParaRPr>
        </a:p>
      </dgm:t>
    </dgm:pt>
    <dgm:pt modelId="{2B0455DE-22CD-4E82-BA69-092C5DDC8D18}" type="sibTrans" cxnId="{3FA97448-C09A-48EB-A286-E97D77768993}">
      <dgm:prSet/>
      <dgm:spPr/>
      <dgm:t>
        <a:bodyPr/>
        <a:lstStyle/>
        <a:p>
          <a:endParaRPr lang="en-US">
            <a:cs typeface="B Mitra" pitchFamily="2" charset="-78"/>
          </a:endParaRPr>
        </a:p>
      </dgm:t>
    </dgm:pt>
    <dgm:pt modelId="{FE05E466-6CC3-4D5A-8BF5-95FD44C8D68F}">
      <dgm:prSet phldrT="[Text]"/>
      <dgm:spPr>
        <a:solidFill>
          <a:srgbClr val="FF0000"/>
        </a:solidFill>
      </dgm:spPr>
      <dgm:t>
        <a:bodyPr/>
        <a:lstStyle/>
        <a:p>
          <a:r>
            <a:rPr lang="fa-IR" dirty="0" smtClean="0">
              <a:cs typeface="B Mitra" pitchFamily="2" charset="-78"/>
            </a:rPr>
            <a:t>تعریف پروژه</a:t>
          </a:r>
          <a:endParaRPr lang="en-US" dirty="0">
            <a:cs typeface="B Mitra" pitchFamily="2" charset="-78"/>
          </a:endParaRPr>
        </a:p>
      </dgm:t>
    </dgm:pt>
    <dgm:pt modelId="{4BB4DB29-49A1-4C3A-9E65-6EC5A98C489C}" type="parTrans" cxnId="{78077578-70E7-4018-8C89-DB0C530092A9}">
      <dgm:prSet/>
      <dgm:spPr/>
      <dgm:t>
        <a:bodyPr/>
        <a:lstStyle/>
        <a:p>
          <a:endParaRPr lang="en-US">
            <a:cs typeface="B Mitra" pitchFamily="2" charset="-78"/>
          </a:endParaRPr>
        </a:p>
      </dgm:t>
    </dgm:pt>
    <dgm:pt modelId="{E954BD44-B26E-463C-B986-A873D8C4F5B5}" type="sibTrans" cxnId="{78077578-70E7-4018-8C89-DB0C530092A9}">
      <dgm:prSet/>
      <dgm:spPr/>
      <dgm:t>
        <a:bodyPr/>
        <a:lstStyle/>
        <a:p>
          <a:endParaRPr lang="en-US">
            <a:cs typeface="B Mitra" pitchFamily="2" charset="-78"/>
          </a:endParaRPr>
        </a:p>
      </dgm:t>
    </dgm:pt>
    <dgm:pt modelId="{55DC5319-B22A-4F48-8E1F-069A3AE0E2C4}">
      <dgm:prSet phldrT="[Text]"/>
      <dgm:spPr>
        <a:solidFill>
          <a:srgbClr val="00B0F0"/>
        </a:solidFill>
      </dgm:spPr>
      <dgm:t>
        <a:bodyPr/>
        <a:lstStyle/>
        <a:p>
          <a:r>
            <a:rPr lang="fa-IR" dirty="0" smtClean="0">
              <a:cs typeface="B Mitra" pitchFamily="2" charset="-78"/>
            </a:rPr>
            <a:t>اجرای پروژه</a:t>
          </a:r>
          <a:endParaRPr lang="en-US" dirty="0">
            <a:cs typeface="B Mitra" pitchFamily="2" charset="-78"/>
          </a:endParaRPr>
        </a:p>
      </dgm:t>
    </dgm:pt>
    <dgm:pt modelId="{7219265E-F929-4472-9A43-A5D466ABAFA0}" type="parTrans" cxnId="{B75E3F3E-7961-4764-919E-EAC6A42E1812}">
      <dgm:prSet/>
      <dgm:spPr/>
      <dgm:t>
        <a:bodyPr/>
        <a:lstStyle/>
        <a:p>
          <a:endParaRPr lang="en-US">
            <a:cs typeface="B Mitra" pitchFamily="2" charset="-78"/>
          </a:endParaRPr>
        </a:p>
      </dgm:t>
    </dgm:pt>
    <dgm:pt modelId="{16C837D8-9E42-4399-AA74-DB8B5146BB29}" type="sibTrans" cxnId="{B75E3F3E-7961-4764-919E-EAC6A42E1812}">
      <dgm:prSet/>
      <dgm:spPr/>
      <dgm:t>
        <a:bodyPr/>
        <a:lstStyle/>
        <a:p>
          <a:endParaRPr lang="en-US">
            <a:cs typeface="B Mitra" pitchFamily="2" charset="-78"/>
          </a:endParaRPr>
        </a:p>
      </dgm:t>
    </dgm:pt>
    <dgm:pt modelId="{101AEE5F-4B86-481E-BB6B-41B688F74162}">
      <dgm:prSet phldrT="[Text]"/>
      <dgm:spPr>
        <a:solidFill>
          <a:schemeClr val="accent2">
            <a:lumMod val="75000"/>
          </a:schemeClr>
        </a:solidFill>
      </dgm:spPr>
      <dgm:t>
        <a:bodyPr/>
        <a:lstStyle/>
        <a:p>
          <a:r>
            <a:rPr lang="fa-IR" dirty="0" smtClean="0">
              <a:cs typeface="B Mitra" pitchFamily="2" charset="-78"/>
            </a:rPr>
            <a:t>رفع نیاز</a:t>
          </a:r>
          <a:endParaRPr lang="en-US" dirty="0">
            <a:cs typeface="B Mitra" pitchFamily="2" charset="-78"/>
          </a:endParaRPr>
        </a:p>
      </dgm:t>
    </dgm:pt>
    <dgm:pt modelId="{48873003-12FA-4AE5-ACA2-2C2D3E8C061E}" type="parTrans" cxnId="{138F590D-0668-477A-960B-5C589B90DF33}">
      <dgm:prSet/>
      <dgm:spPr/>
      <dgm:t>
        <a:bodyPr/>
        <a:lstStyle/>
        <a:p>
          <a:endParaRPr lang="en-US">
            <a:cs typeface="B Mitra" pitchFamily="2" charset="-78"/>
          </a:endParaRPr>
        </a:p>
      </dgm:t>
    </dgm:pt>
    <dgm:pt modelId="{5DEE3FD2-9857-4F38-AD7A-7D82C284F12D}" type="sibTrans" cxnId="{138F590D-0668-477A-960B-5C589B90DF33}">
      <dgm:prSet/>
      <dgm:spPr/>
      <dgm:t>
        <a:bodyPr/>
        <a:lstStyle/>
        <a:p>
          <a:endParaRPr lang="en-US">
            <a:cs typeface="B Mitra" pitchFamily="2" charset="-78"/>
          </a:endParaRPr>
        </a:p>
      </dgm:t>
    </dgm:pt>
    <dgm:pt modelId="{865523A2-5C32-40B8-B011-DBC6116AC0EA}">
      <dgm:prSet phldrT="[Text]"/>
      <dgm:spPr/>
      <dgm:t>
        <a:bodyPr/>
        <a:lstStyle/>
        <a:p>
          <a:r>
            <a:rPr lang="fa-IR" dirty="0" smtClean="0">
              <a:cs typeface="B Mitra" pitchFamily="2" charset="-78"/>
            </a:rPr>
            <a:t>توسعه نیاز</a:t>
          </a:r>
          <a:endParaRPr lang="en-US" dirty="0">
            <a:cs typeface="B Mitra" pitchFamily="2" charset="-78"/>
          </a:endParaRPr>
        </a:p>
      </dgm:t>
    </dgm:pt>
    <dgm:pt modelId="{641AD672-0D4D-4482-88FF-E57CC7DC2A3A}" type="parTrans" cxnId="{AECE5186-6973-49B3-AEFF-8F9F0486D955}">
      <dgm:prSet/>
      <dgm:spPr/>
      <dgm:t>
        <a:bodyPr/>
        <a:lstStyle/>
        <a:p>
          <a:endParaRPr lang="en-US">
            <a:cs typeface="B Mitra" pitchFamily="2" charset="-78"/>
          </a:endParaRPr>
        </a:p>
      </dgm:t>
    </dgm:pt>
    <dgm:pt modelId="{A9EDF977-1C8C-4808-AA5B-A62394865EE6}" type="sibTrans" cxnId="{AECE5186-6973-49B3-AEFF-8F9F0486D955}">
      <dgm:prSet/>
      <dgm:spPr/>
      <dgm:t>
        <a:bodyPr/>
        <a:lstStyle/>
        <a:p>
          <a:endParaRPr lang="en-US">
            <a:cs typeface="B Mitra" pitchFamily="2" charset="-78"/>
          </a:endParaRPr>
        </a:p>
      </dgm:t>
    </dgm:pt>
    <dgm:pt modelId="{80C8EE41-A6CA-4ABB-99EE-6DE81DBACA16}">
      <dgm:prSet phldrT="[Text]"/>
      <dgm:spPr/>
      <dgm:t>
        <a:bodyPr/>
        <a:lstStyle/>
        <a:p>
          <a:r>
            <a:rPr lang="fa-IR" dirty="0" smtClean="0">
              <a:cs typeface="B Mitra" pitchFamily="2" charset="-78"/>
            </a:rPr>
            <a:t>تعریف پروژه های جدید</a:t>
          </a:r>
          <a:endParaRPr lang="en-US" dirty="0">
            <a:cs typeface="B Mitra" pitchFamily="2" charset="-78"/>
          </a:endParaRPr>
        </a:p>
      </dgm:t>
    </dgm:pt>
    <dgm:pt modelId="{E39A5D21-1C50-47DA-AEB4-F91F2A65290C}" type="parTrans" cxnId="{B14F546F-5A3E-44C1-93D0-183C29BEF866}">
      <dgm:prSet/>
      <dgm:spPr/>
      <dgm:t>
        <a:bodyPr/>
        <a:lstStyle/>
        <a:p>
          <a:endParaRPr lang="en-US">
            <a:cs typeface="B Mitra" pitchFamily="2" charset="-78"/>
          </a:endParaRPr>
        </a:p>
      </dgm:t>
    </dgm:pt>
    <dgm:pt modelId="{B0FABD11-B39F-436C-826D-BBCDC7613395}" type="sibTrans" cxnId="{B14F546F-5A3E-44C1-93D0-183C29BEF866}">
      <dgm:prSet/>
      <dgm:spPr/>
      <dgm:t>
        <a:bodyPr/>
        <a:lstStyle/>
        <a:p>
          <a:endParaRPr lang="en-US">
            <a:cs typeface="B Mitra" pitchFamily="2" charset="-78"/>
          </a:endParaRPr>
        </a:p>
      </dgm:t>
    </dgm:pt>
    <dgm:pt modelId="{7FFB4F8B-1CCE-45CB-A57F-37DD61F173FF}" type="pres">
      <dgm:prSet presAssocID="{09E680C9-C68C-4555-A6D3-A09C2ED75068}" presName="CompostProcess" presStyleCnt="0">
        <dgm:presLayoutVars>
          <dgm:dir/>
          <dgm:resizeHandles val="exact"/>
        </dgm:presLayoutVars>
      </dgm:prSet>
      <dgm:spPr/>
      <dgm:t>
        <a:bodyPr/>
        <a:lstStyle/>
        <a:p>
          <a:endParaRPr lang="en-US"/>
        </a:p>
      </dgm:t>
    </dgm:pt>
    <dgm:pt modelId="{0075F676-3AAA-4409-BC87-AF692185AFD1}" type="pres">
      <dgm:prSet presAssocID="{09E680C9-C68C-4555-A6D3-A09C2ED75068}" presName="arrow" presStyleLbl="bgShp" presStyleIdx="0" presStyleCnt="1"/>
      <dgm:spPr/>
    </dgm:pt>
    <dgm:pt modelId="{2A2757E8-D1AF-4029-ABA5-639CA86AD55D}" type="pres">
      <dgm:prSet presAssocID="{09E680C9-C68C-4555-A6D3-A09C2ED75068}" presName="linearProcess" presStyleCnt="0"/>
      <dgm:spPr/>
    </dgm:pt>
    <dgm:pt modelId="{863C30CB-EC80-4E41-9A55-570CDB24DA74}" type="pres">
      <dgm:prSet presAssocID="{4C47111E-5924-4A99-B1ED-F20826FE87F8}" presName="textNode" presStyleLbl="node1" presStyleIdx="0" presStyleCnt="6">
        <dgm:presLayoutVars>
          <dgm:bulletEnabled val="1"/>
        </dgm:presLayoutVars>
      </dgm:prSet>
      <dgm:spPr/>
      <dgm:t>
        <a:bodyPr/>
        <a:lstStyle/>
        <a:p>
          <a:endParaRPr lang="en-US"/>
        </a:p>
      </dgm:t>
    </dgm:pt>
    <dgm:pt modelId="{B13DD332-1E06-4446-95C7-DB9FF97C4086}" type="pres">
      <dgm:prSet presAssocID="{2B0455DE-22CD-4E82-BA69-092C5DDC8D18}" presName="sibTrans" presStyleCnt="0"/>
      <dgm:spPr/>
    </dgm:pt>
    <dgm:pt modelId="{6E0D90BA-E303-4F0A-9618-2A10676C9C04}" type="pres">
      <dgm:prSet presAssocID="{FE05E466-6CC3-4D5A-8BF5-95FD44C8D68F}" presName="textNode" presStyleLbl="node1" presStyleIdx="1" presStyleCnt="6">
        <dgm:presLayoutVars>
          <dgm:bulletEnabled val="1"/>
        </dgm:presLayoutVars>
      </dgm:prSet>
      <dgm:spPr/>
      <dgm:t>
        <a:bodyPr/>
        <a:lstStyle/>
        <a:p>
          <a:endParaRPr lang="en-US"/>
        </a:p>
      </dgm:t>
    </dgm:pt>
    <dgm:pt modelId="{7DCDEDCD-4332-4D6D-8B6C-E344517DA82D}" type="pres">
      <dgm:prSet presAssocID="{E954BD44-B26E-463C-B986-A873D8C4F5B5}" presName="sibTrans" presStyleCnt="0"/>
      <dgm:spPr/>
    </dgm:pt>
    <dgm:pt modelId="{4F266A28-C44F-4FFD-BC6C-94DE7405F4C8}" type="pres">
      <dgm:prSet presAssocID="{55DC5319-B22A-4F48-8E1F-069A3AE0E2C4}" presName="textNode" presStyleLbl="node1" presStyleIdx="2" presStyleCnt="6">
        <dgm:presLayoutVars>
          <dgm:bulletEnabled val="1"/>
        </dgm:presLayoutVars>
      </dgm:prSet>
      <dgm:spPr/>
      <dgm:t>
        <a:bodyPr/>
        <a:lstStyle/>
        <a:p>
          <a:endParaRPr lang="en-US"/>
        </a:p>
      </dgm:t>
    </dgm:pt>
    <dgm:pt modelId="{69983139-7E58-4F32-9F45-4EA12366DEA9}" type="pres">
      <dgm:prSet presAssocID="{16C837D8-9E42-4399-AA74-DB8B5146BB29}" presName="sibTrans" presStyleCnt="0"/>
      <dgm:spPr/>
    </dgm:pt>
    <dgm:pt modelId="{C8D4D76C-EA12-4D4A-8A41-EE37204D3CBB}" type="pres">
      <dgm:prSet presAssocID="{101AEE5F-4B86-481E-BB6B-41B688F74162}" presName="textNode" presStyleLbl="node1" presStyleIdx="3" presStyleCnt="6">
        <dgm:presLayoutVars>
          <dgm:bulletEnabled val="1"/>
        </dgm:presLayoutVars>
      </dgm:prSet>
      <dgm:spPr/>
      <dgm:t>
        <a:bodyPr/>
        <a:lstStyle/>
        <a:p>
          <a:endParaRPr lang="en-US"/>
        </a:p>
      </dgm:t>
    </dgm:pt>
    <dgm:pt modelId="{6D1725B1-89A5-44EC-8D18-9CF33F2B3B54}" type="pres">
      <dgm:prSet presAssocID="{5DEE3FD2-9857-4F38-AD7A-7D82C284F12D}" presName="sibTrans" presStyleCnt="0"/>
      <dgm:spPr/>
    </dgm:pt>
    <dgm:pt modelId="{5088FEDD-916F-4BA2-9B58-87B8A39CF7D7}" type="pres">
      <dgm:prSet presAssocID="{865523A2-5C32-40B8-B011-DBC6116AC0EA}" presName="textNode" presStyleLbl="node1" presStyleIdx="4" presStyleCnt="6">
        <dgm:presLayoutVars>
          <dgm:bulletEnabled val="1"/>
        </dgm:presLayoutVars>
      </dgm:prSet>
      <dgm:spPr/>
      <dgm:t>
        <a:bodyPr/>
        <a:lstStyle/>
        <a:p>
          <a:endParaRPr lang="en-US"/>
        </a:p>
      </dgm:t>
    </dgm:pt>
    <dgm:pt modelId="{45F3C203-1C19-489A-A8E8-5EC27BB8DBBC}" type="pres">
      <dgm:prSet presAssocID="{A9EDF977-1C8C-4808-AA5B-A62394865EE6}" presName="sibTrans" presStyleCnt="0"/>
      <dgm:spPr/>
    </dgm:pt>
    <dgm:pt modelId="{89D14BCE-4858-4697-9A8F-67E75AD4A17B}" type="pres">
      <dgm:prSet presAssocID="{80C8EE41-A6CA-4ABB-99EE-6DE81DBACA16}" presName="textNode" presStyleLbl="node1" presStyleIdx="5" presStyleCnt="6">
        <dgm:presLayoutVars>
          <dgm:bulletEnabled val="1"/>
        </dgm:presLayoutVars>
      </dgm:prSet>
      <dgm:spPr/>
      <dgm:t>
        <a:bodyPr/>
        <a:lstStyle/>
        <a:p>
          <a:endParaRPr lang="en-US"/>
        </a:p>
      </dgm:t>
    </dgm:pt>
  </dgm:ptLst>
  <dgm:cxnLst>
    <dgm:cxn modelId="{B14F546F-5A3E-44C1-93D0-183C29BEF866}" srcId="{09E680C9-C68C-4555-A6D3-A09C2ED75068}" destId="{80C8EE41-A6CA-4ABB-99EE-6DE81DBACA16}" srcOrd="5" destOrd="0" parTransId="{E39A5D21-1C50-47DA-AEB4-F91F2A65290C}" sibTransId="{B0FABD11-B39F-436C-826D-BBCDC7613395}"/>
    <dgm:cxn modelId="{D9B1A1ED-9589-4F32-84F0-B264EAFE1CCC}" type="presOf" srcId="{80C8EE41-A6CA-4ABB-99EE-6DE81DBACA16}" destId="{89D14BCE-4858-4697-9A8F-67E75AD4A17B}" srcOrd="0" destOrd="0" presId="urn:microsoft.com/office/officeart/2005/8/layout/hProcess9"/>
    <dgm:cxn modelId="{AECE5186-6973-49B3-AEFF-8F9F0486D955}" srcId="{09E680C9-C68C-4555-A6D3-A09C2ED75068}" destId="{865523A2-5C32-40B8-B011-DBC6116AC0EA}" srcOrd="4" destOrd="0" parTransId="{641AD672-0D4D-4482-88FF-E57CC7DC2A3A}" sibTransId="{A9EDF977-1C8C-4808-AA5B-A62394865EE6}"/>
    <dgm:cxn modelId="{9DB7FDB2-3E2A-4E4D-BCB0-DC2E55594384}" type="presOf" srcId="{09E680C9-C68C-4555-A6D3-A09C2ED75068}" destId="{7FFB4F8B-1CCE-45CB-A57F-37DD61F173FF}" srcOrd="0" destOrd="0" presId="urn:microsoft.com/office/officeart/2005/8/layout/hProcess9"/>
    <dgm:cxn modelId="{B75E3F3E-7961-4764-919E-EAC6A42E1812}" srcId="{09E680C9-C68C-4555-A6D3-A09C2ED75068}" destId="{55DC5319-B22A-4F48-8E1F-069A3AE0E2C4}" srcOrd="2" destOrd="0" parTransId="{7219265E-F929-4472-9A43-A5D466ABAFA0}" sibTransId="{16C837D8-9E42-4399-AA74-DB8B5146BB29}"/>
    <dgm:cxn modelId="{3FA97448-C09A-48EB-A286-E97D77768993}" srcId="{09E680C9-C68C-4555-A6D3-A09C2ED75068}" destId="{4C47111E-5924-4A99-B1ED-F20826FE87F8}" srcOrd="0" destOrd="0" parTransId="{9A7225D1-21E4-42DA-91E6-DE0AF0D4A83E}" sibTransId="{2B0455DE-22CD-4E82-BA69-092C5DDC8D18}"/>
    <dgm:cxn modelId="{57841308-43A9-4AC6-BD15-6BE4136E60E7}" type="presOf" srcId="{101AEE5F-4B86-481E-BB6B-41B688F74162}" destId="{C8D4D76C-EA12-4D4A-8A41-EE37204D3CBB}" srcOrd="0" destOrd="0" presId="urn:microsoft.com/office/officeart/2005/8/layout/hProcess9"/>
    <dgm:cxn modelId="{EAC58FBC-82E3-4ABA-9AC3-7C62F771A201}" type="presOf" srcId="{4C47111E-5924-4A99-B1ED-F20826FE87F8}" destId="{863C30CB-EC80-4E41-9A55-570CDB24DA74}" srcOrd="0" destOrd="0" presId="urn:microsoft.com/office/officeart/2005/8/layout/hProcess9"/>
    <dgm:cxn modelId="{B38A0FCA-DCCF-423F-B489-8FA0AA248188}" type="presOf" srcId="{865523A2-5C32-40B8-B011-DBC6116AC0EA}" destId="{5088FEDD-916F-4BA2-9B58-87B8A39CF7D7}" srcOrd="0" destOrd="0" presId="urn:microsoft.com/office/officeart/2005/8/layout/hProcess9"/>
    <dgm:cxn modelId="{78077578-70E7-4018-8C89-DB0C530092A9}" srcId="{09E680C9-C68C-4555-A6D3-A09C2ED75068}" destId="{FE05E466-6CC3-4D5A-8BF5-95FD44C8D68F}" srcOrd="1" destOrd="0" parTransId="{4BB4DB29-49A1-4C3A-9E65-6EC5A98C489C}" sibTransId="{E954BD44-B26E-463C-B986-A873D8C4F5B5}"/>
    <dgm:cxn modelId="{D44CCCC6-1256-407E-9840-F4510F644173}" type="presOf" srcId="{FE05E466-6CC3-4D5A-8BF5-95FD44C8D68F}" destId="{6E0D90BA-E303-4F0A-9618-2A10676C9C04}" srcOrd="0" destOrd="0" presId="urn:microsoft.com/office/officeart/2005/8/layout/hProcess9"/>
    <dgm:cxn modelId="{834C3471-F633-4175-9D84-32E22E58F657}" type="presOf" srcId="{55DC5319-B22A-4F48-8E1F-069A3AE0E2C4}" destId="{4F266A28-C44F-4FFD-BC6C-94DE7405F4C8}" srcOrd="0" destOrd="0" presId="urn:microsoft.com/office/officeart/2005/8/layout/hProcess9"/>
    <dgm:cxn modelId="{138F590D-0668-477A-960B-5C589B90DF33}" srcId="{09E680C9-C68C-4555-A6D3-A09C2ED75068}" destId="{101AEE5F-4B86-481E-BB6B-41B688F74162}" srcOrd="3" destOrd="0" parTransId="{48873003-12FA-4AE5-ACA2-2C2D3E8C061E}" sibTransId="{5DEE3FD2-9857-4F38-AD7A-7D82C284F12D}"/>
    <dgm:cxn modelId="{D9CF0C95-3314-4B00-BD7D-49B624E3440F}" type="presParOf" srcId="{7FFB4F8B-1CCE-45CB-A57F-37DD61F173FF}" destId="{0075F676-3AAA-4409-BC87-AF692185AFD1}" srcOrd="0" destOrd="0" presId="urn:microsoft.com/office/officeart/2005/8/layout/hProcess9"/>
    <dgm:cxn modelId="{F51F3F24-CA94-46A9-9E4C-3C5376961D5B}" type="presParOf" srcId="{7FFB4F8B-1CCE-45CB-A57F-37DD61F173FF}" destId="{2A2757E8-D1AF-4029-ABA5-639CA86AD55D}" srcOrd="1" destOrd="0" presId="urn:microsoft.com/office/officeart/2005/8/layout/hProcess9"/>
    <dgm:cxn modelId="{B8301E39-C281-4147-8510-DC66D00E9D85}" type="presParOf" srcId="{2A2757E8-D1AF-4029-ABA5-639CA86AD55D}" destId="{863C30CB-EC80-4E41-9A55-570CDB24DA74}" srcOrd="0" destOrd="0" presId="urn:microsoft.com/office/officeart/2005/8/layout/hProcess9"/>
    <dgm:cxn modelId="{DF5B3559-5F0F-493C-A0A2-7E4CD81085B4}" type="presParOf" srcId="{2A2757E8-D1AF-4029-ABA5-639CA86AD55D}" destId="{B13DD332-1E06-4446-95C7-DB9FF97C4086}" srcOrd="1" destOrd="0" presId="urn:microsoft.com/office/officeart/2005/8/layout/hProcess9"/>
    <dgm:cxn modelId="{978A7994-0D3D-48D7-8D26-CA440EDABB05}" type="presParOf" srcId="{2A2757E8-D1AF-4029-ABA5-639CA86AD55D}" destId="{6E0D90BA-E303-4F0A-9618-2A10676C9C04}" srcOrd="2" destOrd="0" presId="urn:microsoft.com/office/officeart/2005/8/layout/hProcess9"/>
    <dgm:cxn modelId="{668D9420-15D4-4D33-A1EA-8C6D86E2A426}" type="presParOf" srcId="{2A2757E8-D1AF-4029-ABA5-639CA86AD55D}" destId="{7DCDEDCD-4332-4D6D-8B6C-E344517DA82D}" srcOrd="3" destOrd="0" presId="urn:microsoft.com/office/officeart/2005/8/layout/hProcess9"/>
    <dgm:cxn modelId="{A9AB7771-4EBD-40FE-B92F-CD01C36DE59F}" type="presParOf" srcId="{2A2757E8-D1AF-4029-ABA5-639CA86AD55D}" destId="{4F266A28-C44F-4FFD-BC6C-94DE7405F4C8}" srcOrd="4" destOrd="0" presId="urn:microsoft.com/office/officeart/2005/8/layout/hProcess9"/>
    <dgm:cxn modelId="{A967B386-2426-4395-8952-3F141CC47285}" type="presParOf" srcId="{2A2757E8-D1AF-4029-ABA5-639CA86AD55D}" destId="{69983139-7E58-4F32-9F45-4EA12366DEA9}" srcOrd="5" destOrd="0" presId="urn:microsoft.com/office/officeart/2005/8/layout/hProcess9"/>
    <dgm:cxn modelId="{6DB3D864-C8CB-48A7-BC14-80815B996601}" type="presParOf" srcId="{2A2757E8-D1AF-4029-ABA5-639CA86AD55D}" destId="{C8D4D76C-EA12-4D4A-8A41-EE37204D3CBB}" srcOrd="6" destOrd="0" presId="urn:microsoft.com/office/officeart/2005/8/layout/hProcess9"/>
    <dgm:cxn modelId="{E5E7FB3D-41C6-4B62-889D-39DE10954158}" type="presParOf" srcId="{2A2757E8-D1AF-4029-ABA5-639CA86AD55D}" destId="{6D1725B1-89A5-44EC-8D18-9CF33F2B3B54}" srcOrd="7" destOrd="0" presId="urn:microsoft.com/office/officeart/2005/8/layout/hProcess9"/>
    <dgm:cxn modelId="{022E1E7D-B01F-430F-A44D-7B4B7341D47B}" type="presParOf" srcId="{2A2757E8-D1AF-4029-ABA5-639CA86AD55D}" destId="{5088FEDD-916F-4BA2-9B58-87B8A39CF7D7}" srcOrd="8" destOrd="0" presId="urn:microsoft.com/office/officeart/2005/8/layout/hProcess9"/>
    <dgm:cxn modelId="{CE4603A4-5E76-42B7-83A4-AC9B95463E94}" type="presParOf" srcId="{2A2757E8-D1AF-4029-ABA5-639CA86AD55D}" destId="{45F3C203-1C19-489A-A8E8-5EC27BB8DBBC}" srcOrd="9" destOrd="0" presId="urn:microsoft.com/office/officeart/2005/8/layout/hProcess9"/>
    <dgm:cxn modelId="{A589C138-CF26-4822-8D07-0EECEBA94511}" type="presParOf" srcId="{2A2757E8-D1AF-4029-ABA5-639CA86AD55D}" destId="{89D14BCE-4858-4697-9A8F-67E75AD4A17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3F349-CC88-4A3C-9EAE-934E27040EA8}" type="doc">
      <dgm:prSet loTypeId="urn:microsoft.com/office/officeart/2005/8/layout/chevron2" loCatId="list" qsTypeId="urn:microsoft.com/office/officeart/2005/8/quickstyle/simple5" qsCatId="simple" csTypeId="urn:microsoft.com/office/officeart/2005/8/colors/colorful3" csCatId="colorful" phldr="1"/>
      <dgm:spPr/>
      <dgm:t>
        <a:bodyPr/>
        <a:lstStyle/>
        <a:p>
          <a:endParaRPr lang="en-US"/>
        </a:p>
      </dgm:t>
    </dgm:pt>
    <dgm:pt modelId="{CDBFBD20-0EC3-4657-BAFC-5851CD8B7462}">
      <dgm:prSet phldrT="[Text]" custT="1"/>
      <dgm:spPr>
        <a:solidFill>
          <a:srgbClr val="FFFF00"/>
        </a:solidFill>
      </dgm:spPr>
      <dgm:t>
        <a:bodyPr/>
        <a:lstStyle/>
        <a:p>
          <a:pPr algn="ctr" rtl="1"/>
          <a:r>
            <a:rPr lang="fa-IR" sz="2000" b="1" smtClean="0">
              <a:solidFill>
                <a:sysClr val="windowText" lastClr="000000"/>
              </a:solidFill>
              <a:cs typeface="B Mitra" panose="00000400000000000000" pitchFamily="2" charset="-78"/>
            </a:rPr>
            <a:t>دانش</a:t>
          </a:r>
          <a:endParaRPr lang="en-US" sz="2000" b="1">
            <a:solidFill>
              <a:sysClr val="windowText" lastClr="000000"/>
            </a:solidFill>
            <a:cs typeface="B Mitra" panose="00000400000000000000" pitchFamily="2" charset="-78"/>
          </a:endParaRPr>
        </a:p>
      </dgm:t>
    </dgm:pt>
    <dgm:pt modelId="{80C98242-4FEC-4476-B8B1-300B80424CAE}" type="parTrans" cxnId="{4806DBC7-FFA9-4A8A-8838-2530DC7F8B59}">
      <dgm:prSet/>
      <dgm:spPr/>
      <dgm:t>
        <a:bodyPr/>
        <a:lstStyle/>
        <a:p>
          <a:pPr algn="r" rtl="1"/>
          <a:endParaRPr lang="en-US">
            <a:cs typeface="B Mitra" panose="00000400000000000000" pitchFamily="2" charset="-78"/>
          </a:endParaRPr>
        </a:p>
      </dgm:t>
    </dgm:pt>
    <dgm:pt modelId="{B7E61C89-736F-476B-A260-BF05FF878AB6}" type="sibTrans" cxnId="{4806DBC7-FFA9-4A8A-8838-2530DC7F8B59}">
      <dgm:prSet/>
      <dgm:spPr/>
      <dgm:t>
        <a:bodyPr/>
        <a:lstStyle/>
        <a:p>
          <a:pPr algn="r" rtl="1"/>
          <a:endParaRPr lang="en-US">
            <a:cs typeface="B Mitra" panose="00000400000000000000" pitchFamily="2" charset="-78"/>
          </a:endParaRPr>
        </a:p>
      </dgm:t>
    </dgm:pt>
    <dgm:pt modelId="{42B89346-22A5-4472-A8C2-327495F7F2B2}">
      <dgm:prSet phldrT="[Text]" custT="1"/>
      <dgm:spPr/>
      <dgm:t>
        <a:bodyPr/>
        <a:lstStyle/>
        <a:p>
          <a:pPr algn="r" rtl="1"/>
          <a:r>
            <a:rPr lang="fa-IR" sz="2000" dirty="0" smtClean="0">
              <a:cs typeface="B Mitra" panose="00000400000000000000" pitchFamily="2" charset="-78"/>
            </a:rPr>
            <a:t>مشخصا شامل اطلاعات مربوط به مدیریت پروژه می شود.</a:t>
          </a:r>
          <a:endParaRPr lang="en-US" sz="2000" dirty="0">
            <a:cs typeface="B Mitra" panose="00000400000000000000" pitchFamily="2" charset="-78"/>
          </a:endParaRPr>
        </a:p>
      </dgm:t>
    </dgm:pt>
    <dgm:pt modelId="{25CD76B3-95BE-4711-831C-066A62FD43B7}" type="parTrans" cxnId="{2C9B4D40-6F2E-42FD-9AE2-4E13BE753F05}">
      <dgm:prSet/>
      <dgm:spPr/>
      <dgm:t>
        <a:bodyPr/>
        <a:lstStyle/>
        <a:p>
          <a:pPr algn="r" rtl="1"/>
          <a:endParaRPr lang="en-US">
            <a:cs typeface="B Mitra" panose="00000400000000000000" pitchFamily="2" charset="-78"/>
          </a:endParaRPr>
        </a:p>
      </dgm:t>
    </dgm:pt>
    <dgm:pt modelId="{33098930-0A52-497A-9753-D25F00FADFE7}" type="sibTrans" cxnId="{2C9B4D40-6F2E-42FD-9AE2-4E13BE753F05}">
      <dgm:prSet/>
      <dgm:spPr/>
      <dgm:t>
        <a:bodyPr/>
        <a:lstStyle/>
        <a:p>
          <a:pPr algn="r" rtl="1"/>
          <a:endParaRPr lang="en-US">
            <a:cs typeface="B Mitra" panose="00000400000000000000" pitchFamily="2" charset="-78"/>
          </a:endParaRPr>
        </a:p>
      </dgm:t>
    </dgm:pt>
    <dgm:pt modelId="{167DF1C7-2C66-4B6F-B7F2-F99956C211E9}">
      <dgm:prSet phldrT="[Text]" custT="1"/>
      <dgm:spPr>
        <a:solidFill>
          <a:srgbClr val="00B0F0"/>
        </a:solidFill>
      </dgm:spPr>
      <dgm:t>
        <a:bodyPr/>
        <a:lstStyle/>
        <a:p>
          <a:pPr algn="ctr" rtl="1"/>
          <a:r>
            <a:rPr lang="fa-IR" sz="1800" b="1" dirty="0" smtClean="0">
              <a:solidFill>
                <a:sysClr val="windowText" lastClr="000000"/>
              </a:solidFill>
              <a:cs typeface="B Mitra" panose="00000400000000000000" pitchFamily="2" charset="-78"/>
            </a:rPr>
            <a:t>عملکرد</a:t>
          </a:r>
          <a:endParaRPr lang="en-US" sz="1800" b="1" dirty="0">
            <a:solidFill>
              <a:sysClr val="windowText" lastClr="000000"/>
            </a:solidFill>
            <a:cs typeface="B Mitra" panose="00000400000000000000" pitchFamily="2" charset="-78"/>
          </a:endParaRPr>
        </a:p>
      </dgm:t>
    </dgm:pt>
    <dgm:pt modelId="{81B83B37-17E3-4283-B0EC-A8FEE80B5651}" type="parTrans" cxnId="{70F42D0C-EA52-4373-8A5C-140FF70CD963}">
      <dgm:prSet/>
      <dgm:spPr/>
      <dgm:t>
        <a:bodyPr/>
        <a:lstStyle/>
        <a:p>
          <a:pPr algn="r" rtl="1"/>
          <a:endParaRPr lang="en-US">
            <a:cs typeface="B Mitra" panose="00000400000000000000" pitchFamily="2" charset="-78"/>
          </a:endParaRPr>
        </a:p>
      </dgm:t>
    </dgm:pt>
    <dgm:pt modelId="{5176EBB8-0D23-4DBF-88BE-47F9D0DA3BDA}" type="sibTrans" cxnId="{70F42D0C-EA52-4373-8A5C-140FF70CD963}">
      <dgm:prSet/>
      <dgm:spPr/>
      <dgm:t>
        <a:bodyPr/>
        <a:lstStyle/>
        <a:p>
          <a:pPr algn="r" rtl="1"/>
          <a:endParaRPr lang="en-US">
            <a:cs typeface="B Mitra" panose="00000400000000000000" pitchFamily="2" charset="-78"/>
          </a:endParaRPr>
        </a:p>
      </dgm:t>
    </dgm:pt>
    <dgm:pt modelId="{0B2B27F1-5C3B-4503-AD4A-DA03AB2E50E8}">
      <dgm:prSet phldrT="[Text]" custT="1"/>
      <dgm:spPr/>
      <dgm:t>
        <a:bodyPr/>
        <a:lstStyle/>
        <a:p>
          <a:pPr algn="r" rtl="1"/>
          <a:r>
            <a:rPr lang="fa-IR" sz="2000" dirty="0" smtClean="0">
              <a:cs typeface="B Mitra" panose="00000400000000000000" pitchFamily="2" charset="-78"/>
            </a:rPr>
            <a:t>به مهارت پیاده سازی دانش مدیریت پروژه در اجرا باز می گردد.</a:t>
          </a:r>
          <a:endParaRPr lang="en-US" sz="2000" dirty="0">
            <a:cs typeface="B Mitra" panose="00000400000000000000" pitchFamily="2" charset="-78"/>
          </a:endParaRPr>
        </a:p>
      </dgm:t>
    </dgm:pt>
    <dgm:pt modelId="{0D702A01-43A5-4C76-BDBB-DD9D7E7B9985}" type="parTrans" cxnId="{BE79CE63-D63C-495B-BFA0-FA2C91E3A815}">
      <dgm:prSet/>
      <dgm:spPr/>
      <dgm:t>
        <a:bodyPr/>
        <a:lstStyle/>
        <a:p>
          <a:pPr algn="r" rtl="1"/>
          <a:endParaRPr lang="en-US">
            <a:cs typeface="B Mitra" panose="00000400000000000000" pitchFamily="2" charset="-78"/>
          </a:endParaRPr>
        </a:p>
      </dgm:t>
    </dgm:pt>
    <dgm:pt modelId="{DDDCF53B-F268-470A-ACD4-0B86655D7A76}" type="sibTrans" cxnId="{BE79CE63-D63C-495B-BFA0-FA2C91E3A815}">
      <dgm:prSet/>
      <dgm:spPr/>
      <dgm:t>
        <a:bodyPr/>
        <a:lstStyle/>
        <a:p>
          <a:pPr algn="r" rtl="1"/>
          <a:endParaRPr lang="en-US">
            <a:cs typeface="B Mitra" panose="00000400000000000000" pitchFamily="2" charset="-78"/>
          </a:endParaRPr>
        </a:p>
      </dgm:t>
    </dgm:pt>
    <dgm:pt modelId="{8D8F0AF9-F105-4C83-BEEA-26D9FF71C024}">
      <dgm:prSet phldrT="[Text]" custT="1"/>
      <dgm:spPr>
        <a:solidFill>
          <a:srgbClr val="FF0000"/>
        </a:solidFill>
      </dgm:spPr>
      <dgm:t>
        <a:bodyPr/>
        <a:lstStyle/>
        <a:p>
          <a:pPr algn="ctr" rtl="1"/>
          <a:r>
            <a:rPr lang="fa-IR" sz="1800" b="1" dirty="0" smtClean="0">
              <a:solidFill>
                <a:sysClr val="windowText" lastClr="000000"/>
              </a:solidFill>
              <a:cs typeface="B Mitra" panose="00000400000000000000" pitchFamily="2" charset="-78"/>
            </a:rPr>
            <a:t>خصوصیات شخصیتی</a:t>
          </a:r>
          <a:endParaRPr lang="en-US" sz="1800" b="1" dirty="0">
            <a:solidFill>
              <a:sysClr val="windowText" lastClr="000000"/>
            </a:solidFill>
            <a:cs typeface="B Mitra" panose="00000400000000000000" pitchFamily="2" charset="-78"/>
          </a:endParaRPr>
        </a:p>
      </dgm:t>
    </dgm:pt>
    <dgm:pt modelId="{3BF10C68-8DA1-4A11-8FE8-81A48D1F5C95}" type="parTrans" cxnId="{A38B25FF-6013-4AD3-B9E1-202FE6AB99FE}">
      <dgm:prSet/>
      <dgm:spPr/>
      <dgm:t>
        <a:bodyPr/>
        <a:lstStyle/>
        <a:p>
          <a:pPr algn="r" rtl="1"/>
          <a:endParaRPr lang="en-US">
            <a:cs typeface="B Mitra" panose="00000400000000000000" pitchFamily="2" charset="-78"/>
          </a:endParaRPr>
        </a:p>
      </dgm:t>
    </dgm:pt>
    <dgm:pt modelId="{0DDF1834-20E3-4ABE-B140-0C94DE11BA8F}" type="sibTrans" cxnId="{A38B25FF-6013-4AD3-B9E1-202FE6AB99FE}">
      <dgm:prSet/>
      <dgm:spPr/>
      <dgm:t>
        <a:bodyPr/>
        <a:lstStyle/>
        <a:p>
          <a:pPr algn="r" rtl="1"/>
          <a:endParaRPr lang="en-US">
            <a:cs typeface="B Mitra" panose="00000400000000000000" pitchFamily="2" charset="-78"/>
          </a:endParaRPr>
        </a:p>
      </dgm:t>
    </dgm:pt>
    <dgm:pt modelId="{660ACAB3-E929-49B5-9E4D-BA2E71609470}">
      <dgm:prSet phldrT="[Text]" custT="1"/>
      <dgm:spPr/>
      <dgm:t>
        <a:bodyPr/>
        <a:lstStyle/>
        <a:p>
          <a:pPr algn="r" rtl="1"/>
          <a:r>
            <a:rPr lang="fa-IR" sz="2000" dirty="0" smtClean="0">
              <a:cs typeface="B Mitra" panose="00000400000000000000" pitchFamily="2" charset="-78"/>
            </a:rPr>
            <a:t>اصولا به رفتار مدیر پروژه در حین پیاده سازی مفاهیم مدیریت پروژه باز می گردد. توانایی های رهبری و سازماندهی</a:t>
          </a:r>
          <a:endParaRPr lang="en-US" sz="2000" dirty="0">
            <a:cs typeface="B Mitra" panose="00000400000000000000" pitchFamily="2" charset="-78"/>
          </a:endParaRPr>
        </a:p>
      </dgm:t>
    </dgm:pt>
    <dgm:pt modelId="{09B301E5-A148-440B-9660-5CE954A5FF76}" type="parTrans" cxnId="{EC3FD989-4BFC-4453-8E70-35F871F33391}">
      <dgm:prSet/>
      <dgm:spPr/>
      <dgm:t>
        <a:bodyPr/>
        <a:lstStyle/>
        <a:p>
          <a:pPr algn="r" rtl="1"/>
          <a:endParaRPr lang="en-US">
            <a:cs typeface="B Mitra" panose="00000400000000000000" pitchFamily="2" charset="-78"/>
          </a:endParaRPr>
        </a:p>
      </dgm:t>
    </dgm:pt>
    <dgm:pt modelId="{9B1F0CC8-7788-4DF7-8F11-BF6027F6DAC0}" type="sibTrans" cxnId="{EC3FD989-4BFC-4453-8E70-35F871F33391}">
      <dgm:prSet/>
      <dgm:spPr/>
      <dgm:t>
        <a:bodyPr/>
        <a:lstStyle/>
        <a:p>
          <a:pPr algn="r" rtl="1"/>
          <a:endParaRPr lang="en-US">
            <a:cs typeface="B Mitra" panose="00000400000000000000" pitchFamily="2" charset="-78"/>
          </a:endParaRPr>
        </a:p>
      </dgm:t>
    </dgm:pt>
    <dgm:pt modelId="{1C1B0441-DB37-49A1-A2CC-216E923B3F68}" type="pres">
      <dgm:prSet presAssocID="{FA23F349-CC88-4A3C-9EAE-934E27040EA8}" presName="linearFlow" presStyleCnt="0">
        <dgm:presLayoutVars>
          <dgm:dir val="rev"/>
          <dgm:animLvl val="lvl"/>
          <dgm:resizeHandles val="exact"/>
        </dgm:presLayoutVars>
      </dgm:prSet>
      <dgm:spPr/>
      <dgm:t>
        <a:bodyPr/>
        <a:lstStyle/>
        <a:p>
          <a:endParaRPr lang="en-US"/>
        </a:p>
      </dgm:t>
    </dgm:pt>
    <dgm:pt modelId="{4C6C061E-429B-46DF-A0DE-D2A3038473A4}" type="pres">
      <dgm:prSet presAssocID="{CDBFBD20-0EC3-4657-BAFC-5851CD8B7462}" presName="composite" presStyleCnt="0"/>
      <dgm:spPr/>
    </dgm:pt>
    <dgm:pt modelId="{E503B0C0-AFAF-4F1C-86F4-92AFB4DA1648}" type="pres">
      <dgm:prSet presAssocID="{CDBFBD20-0EC3-4657-BAFC-5851CD8B7462}" presName="parentText" presStyleLbl="alignNode1" presStyleIdx="0" presStyleCnt="3">
        <dgm:presLayoutVars>
          <dgm:chMax val="1"/>
          <dgm:bulletEnabled val="1"/>
        </dgm:presLayoutVars>
      </dgm:prSet>
      <dgm:spPr/>
      <dgm:t>
        <a:bodyPr/>
        <a:lstStyle/>
        <a:p>
          <a:endParaRPr lang="en-US"/>
        </a:p>
      </dgm:t>
    </dgm:pt>
    <dgm:pt modelId="{95F9ADB3-F8E2-47F9-AA26-2FE22E7C958D}" type="pres">
      <dgm:prSet presAssocID="{CDBFBD20-0EC3-4657-BAFC-5851CD8B7462}" presName="descendantText" presStyleLbl="alignAcc1" presStyleIdx="0" presStyleCnt="3">
        <dgm:presLayoutVars>
          <dgm:bulletEnabled val="1"/>
        </dgm:presLayoutVars>
      </dgm:prSet>
      <dgm:spPr/>
      <dgm:t>
        <a:bodyPr/>
        <a:lstStyle/>
        <a:p>
          <a:endParaRPr lang="en-US"/>
        </a:p>
      </dgm:t>
    </dgm:pt>
    <dgm:pt modelId="{3E45091D-0318-4CA3-A4DB-D8CF146144BC}" type="pres">
      <dgm:prSet presAssocID="{B7E61C89-736F-476B-A260-BF05FF878AB6}" presName="sp" presStyleCnt="0"/>
      <dgm:spPr/>
    </dgm:pt>
    <dgm:pt modelId="{1018E8B7-40E7-459A-BF79-5C62E1AA36F2}" type="pres">
      <dgm:prSet presAssocID="{167DF1C7-2C66-4B6F-B7F2-F99956C211E9}" presName="composite" presStyleCnt="0"/>
      <dgm:spPr/>
    </dgm:pt>
    <dgm:pt modelId="{6BE0201D-AD92-4716-A9AE-067676BE76D9}" type="pres">
      <dgm:prSet presAssocID="{167DF1C7-2C66-4B6F-B7F2-F99956C211E9}" presName="parentText" presStyleLbl="alignNode1" presStyleIdx="1" presStyleCnt="3">
        <dgm:presLayoutVars>
          <dgm:chMax val="1"/>
          <dgm:bulletEnabled val="1"/>
        </dgm:presLayoutVars>
      </dgm:prSet>
      <dgm:spPr/>
      <dgm:t>
        <a:bodyPr/>
        <a:lstStyle/>
        <a:p>
          <a:endParaRPr lang="en-US"/>
        </a:p>
      </dgm:t>
    </dgm:pt>
    <dgm:pt modelId="{CEC730FE-6819-4B82-8E0E-AB251082FC6C}" type="pres">
      <dgm:prSet presAssocID="{167DF1C7-2C66-4B6F-B7F2-F99956C211E9}" presName="descendantText" presStyleLbl="alignAcc1" presStyleIdx="1" presStyleCnt="3">
        <dgm:presLayoutVars>
          <dgm:bulletEnabled val="1"/>
        </dgm:presLayoutVars>
      </dgm:prSet>
      <dgm:spPr/>
      <dgm:t>
        <a:bodyPr/>
        <a:lstStyle/>
        <a:p>
          <a:endParaRPr lang="en-US"/>
        </a:p>
      </dgm:t>
    </dgm:pt>
    <dgm:pt modelId="{EC278042-A05F-40C6-A8F9-FF5DD115BE84}" type="pres">
      <dgm:prSet presAssocID="{5176EBB8-0D23-4DBF-88BE-47F9D0DA3BDA}" presName="sp" presStyleCnt="0"/>
      <dgm:spPr/>
    </dgm:pt>
    <dgm:pt modelId="{C0A50290-615D-4223-86AB-03DF39D6CEE3}" type="pres">
      <dgm:prSet presAssocID="{8D8F0AF9-F105-4C83-BEEA-26D9FF71C024}" presName="composite" presStyleCnt="0"/>
      <dgm:spPr/>
    </dgm:pt>
    <dgm:pt modelId="{392FFA9E-5D39-4346-95D9-1F79B8927B7C}" type="pres">
      <dgm:prSet presAssocID="{8D8F0AF9-F105-4C83-BEEA-26D9FF71C024}" presName="parentText" presStyleLbl="alignNode1" presStyleIdx="2" presStyleCnt="3">
        <dgm:presLayoutVars>
          <dgm:chMax val="1"/>
          <dgm:bulletEnabled val="1"/>
        </dgm:presLayoutVars>
      </dgm:prSet>
      <dgm:spPr/>
      <dgm:t>
        <a:bodyPr/>
        <a:lstStyle/>
        <a:p>
          <a:endParaRPr lang="en-US"/>
        </a:p>
      </dgm:t>
    </dgm:pt>
    <dgm:pt modelId="{D2C618F1-ACC3-4B50-BF80-57CA29C715C9}" type="pres">
      <dgm:prSet presAssocID="{8D8F0AF9-F105-4C83-BEEA-26D9FF71C024}" presName="descendantText" presStyleLbl="alignAcc1" presStyleIdx="2" presStyleCnt="3">
        <dgm:presLayoutVars>
          <dgm:bulletEnabled val="1"/>
        </dgm:presLayoutVars>
      </dgm:prSet>
      <dgm:spPr/>
      <dgm:t>
        <a:bodyPr/>
        <a:lstStyle/>
        <a:p>
          <a:endParaRPr lang="en-US"/>
        </a:p>
      </dgm:t>
    </dgm:pt>
  </dgm:ptLst>
  <dgm:cxnLst>
    <dgm:cxn modelId="{48D950B7-0D3E-48E0-9F0A-CCD23F2E93FD}" type="presOf" srcId="{42B89346-22A5-4472-A8C2-327495F7F2B2}" destId="{95F9ADB3-F8E2-47F9-AA26-2FE22E7C958D}" srcOrd="0" destOrd="0" presId="urn:microsoft.com/office/officeart/2005/8/layout/chevron2"/>
    <dgm:cxn modelId="{9A2470F1-D73C-44E4-A098-4FEFA9B917BD}" type="presOf" srcId="{8D8F0AF9-F105-4C83-BEEA-26D9FF71C024}" destId="{392FFA9E-5D39-4346-95D9-1F79B8927B7C}" srcOrd="0" destOrd="0" presId="urn:microsoft.com/office/officeart/2005/8/layout/chevron2"/>
    <dgm:cxn modelId="{207BE620-8B22-438E-9956-DDB312186224}" type="presOf" srcId="{167DF1C7-2C66-4B6F-B7F2-F99956C211E9}" destId="{6BE0201D-AD92-4716-A9AE-067676BE76D9}" srcOrd="0" destOrd="0" presId="urn:microsoft.com/office/officeart/2005/8/layout/chevron2"/>
    <dgm:cxn modelId="{4806DBC7-FFA9-4A8A-8838-2530DC7F8B59}" srcId="{FA23F349-CC88-4A3C-9EAE-934E27040EA8}" destId="{CDBFBD20-0EC3-4657-BAFC-5851CD8B7462}" srcOrd="0" destOrd="0" parTransId="{80C98242-4FEC-4476-B8B1-300B80424CAE}" sibTransId="{B7E61C89-736F-476B-A260-BF05FF878AB6}"/>
    <dgm:cxn modelId="{BE79CE63-D63C-495B-BFA0-FA2C91E3A815}" srcId="{167DF1C7-2C66-4B6F-B7F2-F99956C211E9}" destId="{0B2B27F1-5C3B-4503-AD4A-DA03AB2E50E8}" srcOrd="0" destOrd="0" parTransId="{0D702A01-43A5-4C76-BDBB-DD9D7E7B9985}" sibTransId="{DDDCF53B-F268-470A-ACD4-0B86655D7A76}"/>
    <dgm:cxn modelId="{51C0678C-A7A1-4A60-ABA0-5CC2211ED883}" type="presOf" srcId="{FA23F349-CC88-4A3C-9EAE-934E27040EA8}" destId="{1C1B0441-DB37-49A1-A2CC-216E923B3F68}" srcOrd="0" destOrd="0" presId="urn:microsoft.com/office/officeart/2005/8/layout/chevron2"/>
    <dgm:cxn modelId="{08197AAD-9805-49F2-9528-0410AF4CC50C}" type="presOf" srcId="{660ACAB3-E929-49B5-9E4D-BA2E71609470}" destId="{D2C618F1-ACC3-4B50-BF80-57CA29C715C9}" srcOrd="0" destOrd="0" presId="urn:microsoft.com/office/officeart/2005/8/layout/chevron2"/>
    <dgm:cxn modelId="{31FCC749-4DB9-4D10-A997-3688972216AF}" type="presOf" srcId="{CDBFBD20-0EC3-4657-BAFC-5851CD8B7462}" destId="{E503B0C0-AFAF-4F1C-86F4-92AFB4DA1648}" srcOrd="0" destOrd="0" presId="urn:microsoft.com/office/officeart/2005/8/layout/chevron2"/>
    <dgm:cxn modelId="{2C9B4D40-6F2E-42FD-9AE2-4E13BE753F05}" srcId="{CDBFBD20-0EC3-4657-BAFC-5851CD8B7462}" destId="{42B89346-22A5-4472-A8C2-327495F7F2B2}" srcOrd="0" destOrd="0" parTransId="{25CD76B3-95BE-4711-831C-066A62FD43B7}" sibTransId="{33098930-0A52-497A-9753-D25F00FADFE7}"/>
    <dgm:cxn modelId="{EC3FD989-4BFC-4453-8E70-35F871F33391}" srcId="{8D8F0AF9-F105-4C83-BEEA-26D9FF71C024}" destId="{660ACAB3-E929-49B5-9E4D-BA2E71609470}" srcOrd="0" destOrd="0" parTransId="{09B301E5-A148-440B-9660-5CE954A5FF76}" sibTransId="{9B1F0CC8-7788-4DF7-8F11-BF6027F6DAC0}"/>
    <dgm:cxn modelId="{F4534178-EF3B-45CF-825B-99D48C0C0248}" type="presOf" srcId="{0B2B27F1-5C3B-4503-AD4A-DA03AB2E50E8}" destId="{CEC730FE-6819-4B82-8E0E-AB251082FC6C}" srcOrd="0" destOrd="0" presId="urn:microsoft.com/office/officeart/2005/8/layout/chevron2"/>
    <dgm:cxn modelId="{A38B25FF-6013-4AD3-B9E1-202FE6AB99FE}" srcId="{FA23F349-CC88-4A3C-9EAE-934E27040EA8}" destId="{8D8F0AF9-F105-4C83-BEEA-26D9FF71C024}" srcOrd="2" destOrd="0" parTransId="{3BF10C68-8DA1-4A11-8FE8-81A48D1F5C95}" sibTransId="{0DDF1834-20E3-4ABE-B140-0C94DE11BA8F}"/>
    <dgm:cxn modelId="{70F42D0C-EA52-4373-8A5C-140FF70CD963}" srcId="{FA23F349-CC88-4A3C-9EAE-934E27040EA8}" destId="{167DF1C7-2C66-4B6F-B7F2-F99956C211E9}" srcOrd="1" destOrd="0" parTransId="{81B83B37-17E3-4283-B0EC-A8FEE80B5651}" sibTransId="{5176EBB8-0D23-4DBF-88BE-47F9D0DA3BDA}"/>
    <dgm:cxn modelId="{49329D18-BA74-465D-891D-43897A85B6AA}" type="presParOf" srcId="{1C1B0441-DB37-49A1-A2CC-216E923B3F68}" destId="{4C6C061E-429B-46DF-A0DE-D2A3038473A4}" srcOrd="0" destOrd="0" presId="urn:microsoft.com/office/officeart/2005/8/layout/chevron2"/>
    <dgm:cxn modelId="{A6FFD643-6309-4743-8CE5-BA5FFB591524}" type="presParOf" srcId="{4C6C061E-429B-46DF-A0DE-D2A3038473A4}" destId="{E503B0C0-AFAF-4F1C-86F4-92AFB4DA1648}" srcOrd="0" destOrd="0" presId="urn:microsoft.com/office/officeart/2005/8/layout/chevron2"/>
    <dgm:cxn modelId="{00F26922-C2A0-4194-AB43-2D86DB1C765A}" type="presParOf" srcId="{4C6C061E-429B-46DF-A0DE-D2A3038473A4}" destId="{95F9ADB3-F8E2-47F9-AA26-2FE22E7C958D}" srcOrd="1" destOrd="0" presId="urn:microsoft.com/office/officeart/2005/8/layout/chevron2"/>
    <dgm:cxn modelId="{077EA28F-A112-469F-9DBD-9AB35AFE265B}" type="presParOf" srcId="{1C1B0441-DB37-49A1-A2CC-216E923B3F68}" destId="{3E45091D-0318-4CA3-A4DB-D8CF146144BC}" srcOrd="1" destOrd="0" presId="urn:microsoft.com/office/officeart/2005/8/layout/chevron2"/>
    <dgm:cxn modelId="{649B50D9-2DE0-4545-B370-0764D30E145F}" type="presParOf" srcId="{1C1B0441-DB37-49A1-A2CC-216E923B3F68}" destId="{1018E8B7-40E7-459A-BF79-5C62E1AA36F2}" srcOrd="2" destOrd="0" presId="urn:microsoft.com/office/officeart/2005/8/layout/chevron2"/>
    <dgm:cxn modelId="{D6A75F13-A200-418E-9F2C-69FC6138DC43}" type="presParOf" srcId="{1018E8B7-40E7-459A-BF79-5C62E1AA36F2}" destId="{6BE0201D-AD92-4716-A9AE-067676BE76D9}" srcOrd="0" destOrd="0" presId="urn:microsoft.com/office/officeart/2005/8/layout/chevron2"/>
    <dgm:cxn modelId="{4861B223-820D-4C9B-B76D-5FB57D71FBE2}" type="presParOf" srcId="{1018E8B7-40E7-459A-BF79-5C62E1AA36F2}" destId="{CEC730FE-6819-4B82-8E0E-AB251082FC6C}" srcOrd="1" destOrd="0" presId="urn:microsoft.com/office/officeart/2005/8/layout/chevron2"/>
    <dgm:cxn modelId="{C9393FF2-DB80-4876-9300-1A3A00E8EFD4}" type="presParOf" srcId="{1C1B0441-DB37-49A1-A2CC-216E923B3F68}" destId="{EC278042-A05F-40C6-A8F9-FF5DD115BE84}" srcOrd="3" destOrd="0" presId="urn:microsoft.com/office/officeart/2005/8/layout/chevron2"/>
    <dgm:cxn modelId="{61328B1E-72F1-4300-A334-F01B3819A263}" type="presParOf" srcId="{1C1B0441-DB37-49A1-A2CC-216E923B3F68}" destId="{C0A50290-615D-4223-86AB-03DF39D6CEE3}" srcOrd="4" destOrd="0" presId="urn:microsoft.com/office/officeart/2005/8/layout/chevron2"/>
    <dgm:cxn modelId="{764072B8-935A-4974-AE55-BF189CADED5E}" type="presParOf" srcId="{C0A50290-615D-4223-86AB-03DF39D6CEE3}" destId="{392FFA9E-5D39-4346-95D9-1F79B8927B7C}" srcOrd="0" destOrd="0" presId="urn:microsoft.com/office/officeart/2005/8/layout/chevron2"/>
    <dgm:cxn modelId="{D9D710AF-3A2F-4C75-89D1-4502CDC5B994}" type="presParOf" srcId="{C0A50290-615D-4223-86AB-03DF39D6CEE3}" destId="{D2C618F1-ACC3-4B50-BF80-57CA29C715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542B0D-24A1-4E8B-86FA-AA3E306A5EE1}" type="doc">
      <dgm:prSet loTypeId="urn:microsoft.com/office/officeart/2005/8/layout/cycle3" loCatId="cycle" qsTypeId="urn:microsoft.com/office/officeart/2005/8/quickstyle/simple5" qsCatId="simple" csTypeId="urn:microsoft.com/office/officeart/2005/8/colors/accent0_3" csCatId="mainScheme" phldr="1"/>
      <dgm:spPr/>
      <dgm:t>
        <a:bodyPr/>
        <a:lstStyle/>
        <a:p>
          <a:endParaRPr lang="en-US"/>
        </a:p>
      </dgm:t>
    </dgm:pt>
    <dgm:pt modelId="{A6852E4A-9A2D-4CF1-AD5C-A4B4E6DCDF0B}">
      <dgm:prSet phldrT="[Text]" custT="1"/>
      <dgm:spPr/>
      <dgm:t>
        <a:bodyPr/>
        <a:lstStyle/>
        <a:p>
          <a:r>
            <a:rPr lang="fa-IR" sz="1600" b="1" dirty="0" smtClean="0">
              <a:cs typeface="B Mitra" panose="00000400000000000000" pitchFamily="2" charset="-78"/>
            </a:rPr>
            <a:t>راهبری</a:t>
          </a:r>
          <a:endParaRPr lang="en-US" sz="1600" b="1" dirty="0">
            <a:cs typeface="B Mitra" panose="00000400000000000000" pitchFamily="2" charset="-78"/>
          </a:endParaRPr>
        </a:p>
      </dgm:t>
    </dgm:pt>
    <dgm:pt modelId="{77BB74CA-7672-4D52-A585-1E7AF36B5C51}" type="parTrans" cxnId="{6BDFD5B5-BF69-4CE4-B553-17CA7B63251D}">
      <dgm:prSet/>
      <dgm:spPr/>
      <dgm:t>
        <a:bodyPr/>
        <a:lstStyle/>
        <a:p>
          <a:endParaRPr lang="en-US" sz="2800" b="1">
            <a:cs typeface="B Mitra" panose="00000400000000000000" pitchFamily="2" charset="-78"/>
          </a:endParaRPr>
        </a:p>
      </dgm:t>
    </dgm:pt>
    <dgm:pt modelId="{FE6EBF04-C45A-49D4-ADD3-9D634D27406B}" type="sibTrans" cxnId="{6BDFD5B5-BF69-4CE4-B553-17CA7B63251D}">
      <dgm:prSet/>
      <dgm:spPr/>
      <dgm:t>
        <a:bodyPr/>
        <a:lstStyle/>
        <a:p>
          <a:endParaRPr lang="en-US" sz="2800" b="1">
            <a:cs typeface="B Mitra" panose="00000400000000000000" pitchFamily="2" charset="-78"/>
          </a:endParaRPr>
        </a:p>
      </dgm:t>
    </dgm:pt>
    <dgm:pt modelId="{20806645-BDE0-4EF3-BDC7-915CE670882F}">
      <dgm:prSet phldrT="[Text]" custT="1"/>
      <dgm:spPr/>
      <dgm:t>
        <a:bodyPr/>
        <a:lstStyle/>
        <a:p>
          <a:r>
            <a:rPr lang="fa-IR" sz="1600" b="1" dirty="0" smtClean="0">
              <a:cs typeface="B Mitra" panose="00000400000000000000" pitchFamily="2" charset="-78"/>
            </a:rPr>
            <a:t>مدیریت تضاد</a:t>
          </a:r>
          <a:endParaRPr lang="en-US" sz="1600" b="1" dirty="0">
            <a:cs typeface="B Mitra" panose="00000400000000000000" pitchFamily="2" charset="-78"/>
          </a:endParaRPr>
        </a:p>
      </dgm:t>
    </dgm:pt>
    <dgm:pt modelId="{3704101A-DB85-4975-8C07-361AB12514AD}" type="parTrans" cxnId="{B157FF83-EDC7-4FFF-B979-74F559E93201}">
      <dgm:prSet/>
      <dgm:spPr/>
      <dgm:t>
        <a:bodyPr/>
        <a:lstStyle/>
        <a:p>
          <a:endParaRPr lang="en-US" sz="2800" b="1">
            <a:cs typeface="B Mitra" panose="00000400000000000000" pitchFamily="2" charset="-78"/>
          </a:endParaRPr>
        </a:p>
      </dgm:t>
    </dgm:pt>
    <dgm:pt modelId="{0257E59E-46E2-444D-8325-12931C856448}" type="sibTrans" cxnId="{B157FF83-EDC7-4FFF-B979-74F559E93201}">
      <dgm:prSet/>
      <dgm:spPr/>
      <dgm:t>
        <a:bodyPr/>
        <a:lstStyle/>
        <a:p>
          <a:endParaRPr lang="en-US" sz="2800" b="1">
            <a:cs typeface="B Mitra" panose="00000400000000000000" pitchFamily="2" charset="-78"/>
          </a:endParaRPr>
        </a:p>
      </dgm:t>
    </dgm:pt>
    <dgm:pt modelId="{3BE443E5-43BA-450A-9F0F-41B003B7492C}">
      <dgm:prSet phldrT="[Text]" custT="1"/>
      <dgm:spPr/>
      <dgm:t>
        <a:bodyPr/>
        <a:lstStyle/>
        <a:p>
          <a:r>
            <a:rPr lang="fa-IR" sz="1600" b="1" dirty="0" smtClean="0">
              <a:cs typeface="B Mitra" panose="00000400000000000000" pitchFamily="2" charset="-78"/>
            </a:rPr>
            <a:t>مربی گری</a:t>
          </a:r>
          <a:endParaRPr lang="en-US" sz="1600" b="1" dirty="0">
            <a:cs typeface="B Mitra" panose="00000400000000000000" pitchFamily="2" charset="-78"/>
          </a:endParaRPr>
        </a:p>
      </dgm:t>
    </dgm:pt>
    <dgm:pt modelId="{2AB0010E-3CD5-4E58-BC92-45FEF2E5EF03}" type="parTrans" cxnId="{15A7C7E7-76B2-4BD2-8EE5-3F65F36A0D01}">
      <dgm:prSet/>
      <dgm:spPr/>
      <dgm:t>
        <a:bodyPr/>
        <a:lstStyle/>
        <a:p>
          <a:endParaRPr lang="en-US" sz="2800" b="1">
            <a:cs typeface="B Mitra" panose="00000400000000000000" pitchFamily="2" charset="-78"/>
          </a:endParaRPr>
        </a:p>
      </dgm:t>
    </dgm:pt>
    <dgm:pt modelId="{68967D50-72AC-44DB-9B06-0C399294FD56}" type="sibTrans" cxnId="{15A7C7E7-76B2-4BD2-8EE5-3F65F36A0D01}">
      <dgm:prSet/>
      <dgm:spPr/>
      <dgm:t>
        <a:bodyPr/>
        <a:lstStyle/>
        <a:p>
          <a:endParaRPr lang="en-US" sz="2800" b="1">
            <a:cs typeface="B Mitra" panose="00000400000000000000" pitchFamily="2" charset="-78"/>
          </a:endParaRPr>
        </a:p>
      </dgm:t>
    </dgm:pt>
    <dgm:pt modelId="{35515D00-1AD2-4977-9E03-2A30A0F319F5}">
      <dgm:prSet phldrT="[Text]" custT="1"/>
      <dgm:spPr/>
      <dgm:t>
        <a:bodyPr/>
        <a:lstStyle/>
        <a:p>
          <a:r>
            <a:rPr lang="fa-IR" sz="1600" b="1" dirty="0" smtClean="0">
              <a:cs typeface="B Mitra" panose="00000400000000000000" pitchFamily="2" charset="-78"/>
            </a:rPr>
            <a:t>اعتمادسازی</a:t>
          </a:r>
          <a:endParaRPr lang="en-US" sz="1600" b="1" dirty="0">
            <a:cs typeface="B Mitra" panose="00000400000000000000" pitchFamily="2" charset="-78"/>
          </a:endParaRPr>
        </a:p>
      </dgm:t>
    </dgm:pt>
    <dgm:pt modelId="{F6EC967D-445C-4366-80D3-453D295F94B5}" type="parTrans" cxnId="{0AD34777-8596-44DA-8A6D-A3E69472D24D}">
      <dgm:prSet/>
      <dgm:spPr/>
      <dgm:t>
        <a:bodyPr/>
        <a:lstStyle/>
        <a:p>
          <a:endParaRPr lang="en-US" sz="2800" b="1">
            <a:cs typeface="B Mitra" panose="00000400000000000000" pitchFamily="2" charset="-78"/>
          </a:endParaRPr>
        </a:p>
      </dgm:t>
    </dgm:pt>
    <dgm:pt modelId="{7C2352FD-A339-4C8B-B446-D48CC762D1A1}" type="sibTrans" cxnId="{0AD34777-8596-44DA-8A6D-A3E69472D24D}">
      <dgm:prSet/>
      <dgm:spPr/>
      <dgm:t>
        <a:bodyPr/>
        <a:lstStyle/>
        <a:p>
          <a:endParaRPr lang="en-US" sz="2800" b="1">
            <a:cs typeface="B Mitra" panose="00000400000000000000" pitchFamily="2" charset="-78"/>
          </a:endParaRPr>
        </a:p>
      </dgm:t>
    </dgm:pt>
    <dgm:pt modelId="{41E150EE-81BE-44DD-8E6B-B017FAAA5F05}">
      <dgm:prSet phldrT="[Text]" custT="1"/>
      <dgm:spPr/>
      <dgm:t>
        <a:bodyPr/>
        <a:lstStyle/>
        <a:p>
          <a:r>
            <a:rPr lang="fa-IR" sz="1600" b="1" dirty="0" smtClean="0">
              <a:cs typeface="B Mitra" panose="00000400000000000000" pitchFamily="2" charset="-78"/>
            </a:rPr>
            <a:t>هدایت</a:t>
          </a:r>
          <a:endParaRPr lang="en-US" sz="1600" b="1" dirty="0">
            <a:cs typeface="B Mitra" panose="00000400000000000000" pitchFamily="2" charset="-78"/>
          </a:endParaRPr>
        </a:p>
      </dgm:t>
    </dgm:pt>
    <dgm:pt modelId="{5DED9AA4-D115-4F51-9CD2-0248A641EEE1}" type="parTrans" cxnId="{031FE44D-46E4-4B9D-8C5D-C3F35DC64C55}">
      <dgm:prSet/>
      <dgm:spPr/>
      <dgm:t>
        <a:bodyPr/>
        <a:lstStyle/>
        <a:p>
          <a:endParaRPr lang="en-US" sz="2800" b="1">
            <a:cs typeface="B Mitra" panose="00000400000000000000" pitchFamily="2" charset="-78"/>
          </a:endParaRPr>
        </a:p>
      </dgm:t>
    </dgm:pt>
    <dgm:pt modelId="{1E01121B-49B1-4385-A65C-52875CD40A43}" type="sibTrans" cxnId="{031FE44D-46E4-4B9D-8C5D-C3F35DC64C55}">
      <dgm:prSet/>
      <dgm:spPr/>
      <dgm:t>
        <a:bodyPr/>
        <a:lstStyle/>
        <a:p>
          <a:endParaRPr lang="en-US" sz="2800" b="1">
            <a:cs typeface="B Mitra" panose="00000400000000000000" pitchFamily="2" charset="-78"/>
          </a:endParaRPr>
        </a:p>
      </dgm:t>
    </dgm:pt>
    <dgm:pt modelId="{6FE78AE9-5A67-473A-90FE-52162702987C}">
      <dgm:prSet phldrT="[Text]" custT="1"/>
      <dgm:spPr/>
      <dgm:t>
        <a:bodyPr/>
        <a:lstStyle/>
        <a:p>
          <a:r>
            <a:rPr lang="fa-IR" sz="1600" b="1" dirty="0" smtClean="0">
              <a:cs typeface="B Mitra" panose="00000400000000000000" pitchFamily="2" charset="-78"/>
            </a:rPr>
            <a:t>ایجاد گروه</a:t>
          </a:r>
          <a:endParaRPr lang="en-US" sz="1600" b="1" dirty="0">
            <a:cs typeface="B Mitra" panose="00000400000000000000" pitchFamily="2" charset="-78"/>
          </a:endParaRPr>
        </a:p>
      </dgm:t>
    </dgm:pt>
    <dgm:pt modelId="{F67106D7-AAAB-407B-9D28-45105D108AC6}" type="parTrans" cxnId="{F8700810-35CF-40F9-8E22-D30C65647209}">
      <dgm:prSet/>
      <dgm:spPr/>
      <dgm:t>
        <a:bodyPr/>
        <a:lstStyle/>
        <a:p>
          <a:endParaRPr lang="en-US" sz="2800" b="1">
            <a:cs typeface="B Mitra" panose="00000400000000000000" pitchFamily="2" charset="-78"/>
          </a:endParaRPr>
        </a:p>
      </dgm:t>
    </dgm:pt>
    <dgm:pt modelId="{FA8267BD-D2ED-4686-BA58-D989BA6A46C1}" type="sibTrans" cxnId="{F8700810-35CF-40F9-8E22-D30C65647209}">
      <dgm:prSet/>
      <dgm:spPr/>
      <dgm:t>
        <a:bodyPr/>
        <a:lstStyle/>
        <a:p>
          <a:endParaRPr lang="en-US" sz="2800" b="1">
            <a:cs typeface="B Mitra" panose="00000400000000000000" pitchFamily="2" charset="-78"/>
          </a:endParaRPr>
        </a:p>
      </dgm:t>
    </dgm:pt>
    <dgm:pt modelId="{E905521E-3CBC-495E-B845-9F42EB0CEC7B}">
      <dgm:prSet phldrT="[Text]" custT="1"/>
      <dgm:spPr/>
      <dgm:t>
        <a:bodyPr/>
        <a:lstStyle/>
        <a:p>
          <a:r>
            <a:rPr lang="fa-IR" sz="1600" b="1" dirty="0" smtClean="0">
              <a:cs typeface="B Mitra" panose="00000400000000000000" pitchFamily="2" charset="-78"/>
            </a:rPr>
            <a:t>انگیزه</a:t>
          </a:r>
          <a:endParaRPr lang="en-US" sz="1600" b="1" dirty="0">
            <a:cs typeface="B Mitra" panose="00000400000000000000" pitchFamily="2" charset="-78"/>
          </a:endParaRPr>
        </a:p>
      </dgm:t>
    </dgm:pt>
    <dgm:pt modelId="{18C2E1C3-41ED-4374-BB0F-E12EF00A4406}" type="parTrans" cxnId="{2FEAD46E-4682-4C80-ACBE-10B3F7C2C64B}">
      <dgm:prSet/>
      <dgm:spPr/>
      <dgm:t>
        <a:bodyPr/>
        <a:lstStyle/>
        <a:p>
          <a:endParaRPr lang="en-US" sz="2800" b="1">
            <a:cs typeface="B Mitra" panose="00000400000000000000" pitchFamily="2" charset="-78"/>
          </a:endParaRPr>
        </a:p>
      </dgm:t>
    </dgm:pt>
    <dgm:pt modelId="{F29F1184-574A-43A4-BD8D-71C2660599E6}" type="sibTrans" cxnId="{2FEAD46E-4682-4C80-ACBE-10B3F7C2C64B}">
      <dgm:prSet/>
      <dgm:spPr/>
      <dgm:t>
        <a:bodyPr/>
        <a:lstStyle/>
        <a:p>
          <a:endParaRPr lang="en-US" sz="2800" b="1">
            <a:cs typeface="B Mitra" panose="00000400000000000000" pitchFamily="2" charset="-78"/>
          </a:endParaRPr>
        </a:p>
      </dgm:t>
    </dgm:pt>
    <dgm:pt modelId="{37460F49-C9E8-4345-922B-59462B934AF6}">
      <dgm:prSet phldrT="[Text]" custT="1"/>
      <dgm:spPr/>
      <dgm:t>
        <a:bodyPr/>
        <a:lstStyle/>
        <a:p>
          <a:r>
            <a:rPr lang="fa-IR" sz="1600" b="1" dirty="0" smtClean="0">
              <a:cs typeface="B Mitra" panose="00000400000000000000" pitchFamily="2" charset="-78"/>
            </a:rPr>
            <a:t>ارتباط</a:t>
          </a:r>
          <a:endParaRPr lang="en-US" sz="1600" b="1" dirty="0">
            <a:cs typeface="B Mitra" panose="00000400000000000000" pitchFamily="2" charset="-78"/>
          </a:endParaRPr>
        </a:p>
      </dgm:t>
    </dgm:pt>
    <dgm:pt modelId="{56F74AC1-7888-4CBA-B300-452ED920181B}" type="parTrans" cxnId="{F2623CFE-A087-4A68-AE5A-D8F68B980B49}">
      <dgm:prSet/>
      <dgm:spPr/>
      <dgm:t>
        <a:bodyPr/>
        <a:lstStyle/>
        <a:p>
          <a:endParaRPr lang="en-US" sz="2800" b="1">
            <a:cs typeface="B Mitra" panose="00000400000000000000" pitchFamily="2" charset="-78"/>
          </a:endParaRPr>
        </a:p>
      </dgm:t>
    </dgm:pt>
    <dgm:pt modelId="{67615FAA-E462-46AF-9A62-A0A217BA21FE}" type="sibTrans" cxnId="{F2623CFE-A087-4A68-AE5A-D8F68B980B49}">
      <dgm:prSet/>
      <dgm:spPr/>
      <dgm:t>
        <a:bodyPr/>
        <a:lstStyle/>
        <a:p>
          <a:endParaRPr lang="en-US" sz="2800" b="1">
            <a:cs typeface="B Mitra" panose="00000400000000000000" pitchFamily="2" charset="-78"/>
          </a:endParaRPr>
        </a:p>
      </dgm:t>
    </dgm:pt>
    <dgm:pt modelId="{C3EDF289-498C-48B3-BCAF-6BDF041C89A7}">
      <dgm:prSet phldrT="[Text]" custT="1"/>
      <dgm:spPr/>
      <dgm:t>
        <a:bodyPr/>
        <a:lstStyle/>
        <a:p>
          <a:r>
            <a:rPr lang="fa-IR" sz="1600" b="1" dirty="0" smtClean="0">
              <a:cs typeface="B Mitra" panose="00000400000000000000" pitchFamily="2" charset="-78"/>
            </a:rPr>
            <a:t>تاثیرگذاری</a:t>
          </a:r>
          <a:endParaRPr lang="en-US" sz="1600" b="1" dirty="0">
            <a:cs typeface="B Mitra" panose="00000400000000000000" pitchFamily="2" charset="-78"/>
          </a:endParaRPr>
        </a:p>
      </dgm:t>
    </dgm:pt>
    <dgm:pt modelId="{0F007526-3646-43B7-AE56-A3D0AC4B5841}" type="parTrans" cxnId="{E2ECC0A8-23D4-4F9B-858C-FA2729E1206B}">
      <dgm:prSet/>
      <dgm:spPr/>
      <dgm:t>
        <a:bodyPr/>
        <a:lstStyle/>
        <a:p>
          <a:endParaRPr lang="en-US" sz="2800" b="1">
            <a:cs typeface="B Mitra" panose="00000400000000000000" pitchFamily="2" charset="-78"/>
          </a:endParaRPr>
        </a:p>
      </dgm:t>
    </dgm:pt>
    <dgm:pt modelId="{9A405402-BE3E-4D3A-8287-DE9F88137D61}" type="sibTrans" cxnId="{E2ECC0A8-23D4-4F9B-858C-FA2729E1206B}">
      <dgm:prSet/>
      <dgm:spPr/>
      <dgm:t>
        <a:bodyPr/>
        <a:lstStyle/>
        <a:p>
          <a:endParaRPr lang="en-US" sz="2800" b="1">
            <a:cs typeface="B Mitra" panose="00000400000000000000" pitchFamily="2" charset="-78"/>
          </a:endParaRPr>
        </a:p>
      </dgm:t>
    </dgm:pt>
    <dgm:pt modelId="{E67F31F7-1D02-44D9-9EA9-F224E6282A0D}">
      <dgm:prSet phldrT="[Text]" custT="1"/>
      <dgm:spPr/>
      <dgm:t>
        <a:bodyPr/>
        <a:lstStyle/>
        <a:p>
          <a:r>
            <a:rPr lang="fa-IR" sz="1600" b="1" dirty="0" smtClean="0">
              <a:cs typeface="B Mitra" panose="00000400000000000000" pitchFamily="2" charset="-78"/>
            </a:rPr>
            <a:t>تصمیم گیری</a:t>
          </a:r>
          <a:endParaRPr lang="en-US" sz="1600" b="1" dirty="0">
            <a:cs typeface="B Mitra" panose="00000400000000000000" pitchFamily="2" charset="-78"/>
          </a:endParaRPr>
        </a:p>
      </dgm:t>
    </dgm:pt>
    <dgm:pt modelId="{C51C6153-0F26-4B7B-B757-435C1AE5D70B}" type="parTrans" cxnId="{F7D267B1-0970-4C9E-8792-A09F74FF2B79}">
      <dgm:prSet/>
      <dgm:spPr/>
      <dgm:t>
        <a:bodyPr/>
        <a:lstStyle/>
        <a:p>
          <a:endParaRPr lang="en-US" sz="2800" b="1">
            <a:cs typeface="B Mitra" panose="00000400000000000000" pitchFamily="2" charset="-78"/>
          </a:endParaRPr>
        </a:p>
      </dgm:t>
    </dgm:pt>
    <dgm:pt modelId="{12557C7F-3FF0-49A5-9065-0451DEA3F036}" type="sibTrans" cxnId="{F7D267B1-0970-4C9E-8792-A09F74FF2B79}">
      <dgm:prSet/>
      <dgm:spPr/>
      <dgm:t>
        <a:bodyPr/>
        <a:lstStyle/>
        <a:p>
          <a:endParaRPr lang="en-US" sz="2800" b="1">
            <a:cs typeface="B Mitra" panose="00000400000000000000" pitchFamily="2" charset="-78"/>
          </a:endParaRPr>
        </a:p>
      </dgm:t>
    </dgm:pt>
    <dgm:pt modelId="{912DA44D-81B5-45FC-A370-44AD8F539E8F}">
      <dgm:prSet phldrT="[Text]" custT="1"/>
      <dgm:spPr/>
      <dgm:t>
        <a:bodyPr/>
        <a:lstStyle/>
        <a:p>
          <a:r>
            <a:rPr lang="fa-IR" sz="1600" b="1" dirty="0" smtClean="0">
              <a:cs typeface="B Mitra" panose="00000400000000000000" pitchFamily="2" charset="-78"/>
            </a:rPr>
            <a:t>آگاهی سیاسی و فرهنگی</a:t>
          </a:r>
          <a:endParaRPr lang="en-US" sz="1600" b="1" dirty="0">
            <a:cs typeface="B Mitra" panose="00000400000000000000" pitchFamily="2" charset="-78"/>
          </a:endParaRPr>
        </a:p>
      </dgm:t>
    </dgm:pt>
    <dgm:pt modelId="{1B270FC4-EF3E-4073-838B-8E6E391B2BF6}" type="parTrans" cxnId="{061A7CEC-7F83-4E99-9974-EE7DBCA63EDD}">
      <dgm:prSet/>
      <dgm:spPr/>
      <dgm:t>
        <a:bodyPr/>
        <a:lstStyle/>
        <a:p>
          <a:endParaRPr lang="en-US" sz="2800" b="1">
            <a:cs typeface="B Mitra" panose="00000400000000000000" pitchFamily="2" charset="-78"/>
          </a:endParaRPr>
        </a:p>
      </dgm:t>
    </dgm:pt>
    <dgm:pt modelId="{B3C01EE3-0691-405F-9A08-B6FF054ACAC6}" type="sibTrans" cxnId="{061A7CEC-7F83-4E99-9974-EE7DBCA63EDD}">
      <dgm:prSet/>
      <dgm:spPr/>
      <dgm:t>
        <a:bodyPr/>
        <a:lstStyle/>
        <a:p>
          <a:endParaRPr lang="en-US" sz="2800" b="1">
            <a:cs typeface="B Mitra" panose="00000400000000000000" pitchFamily="2" charset="-78"/>
          </a:endParaRPr>
        </a:p>
      </dgm:t>
    </dgm:pt>
    <dgm:pt modelId="{2DE2B781-A5FA-4785-825F-22B882C0F6C6}">
      <dgm:prSet phldrT="[Text]" custT="1"/>
      <dgm:spPr/>
      <dgm:t>
        <a:bodyPr/>
        <a:lstStyle/>
        <a:p>
          <a:r>
            <a:rPr lang="fa-IR" sz="1600" b="1" dirty="0" smtClean="0">
              <a:cs typeface="B Mitra" panose="00000400000000000000" pitchFamily="2" charset="-78"/>
            </a:rPr>
            <a:t>مذاکره</a:t>
          </a:r>
          <a:endParaRPr lang="en-US" sz="1600" b="1" dirty="0">
            <a:cs typeface="B Mitra" panose="00000400000000000000" pitchFamily="2" charset="-78"/>
          </a:endParaRPr>
        </a:p>
      </dgm:t>
    </dgm:pt>
    <dgm:pt modelId="{9FBFAFEB-30C6-4DC5-A95A-91344948FD1C}" type="parTrans" cxnId="{EE1C1F61-D5F2-4B36-9920-73CB71202042}">
      <dgm:prSet/>
      <dgm:spPr/>
      <dgm:t>
        <a:bodyPr/>
        <a:lstStyle/>
        <a:p>
          <a:endParaRPr lang="en-US" sz="2800" b="1">
            <a:cs typeface="B Mitra" panose="00000400000000000000" pitchFamily="2" charset="-78"/>
          </a:endParaRPr>
        </a:p>
      </dgm:t>
    </dgm:pt>
    <dgm:pt modelId="{A10EE459-1BC4-4669-A4D7-D4B8F962C6D3}" type="sibTrans" cxnId="{EE1C1F61-D5F2-4B36-9920-73CB71202042}">
      <dgm:prSet/>
      <dgm:spPr/>
      <dgm:t>
        <a:bodyPr/>
        <a:lstStyle/>
        <a:p>
          <a:endParaRPr lang="en-US" sz="2800" b="1">
            <a:cs typeface="B Mitra" panose="00000400000000000000" pitchFamily="2" charset="-78"/>
          </a:endParaRPr>
        </a:p>
      </dgm:t>
    </dgm:pt>
    <dgm:pt modelId="{5411EA2F-6B7C-4056-B0F5-E6DE8A896CB9}" type="pres">
      <dgm:prSet presAssocID="{E3542B0D-24A1-4E8B-86FA-AA3E306A5EE1}" presName="Name0" presStyleCnt="0">
        <dgm:presLayoutVars>
          <dgm:dir/>
          <dgm:resizeHandles val="exact"/>
        </dgm:presLayoutVars>
      </dgm:prSet>
      <dgm:spPr/>
      <dgm:t>
        <a:bodyPr/>
        <a:lstStyle/>
        <a:p>
          <a:endParaRPr lang="en-US"/>
        </a:p>
      </dgm:t>
    </dgm:pt>
    <dgm:pt modelId="{6A16B124-CA8B-4100-B26F-5EADE109F1B2}" type="pres">
      <dgm:prSet presAssocID="{E3542B0D-24A1-4E8B-86FA-AA3E306A5EE1}" presName="cycle" presStyleCnt="0"/>
      <dgm:spPr/>
    </dgm:pt>
    <dgm:pt modelId="{7A166E60-667F-498F-8A26-4DB073425197}" type="pres">
      <dgm:prSet presAssocID="{A6852E4A-9A2D-4CF1-AD5C-A4B4E6DCDF0B}" presName="nodeFirstNode" presStyleLbl="node1" presStyleIdx="0" presStyleCnt="12">
        <dgm:presLayoutVars>
          <dgm:bulletEnabled val="1"/>
        </dgm:presLayoutVars>
      </dgm:prSet>
      <dgm:spPr/>
      <dgm:t>
        <a:bodyPr/>
        <a:lstStyle/>
        <a:p>
          <a:endParaRPr lang="en-US"/>
        </a:p>
      </dgm:t>
    </dgm:pt>
    <dgm:pt modelId="{9F78CE0C-2160-4140-966D-08BBEC84AE32}" type="pres">
      <dgm:prSet presAssocID="{FE6EBF04-C45A-49D4-ADD3-9D634D27406B}" presName="sibTransFirstNode" presStyleLbl="bgShp" presStyleIdx="0" presStyleCnt="1"/>
      <dgm:spPr/>
      <dgm:t>
        <a:bodyPr/>
        <a:lstStyle/>
        <a:p>
          <a:endParaRPr lang="en-US"/>
        </a:p>
      </dgm:t>
    </dgm:pt>
    <dgm:pt modelId="{BD7C4A73-A8E9-425B-AFC9-13C3BE56C5C5}" type="pres">
      <dgm:prSet presAssocID="{41E150EE-81BE-44DD-8E6B-B017FAAA5F05}" presName="nodeFollowingNodes" presStyleLbl="node1" presStyleIdx="1" presStyleCnt="12">
        <dgm:presLayoutVars>
          <dgm:bulletEnabled val="1"/>
        </dgm:presLayoutVars>
      </dgm:prSet>
      <dgm:spPr/>
      <dgm:t>
        <a:bodyPr/>
        <a:lstStyle/>
        <a:p>
          <a:endParaRPr lang="en-US"/>
        </a:p>
      </dgm:t>
    </dgm:pt>
    <dgm:pt modelId="{83DE51C4-3DFE-4754-9504-A1D0A6AD381F}" type="pres">
      <dgm:prSet presAssocID="{6FE78AE9-5A67-473A-90FE-52162702987C}" presName="nodeFollowingNodes" presStyleLbl="node1" presStyleIdx="2" presStyleCnt="12">
        <dgm:presLayoutVars>
          <dgm:bulletEnabled val="1"/>
        </dgm:presLayoutVars>
      </dgm:prSet>
      <dgm:spPr/>
      <dgm:t>
        <a:bodyPr/>
        <a:lstStyle/>
        <a:p>
          <a:endParaRPr lang="en-US"/>
        </a:p>
      </dgm:t>
    </dgm:pt>
    <dgm:pt modelId="{B51DD88C-3C38-4382-ACBF-C422D16292AD}" type="pres">
      <dgm:prSet presAssocID="{E905521E-3CBC-495E-B845-9F42EB0CEC7B}" presName="nodeFollowingNodes" presStyleLbl="node1" presStyleIdx="3" presStyleCnt="12">
        <dgm:presLayoutVars>
          <dgm:bulletEnabled val="1"/>
        </dgm:presLayoutVars>
      </dgm:prSet>
      <dgm:spPr/>
      <dgm:t>
        <a:bodyPr/>
        <a:lstStyle/>
        <a:p>
          <a:endParaRPr lang="en-US"/>
        </a:p>
      </dgm:t>
    </dgm:pt>
    <dgm:pt modelId="{ED711F23-8FE9-4D79-900F-DAE451273DC7}" type="pres">
      <dgm:prSet presAssocID="{37460F49-C9E8-4345-922B-59462B934AF6}" presName="nodeFollowingNodes" presStyleLbl="node1" presStyleIdx="4" presStyleCnt="12">
        <dgm:presLayoutVars>
          <dgm:bulletEnabled val="1"/>
        </dgm:presLayoutVars>
      </dgm:prSet>
      <dgm:spPr/>
      <dgm:t>
        <a:bodyPr/>
        <a:lstStyle/>
        <a:p>
          <a:endParaRPr lang="en-US"/>
        </a:p>
      </dgm:t>
    </dgm:pt>
    <dgm:pt modelId="{5B7BFF79-BA12-4849-9570-89BDEDC5660C}" type="pres">
      <dgm:prSet presAssocID="{C3EDF289-498C-48B3-BCAF-6BDF041C89A7}" presName="nodeFollowingNodes" presStyleLbl="node1" presStyleIdx="5" presStyleCnt="12">
        <dgm:presLayoutVars>
          <dgm:bulletEnabled val="1"/>
        </dgm:presLayoutVars>
      </dgm:prSet>
      <dgm:spPr/>
      <dgm:t>
        <a:bodyPr/>
        <a:lstStyle/>
        <a:p>
          <a:endParaRPr lang="en-US"/>
        </a:p>
      </dgm:t>
    </dgm:pt>
    <dgm:pt modelId="{B4F5B57E-83C1-4D80-AEA6-34FCE66238F2}" type="pres">
      <dgm:prSet presAssocID="{E67F31F7-1D02-44D9-9EA9-F224E6282A0D}" presName="nodeFollowingNodes" presStyleLbl="node1" presStyleIdx="6" presStyleCnt="12">
        <dgm:presLayoutVars>
          <dgm:bulletEnabled val="1"/>
        </dgm:presLayoutVars>
      </dgm:prSet>
      <dgm:spPr/>
      <dgm:t>
        <a:bodyPr/>
        <a:lstStyle/>
        <a:p>
          <a:endParaRPr lang="en-US"/>
        </a:p>
      </dgm:t>
    </dgm:pt>
    <dgm:pt modelId="{502A882E-469C-406A-AA19-2466B15CECAB}" type="pres">
      <dgm:prSet presAssocID="{912DA44D-81B5-45FC-A370-44AD8F539E8F}" presName="nodeFollowingNodes" presStyleLbl="node1" presStyleIdx="7" presStyleCnt="12" custScaleX="122562" custRadScaleRad="107248" custRadScaleInc="22921">
        <dgm:presLayoutVars>
          <dgm:bulletEnabled val="1"/>
        </dgm:presLayoutVars>
      </dgm:prSet>
      <dgm:spPr/>
      <dgm:t>
        <a:bodyPr/>
        <a:lstStyle/>
        <a:p>
          <a:endParaRPr lang="en-US"/>
        </a:p>
      </dgm:t>
    </dgm:pt>
    <dgm:pt modelId="{ED43BAA9-375C-4FB7-A9D7-1A4D76875EB7}" type="pres">
      <dgm:prSet presAssocID="{2DE2B781-A5FA-4785-825F-22B882C0F6C6}" presName="nodeFollowingNodes" presStyleLbl="node1" presStyleIdx="8" presStyleCnt="12">
        <dgm:presLayoutVars>
          <dgm:bulletEnabled val="1"/>
        </dgm:presLayoutVars>
      </dgm:prSet>
      <dgm:spPr/>
      <dgm:t>
        <a:bodyPr/>
        <a:lstStyle/>
        <a:p>
          <a:endParaRPr lang="en-US"/>
        </a:p>
      </dgm:t>
    </dgm:pt>
    <dgm:pt modelId="{136EE84D-3905-4E27-9CCD-6DE1E813597D}" type="pres">
      <dgm:prSet presAssocID="{35515D00-1AD2-4977-9E03-2A30A0F319F5}" presName="nodeFollowingNodes" presStyleLbl="node1" presStyleIdx="9" presStyleCnt="12">
        <dgm:presLayoutVars>
          <dgm:bulletEnabled val="1"/>
        </dgm:presLayoutVars>
      </dgm:prSet>
      <dgm:spPr/>
      <dgm:t>
        <a:bodyPr/>
        <a:lstStyle/>
        <a:p>
          <a:endParaRPr lang="en-US"/>
        </a:p>
      </dgm:t>
    </dgm:pt>
    <dgm:pt modelId="{FB10A36D-E67C-4B25-A817-FB0E81803683}" type="pres">
      <dgm:prSet presAssocID="{20806645-BDE0-4EF3-BDC7-915CE670882F}" presName="nodeFollowingNodes" presStyleLbl="node1" presStyleIdx="10" presStyleCnt="12">
        <dgm:presLayoutVars>
          <dgm:bulletEnabled val="1"/>
        </dgm:presLayoutVars>
      </dgm:prSet>
      <dgm:spPr/>
      <dgm:t>
        <a:bodyPr/>
        <a:lstStyle/>
        <a:p>
          <a:endParaRPr lang="en-US"/>
        </a:p>
      </dgm:t>
    </dgm:pt>
    <dgm:pt modelId="{35C0A508-4D9E-4708-8029-CD3942E714C3}" type="pres">
      <dgm:prSet presAssocID="{3BE443E5-43BA-450A-9F0F-41B003B7492C}" presName="nodeFollowingNodes" presStyleLbl="node1" presStyleIdx="11" presStyleCnt="12">
        <dgm:presLayoutVars>
          <dgm:bulletEnabled val="1"/>
        </dgm:presLayoutVars>
      </dgm:prSet>
      <dgm:spPr/>
      <dgm:t>
        <a:bodyPr/>
        <a:lstStyle/>
        <a:p>
          <a:endParaRPr lang="en-US"/>
        </a:p>
      </dgm:t>
    </dgm:pt>
  </dgm:ptLst>
  <dgm:cxnLst>
    <dgm:cxn modelId="{6F18FC07-9A5A-4C50-BF48-EDDFD9E43C5B}" type="presOf" srcId="{E905521E-3CBC-495E-B845-9F42EB0CEC7B}" destId="{B51DD88C-3C38-4382-ACBF-C422D16292AD}" srcOrd="0" destOrd="0" presId="urn:microsoft.com/office/officeart/2005/8/layout/cycle3"/>
    <dgm:cxn modelId="{061A7CEC-7F83-4E99-9974-EE7DBCA63EDD}" srcId="{E3542B0D-24A1-4E8B-86FA-AA3E306A5EE1}" destId="{912DA44D-81B5-45FC-A370-44AD8F539E8F}" srcOrd="7" destOrd="0" parTransId="{1B270FC4-EF3E-4073-838B-8E6E391B2BF6}" sibTransId="{B3C01EE3-0691-405F-9A08-B6FF054ACAC6}"/>
    <dgm:cxn modelId="{C3741D52-11F6-407D-8B3F-B3E0DFA7E496}" type="presOf" srcId="{E3542B0D-24A1-4E8B-86FA-AA3E306A5EE1}" destId="{5411EA2F-6B7C-4056-B0F5-E6DE8A896CB9}" srcOrd="0" destOrd="0" presId="urn:microsoft.com/office/officeart/2005/8/layout/cycle3"/>
    <dgm:cxn modelId="{233B8EF6-EFC9-47D7-B9AA-E83CA9F63E2F}" type="presOf" srcId="{A6852E4A-9A2D-4CF1-AD5C-A4B4E6DCDF0B}" destId="{7A166E60-667F-498F-8A26-4DB073425197}" srcOrd="0" destOrd="0" presId="urn:microsoft.com/office/officeart/2005/8/layout/cycle3"/>
    <dgm:cxn modelId="{EE1C1F61-D5F2-4B36-9920-73CB71202042}" srcId="{E3542B0D-24A1-4E8B-86FA-AA3E306A5EE1}" destId="{2DE2B781-A5FA-4785-825F-22B882C0F6C6}" srcOrd="8" destOrd="0" parTransId="{9FBFAFEB-30C6-4DC5-A95A-91344948FD1C}" sibTransId="{A10EE459-1BC4-4669-A4D7-D4B8F962C6D3}"/>
    <dgm:cxn modelId="{6BDFD5B5-BF69-4CE4-B553-17CA7B63251D}" srcId="{E3542B0D-24A1-4E8B-86FA-AA3E306A5EE1}" destId="{A6852E4A-9A2D-4CF1-AD5C-A4B4E6DCDF0B}" srcOrd="0" destOrd="0" parTransId="{77BB74CA-7672-4D52-A585-1E7AF36B5C51}" sibTransId="{FE6EBF04-C45A-49D4-ADD3-9D634D27406B}"/>
    <dgm:cxn modelId="{F2623CFE-A087-4A68-AE5A-D8F68B980B49}" srcId="{E3542B0D-24A1-4E8B-86FA-AA3E306A5EE1}" destId="{37460F49-C9E8-4345-922B-59462B934AF6}" srcOrd="4" destOrd="0" parTransId="{56F74AC1-7888-4CBA-B300-452ED920181B}" sibTransId="{67615FAA-E462-46AF-9A62-A0A217BA21FE}"/>
    <dgm:cxn modelId="{4D8B88AA-E72C-4EE7-BD22-064FD9D9652A}" type="presOf" srcId="{6FE78AE9-5A67-473A-90FE-52162702987C}" destId="{83DE51C4-3DFE-4754-9504-A1D0A6AD381F}" srcOrd="0" destOrd="0" presId="urn:microsoft.com/office/officeart/2005/8/layout/cycle3"/>
    <dgm:cxn modelId="{0AD34777-8596-44DA-8A6D-A3E69472D24D}" srcId="{E3542B0D-24A1-4E8B-86FA-AA3E306A5EE1}" destId="{35515D00-1AD2-4977-9E03-2A30A0F319F5}" srcOrd="9" destOrd="0" parTransId="{F6EC967D-445C-4366-80D3-453D295F94B5}" sibTransId="{7C2352FD-A339-4C8B-B446-D48CC762D1A1}"/>
    <dgm:cxn modelId="{20C8B125-62D0-4BC7-BB41-E45FD90D0CDC}" type="presOf" srcId="{2DE2B781-A5FA-4785-825F-22B882C0F6C6}" destId="{ED43BAA9-375C-4FB7-A9D7-1A4D76875EB7}" srcOrd="0" destOrd="0" presId="urn:microsoft.com/office/officeart/2005/8/layout/cycle3"/>
    <dgm:cxn modelId="{F8700810-35CF-40F9-8E22-D30C65647209}" srcId="{E3542B0D-24A1-4E8B-86FA-AA3E306A5EE1}" destId="{6FE78AE9-5A67-473A-90FE-52162702987C}" srcOrd="2" destOrd="0" parTransId="{F67106D7-AAAB-407B-9D28-45105D108AC6}" sibTransId="{FA8267BD-D2ED-4686-BA58-D989BA6A46C1}"/>
    <dgm:cxn modelId="{2846F548-6669-44D3-A70C-BAAC4BE2A477}" type="presOf" srcId="{C3EDF289-498C-48B3-BCAF-6BDF041C89A7}" destId="{5B7BFF79-BA12-4849-9570-89BDEDC5660C}" srcOrd="0" destOrd="0" presId="urn:microsoft.com/office/officeart/2005/8/layout/cycle3"/>
    <dgm:cxn modelId="{B157FF83-EDC7-4FFF-B979-74F559E93201}" srcId="{E3542B0D-24A1-4E8B-86FA-AA3E306A5EE1}" destId="{20806645-BDE0-4EF3-BDC7-915CE670882F}" srcOrd="10" destOrd="0" parTransId="{3704101A-DB85-4975-8C07-361AB12514AD}" sibTransId="{0257E59E-46E2-444D-8325-12931C856448}"/>
    <dgm:cxn modelId="{DAE7F01B-9A85-4274-A617-AF0138012E2F}" type="presOf" srcId="{41E150EE-81BE-44DD-8E6B-B017FAAA5F05}" destId="{BD7C4A73-A8E9-425B-AFC9-13C3BE56C5C5}" srcOrd="0" destOrd="0" presId="urn:microsoft.com/office/officeart/2005/8/layout/cycle3"/>
    <dgm:cxn modelId="{6667AD7A-CDA8-4EFC-B7B1-EE662EF4FAAB}" type="presOf" srcId="{FE6EBF04-C45A-49D4-ADD3-9D634D27406B}" destId="{9F78CE0C-2160-4140-966D-08BBEC84AE32}" srcOrd="0" destOrd="0" presId="urn:microsoft.com/office/officeart/2005/8/layout/cycle3"/>
    <dgm:cxn modelId="{031FE44D-46E4-4B9D-8C5D-C3F35DC64C55}" srcId="{E3542B0D-24A1-4E8B-86FA-AA3E306A5EE1}" destId="{41E150EE-81BE-44DD-8E6B-B017FAAA5F05}" srcOrd="1" destOrd="0" parTransId="{5DED9AA4-D115-4F51-9CD2-0248A641EEE1}" sibTransId="{1E01121B-49B1-4385-A65C-52875CD40A43}"/>
    <dgm:cxn modelId="{893868C7-E0F7-45A2-8E85-0C3C76932BE1}" type="presOf" srcId="{912DA44D-81B5-45FC-A370-44AD8F539E8F}" destId="{502A882E-469C-406A-AA19-2466B15CECAB}" srcOrd="0" destOrd="0" presId="urn:microsoft.com/office/officeart/2005/8/layout/cycle3"/>
    <dgm:cxn modelId="{3C63A5DF-0F9F-4340-937E-FAF9F0646998}" type="presOf" srcId="{E67F31F7-1D02-44D9-9EA9-F224E6282A0D}" destId="{B4F5B57E-83C1-4D80-AEA6-34FCE66238F2}" srcOrd="0" destOrd="0" presId="urn:microsoft.com/office/officeart/2005/8/layout/cycle3"/>
    <dgm:cxn modelId="{53AD1FBE-594E-48F4-8AFE-F25982E9AB76}" type="presOf" srcId="{37460F49-C9E8-4345-922B-59462B934AF6}" destId="{ED711F23-8FE9-4D79-900F-DAE451273DC7}" srcOrd="0" destOrd="0" presId="urn:microsoft.com/office/officeart/2005/8/layout/cycle3"/>
    <dgm:cxn modelId="{2FEAD46E-4682-4C80-ACBE-10B3F7C2C64B}" srcId="{E3542B0D-24A1-4E8B-86FA-AA3E306A5EE1}" destId="{E905521E-3CBC-495E-B845-9F42EB0CEC7B}" srcOrd="3" destOrd="0" parTransId="{18C2E1C3-41ED-4374-BB0F-E12EF00A4406}" sibTransId="{F29F1184-574A-43A4-BD8D-71C2660599E6}"/>
    <dgm:cxn modelId="{E9B68B9C-1657-4864-A3BC-BAF5A26720A0}" type="presOf" srcId="{20806645-BDE0-4EF3-BDC7-915CE670882F}" destId="{FB10A36D-E67C-4B25-A817-FB0E81803683}" srcOrd="0" destOrd="0" presId="urn:microsoft.com/office/officeart/2005/8/layout/cycle3"/>
    <dgm:cxn modelId="{15A7C7E7-76B2-4BD2-8EE5-3F65F36A0D01}" srcId="{E3542B0D-24A1-4E8B-86FA-AA3E306A5EE1}" destId="{3BE443E5-43BA-450A-9F0F-41B003B7492C}" srcOrd="11" destOrd="0" parTransId="{2AB0010E-3CD5-4E58-BC92-45FEF2E5EF03}" sibTransId="{68967D50-72AC-44DB-9B06-0C399294FD56}"/>
    <dgm:cxn modelId="{E2ECC0A8-23D4-4F9B-858C-FA2729E1206B}" srcId="{E3542B0D-24A1-4E8B-86FA-AA3E306A5EE1}" destId="{C3EDF289-498C-48B3-BCAF-6BDF041C89A7}" srcOrd="5" destOrd="0" parTransId="{0F007526-3646-43B7-AE56-A3D0AC4B5841}" sibTransId="{9A405402-BE3E-4D3A-8287-DE9F88137D61}"/>
    <dgm:cxn modelId="{936CA4FA-DB24-47BF-8573-DD7D9183A21C}" type="presOf" srcId="{3BE443E5-43BA-450A-9F0F-41B003B7492C}" destId="{35C0A508-4D9E-4708-8029-CD3942E714C3}" srcOrd="0" destOrd="0" presId="urn:microsoft.com/office/officeart/2005/8/layout/cycle3"/>
    <dgm:cxn modelId="{F7D267B1-0970-4C9E-8792-A09F74FF2B79}" srcId="{E3542B0D-24A1-4E8B-86FA-AA3E306A5EE1}" destId="{E67F31F7-1D02-44D9-9EA9-F224E6282A0D}" srcOrd="6" destOrd="0" parTransId="{C51C6153-0F26-4B7B-B757-435C1AE5D70B}" sibTransId="{12557C7F-3FF0-49A5-9065-0451DEA3F036}"/>
    <dgm:cxn modelId="{E26FF0A5-CA88-4D6E-836E-2F4B4631A3D6}" type="presOf" srcId="{35515D00-1AD2-4977-9E03-2A30A0F319F5}" destId="{136EE84D-3905-4E27-9CCD-6DE1E813597D}" srcOrd="0" destOrd="0" presId="urn:microsoft.com/office/officeart/2005/8/layout/cycle3"/>
    <dgm:cxn modelId="{C4372412-B262-48D6-BA52-2B0823257610}" type="presParOf" srcId="{5411EA2F-6B7C-4056-B0F5-E6DE8A896CB9}" destId="{6A16B124-CA8B-4100-B26F-5EADE109F1B2}" srcOrd="0" destOrd="0" presId="urn:microsoft.com/office/officeart/2005/8/layout/cycle3"/>
    <dgm:cxn modelId="{152B6D5D-871A-451C-B5DB-4DEDEC1650DB}" type="presParOf" srcId="{6A16B124-CA8B-4100-B26F-5EADE109F1B2}" destId="{7A166E60-667F-498F-8A26-4DB073425197}" srcOrd="0" destOrd="0" presId="urn:microsoft.com/office/officeart/2005/8/layout/cycle3"/>
    <dgm:cxn modelId="{A46DABD6-97D8-4A20-B15A-27983B356274}" type="presParOf" srcId="{6A16B124-CA8B-4100-B26F-5EADE109F1B2}" destId="{9F78CE0C-2160-4140-966D-08BBEC84AE32}" srcOrd="1" destOrd="0" presId="urn:microsoft.com/office/officeart/2005/8/layout/cycle3"/>
    <dgm:cxn modelId="{7813927E-D42F-4A76-819E-D2169758CA9E}" type="presParOf" srcId="{6A16B124-CA8B-4100-B26F-5EADE109F1B2}" destId="{BD7C4A73-A8E9-425B-AFC9-13C3BE56C5C5}" srcOrd="2" destOrd="0" presId="urn:microsoft.com/office/officeart/2005/8/layout/cycle3"/>
    <dgm:cxn modelId="{B1475038-A42E-41EA-BBEA-408347C42C26}" type="presParOf" srcId="{6A16B124-CA8B-4100-B26F-5EADE109F1B2}" destId="{83DE51C4-3DFE-4754-9504-A1D0A6AD381F}" srcOrd="3" destOrd="0" presId="urn:microsoft.com/office/officeart/2005/8/layout/cycle3"/>
    <dgm:cxn modelId="{8F8FEAC9-72F5-4E1F-9479-63164686650E}" type="presParOf" srcId="{6A16B124-CA8B-4100-B26F-5EADE109F1B2}" destId="{B51DD88C-3C38-4382-ACBF-C422D16292AD}" srcOrd="4" destOrd="0" presId="urn:microsoft.com/office/officeart/2005/8/layout/cycle3"/>
    <dgm:cxn modelId="{1BA0E105-1919-4C2F-8A15-A88A374BDE41}" type="presParOf" srcId="{6A16B124-CA8B-4100-B26F-5EADE109F1B2}" destId="{ED711F23-8FE9-4D79-900F-DAE451273DC7}" srcOrd="5" destOrd="0" presId="urn:microsoft.com/office/officeart/2005/8/layout/cycle3"/>
    <dgm:cxn modelId="{4F62F7B4-99B5-4E1B-839F-2640B7F7982D}" type="presParOf" srcId="{6A16B124-CA8B-4100-B26F-5EADE109F1B2}" destId="{5B7BFF79-BA12-4849-9570-89BDEDC5660C}" srcOrd="6" destOrd="0" presId="urn:microsoft.com/office/officeart/2005/8/layout/cycle3"/>
    <dgm:cxn modelId="{D5187D6F-220A-4972-BA77-89CBBA366B3F}" type="presParOf" srcId="{6A16B124-CA8B-4100-B26F-5EADE109F1B2}" destId="{B4F5B57E-83C1-4D80-AEA6-34FCE66238F2}" srcOrd="7" destOrd="0" presId="urn:microsoft.com/office/officeart/2005/8/layout/cycle3"/>
    <dgm:cxn modelId="{055721D0-A530-4E5F-B419-D1FCD24E96B6}" type="presParOf" srcId="{6A16B124-CA8B-4100-B26F-5EADE109F1B2}" destId="{502A882E-469C-406A-AA19-2466B15CECAB}" srcOrd="8" destOrd="0" presId="urn:microsoft.com/office/officeart/2005/8/layout/cycle3"/>
    <dgm:cxn modelId="{3CCDD5ED-3FD8-4830-8CC4-6F90A1B5CBCD}" type="presParOf" srcId="{6A16B124-CA8B-4100-B26F-5EADE109F1B2}" destId="{ED43BAA9-375C-4FB7-A9D7-1A4D76875EB7}" srcOrd="9" destOrd="0" presId="urn:microsoft.com/office/officeart/2005/8/layout/cycle3"/>
    <dgm:cxn modelId="{6A752E81-63DE-4E5D-AB2E-08AD9A5051D2}" type="presParOf" srcId="{6A16B124-CA8B-4100-B26F-5EADE109F1B2}" destId="{136EE84D-3905-4E27-9CCD-6DE1E813597D}" srcOrd="10" destOrd="0" presId="urn:microsoft.com/office/officeart/2005/8/layout/cycle3"/>
    <dgm:cxn modelId="{0EF5898B-A5FE-4EE9-90F2-8576FD151E7F}" type="presParOf" srcId="{6A16B124-CA8B-4100-B26F-5EADE109F1B2}" destId="{FB10A36D-E67C-4B25-A817-FB0E81803683}" srcOrd="11" destOrd="0" presId="urn:microsoft.com/office/officeart/2005/8/layout/cycle3"/>
    <dgm:cxn modelId="{17E1A98F-1648-468F-A095-1D0410B4A7BD}" type="presParOf" srcId="{6A16B124-CA8B-4100-B26F-5EADE109F1B2}" destId="{35C0A508-4D9E-4708-8029-CD3942E714C3}" srcOrd="12"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EA0B38E-E482-4BCE-8AD0-5C4FBA6F118A}" type="doc">
      <dgm:prSet loTypeId="urn:microsoft.com/office/officeart/2005/8/layout/radial6" loCatId="cycle" qsTypeId="urn:microsoft.com/office/officeart/2005/8/quickstyle/simple5" qsCatId="simple" csTypeId="urn:microsoft.com/office/officeart/2005/8/colors/colorful5" csCatId="colorful" phldr="1"/>
      <dgm:spPr/>
      <dgm:t>
        <a:bodyPr/>
        <a:lstStyle/>
        <a:p>
          <a:endParaRPr lang="en-US"/>
        </a:p>
      </dgm:t>
    </dgm:pt>
    <dgm:pt modelId="{F1911124-3DC4-474A-BFE4-7CD2BB89BF9D}">
      <dgm:prSet phldrT="[Text]" custT="1"/>
      <dgm:spPr/>
      <dgm:t>
        <a:bodyPr/>
        <a:lstStyle/>
        <a:p>
          <a:r>
            <a:rPr lang="fa-IR" sz="3200" b="1" dirty="0" smtClean="0">
              <a:solidFill>
                <a:schemeClr val="bg1"/>
              </a:solidFill>
              <a:cs typeface="B Mitra" panose="00000400000000000000" pitchFamily="2" charset="-78"/>
            </a:rPr>
            <a:t>تیم پروژه</a:t>
          </a:r>
          <a:endParaRPr lang="en-US" sz="3200" b="1" dirty="0">
            <a:solidFill>
              <a:schemeClr val="bg1"/>
            </a:solidFill>
            <a:cs typeface="B Mitra" panose="00000400000000000000" pitchFamily="2" charset="-78"/>
          </a:endParaRPr>
        </a:p>
      </dgm:t>
    </dgm:pt>
    <dgm:pt modelId="{CC61716C-53AE-426F-BA34-E39AAF53D5E7}" type="parTrans" cxnId="{9F65FEAD-09EB-4489-860F-9D8381EBB487}">
      <dgm:prSet/>
      <dgm:spPr/>
      <dgm:t>
        <a:bodyPr/>
        <a:lstStyle/>
        <a:p>
          <a:endParaRPr lang="en-US" sz="2000" b="1">
            <a:solidFill>
              <a:schemeClr val="tx2"/>
            </a:solidFill>
            <a:cs typeface="B Mitra" panose="00000400000000000000" pitchFamily="2" charset="-78"/>
          </a:endParaRPr>
        </a:p>
      </dgm:t>
    </dgm:pt>
    <dgm:pt modelId="{4D8444E7-0D73-47EE-A975-FF17664DD040}" type="sibTrans" cxnId="{9F65FEAD-09EB-4489-860F-9D8381EBB487}">
      <dgm:prSet/>
      <dgm:spPr/>
      <dgm:t>
        <a:bodyPr/>
        <a:lstStyle/>
        <a:p>
          <a:endParaRPr lang="en-US" sz="2000" b="1">
            <a:solidFill>
              <a:schemeClr val="tx2"/>
            </a:solidFill>
            <a:cs typeface="B Mitra" panose="00000400000000000000" pitchFamily="2" charset="-78"/>
          </a:endParaRPr>
        </a:p>
      </dgm:t>
    </dgm:pt>
    <dgm:pt modelId="{2E4FF537-2A43-4209-9962-D8B47EE53516}">
      <dgm:prSet phldrT="[Text]" custT="1"/>
      <dgm:spPr/>
      <dgm:t>
        <a:bodyPr/>
        <a:lstStyle/>
        <a:p>
          <a:r>
            <a:rPr lang="fa-IR" sz="1600" b="1" dirty="0" smtClean="0">
              <a:solidFill>
                <a:schemeClr val="tx2"/>
              </a:solidFill>
              <a:cs typeface="B Mitra" panose="00000400000000000000" pitchFamily="2" charset="-78"/>
            </a:rPr>
            <a:t>کارکنان مدیریتی پروژه</a:t>
          </a:r>
          <a:endParaRPr lang="en-US" sz="1600" b="1" dirty="0">
            <a:solidFill>
              <a:schemeClr val="tx2"/>
            </a:solidFill>
            <a:cs typeface="B Mitra" panose="00000400000000000000" pitchFamily="2" charset="-78"/>
          </a:endParaRPr>
        </a:p>
      </dgm:t>
    </dgm:pt>
    <dgm:pt modelId="{E9D822CF-70D8-4FAC-B875-EA5C5D98519B}" type="parTrans" cxnId="{008D5609-1362-4C0E-82B7-309864C81361}">
      <dgm:prSet/>
      <dgm:spPr/>
      <dgm:t>
        <a:bodyPr/>
        <a:lstStyle/>
        <a:p>
          <a:endParaRPr lang="en-US" sz="2000" b="1">
            <a:solidFill>
              <a:schemeClr val="tx2"/>
            </a:solidFill>
            <a:cs typeface="B Mitra" panose="00000400000000000000" pitchFamily="2" charset="-78"/>
          </a:endParaRPr>
        </a:p>
      </dgm:t>
    </dgm:pt>
    <dgm:pt modelId="{0D5B2CE1-F5A5-4030-8EB8-7AE228FF6B52}" type="sibTrans" cxnId="{008D5609-1362-4C0E-82B7-309864C81361}">
      <dgm:prSet/>
      <dgm:spPr/>
      <dgm:t>
        <a:bodyPr/>
        <a:lstStyle/>
        <a:p>
          <a:endParaRPr lang="en-US" sz="2000" b="1">
            <a:solidFill>
              <a:schemeClr val="tx2"/>
            </a:solidFill>
            <a:cs typeface="B Mitra" panose="00000400000000000000" pitchFamily="2" charset="-78"/>
          </a:endParaRPr>
        </a:p>
      </dgm:t>
    </dgm:pt>
    <dgm:pt modelId="{2F4E8AF7-16E1-4399-AF24-650E40F6B020}">
      <dgm:prSet phldrT="[Text]" custT="1"/>
      <dgm:spPr/>
      <dgm:t>
        <a:bodyPr/>
        <a:lstStyle/>
        <a:p>
          <a:r>
            <a:rPr lang="fa-IR" sz="1600" b="1" dirty="0" smtClean="0">
              <a:solidFill>
                <a:schemeClr val="tx2"/>
              </a:solidFill>
              <a:cs typeface="B Mitra" panose="00000400000000000000" pitchFamily="2" charset="-78"/>
            </a:rPr>
            <a:t>کارکنان پروژه</a:t>
          </a:r>
          <a:endParaRPr lang="en-US" sz="1600" b="1" dirty="0">
            <a:solidFill>
              <a:schemeClr val="tx2"/>
            </a:solidFill>
            <a:cs typeface="B Mitra" panose="00000400000000000000" pitchFamily="2" charset="-78"/>
          </a:endParaRPr>
        </a:p>
      </dgm:t>
    </dgm:pt>
    <dgm:pt modelId="{95DF5BBC-5400-4FB5-8D75-5961A9E8C124}" type="parTrans" cxnId="{DF1A4346-23B8-41AD-8625-2DA41D4B645F}">
      <dgm:prSet/>
      <dgm:spPr/>
      <dgm:t>
        <a:bodyPr/>
        <a:lstStyle/>
        <a:p>
          <a:endParaRPr lang="en-US" sz="2000" b="1">
            <a:solidFill>
              <a:schemeClr val="tx2"/>
            </a:solidFill>
            <a:cs typeface="B Mitra" panose="00000400000000000000" pitchFamily="2" charset="-78"/>
          </a:endParaRPr>
        </a:p>
      </dgm:t>
    </dgm:pt>
    <dgm:pt modelId="{45BD063F-A88E-4F2A-9434-414842D0C591}" type="sibTrans" cxnId="{DF1A4346-23B8-41AD-8625-2DA41D4B645F}">
      <dgm:prSet/>
      <dgm:spPr/>
      <dgm:t>
        <a:bodyPr/>
        <a:lstStyle/>
        <a:p>
          <a:endParaRPr lang="en-US" sz="2000" b="1">
            <a:solidFill>
              <a:schemeClr val="tx2"/>
            </a:solidFill>
            <a:cs typeface="B Mitra" panose="00000400000000000000" pitchFamily="2" charset="-78"/>
          </a:endParaRPr>
        </a:p>
      </dgm:t>
    </dgm:pt>
    <dgm:pt modelId="{D0C05EFF-2369-4DA4-9A8B-76F9E217011F}">
      <dgm:prSet phldrT="[Text]" custT="1"/>
      <dgm:spPr/>
      <dgm:t>
        <a:bodyPr/>
        <a:lstStyle/>
        <a:p>
          <a:r>
            <a:rPr lang="fa-IR" sz="1600" b="1" dirty="0" smtClean="0">
              <a:solidFill>
                <a:schemeClr val="tx2"/>
              </a:solidFill>
              <a:cs typeface="B Mitra" panose="00000400000000000000" pitchFamily="2" charset="-78"/>
            </a:rPr>
            <a:t>خبرگان حمایت کننده</a:t>
          </a:r>
          <a:endParaRPr lang="en-US" sz="1600" b="1" dirty="0">
            <a:solidFill>
              <a:schemeClr val="tx2"/>
            </a:solidFill>
            <a:cs typeface="B Mitra" panose="00000400000000000000" pitchFamily="2" charset="-78"/>
          </a:endParaRPr>
        </a:p>
      </dgm:t>
    </dgm:pt>
    <dgm:pt modelId="{F3C87E73-34C0-4FF4-AFD5-2C7EB2D34792}" type="parTrans" cxnId="{2AE7A7BF-508D-4C6B-81DC-A7A182B65FAE}">
      <dgm:prSet/>
      <dgm:spPr/>
      <dgm:t>
        <a:bodyPr/>
        <a:lstStyle/>
        <a:p>
          <a:endParaRPr lang="en-US" sz="2000" b="1">
            <a:solidFill>
              <a:schemeClr val="tx2"/>
            </a:solidFill>
            <a:cs typeface="B Mitra" panose="00000400000000000000" pitchFamily="2" charset="-78"/>
          </a:endParaRPr>
        </a:p>
      </dgm:t>
    </dgm:pt>
    <dgm:pt modelId="{457FC863-9B6E-4868-9AC7-47A9A4420D33}" type="sibTrans" cxnId="{2AE7A7BF-508D-4C6B-81DC-A7A182B65FAE}">
      <dgm:prSet/>
      <dgm:spPr/>
      <dgm:t>
        <a:bodyPr/>
        <a:lstStyle/>
        <a:p>
          <a:endParaRPr lang="en-US" sz="2000" b="1">
            <a:solidFill>
              <a:schemeClr val="tx2"/>
            </a:solidFill>
            <a:cs typeface="B Mitra" panose="00000400000000000000" pitchFamily="2" charset="-78"/>
          </a:endParaRPr>
        </a:p>
      </dgm:t>
    </dgm:pt>
    <dgm:pt modelId="{048D221E-2E86-49B2-91D7-98570AC35A4C}">
      <dgm:prSet phldrT="[Text]" custT="1"/>
      <dgm:spPr/>
      <dgm:t>
        <a:bodyPr/>
        <a:lstStyle/>
        <a:p>
          <a:r>
            <a:rPr lang="fa-IR" sz="1600" b="1" dirty="0" smtClean="0">
              <a:solidFill>
                <a:schemeClr val="tx2"/>
              </a:solidFill>
              <a:cs typeface="B Mitra" panose="00000400000000000000" pitchFamily="2" charset="-78"/>
            </a:rPr>
            <a:t>استفاده کنندگان یا مشتریان</a:t>
          </a:r>
          <a:endParaRPr lang="en-US" sz="1600" b="1" dirty="0">
            <a:solidFill>
              <a:schemeClr val="tx2"/>
            </a:solidFill>
            <a:cs typeface="B Mitra" panose="00000400000000000000" pitchFamily="2" charset="-78"/>
          </a:endParaRPr>
        </a:p>
      </dgm:t>
    </dgm:pt>
    <dgm:pt modelId="{AF72100F-A7E7-4120-A595-2B10F31EB044}" type="parTrans" cxnId="{5C4DEF96-0E05-4F6E-A79B-5221DFA6C5B3}">
      <dgm:prSet/>
      <dgm:spPr/>
      <dgm:t>
        <a:bodyPr/>
        <a:lstStyle/>
        <a:p>
          <a:endParaRPr lang="en-US" sz="2000" b="1">
            <a:solidFill>
              <a:schemeClr val="tx2"/>
            </a:solidFill>
            <a:cs typeface="B Mitra" panose="00000400000000000000" pitchFamily="2" charset="-78"/>
          </a:endParaRPr>
        </a:p>
      </dgm:t>
    </dgm:pt>
    <dgm:pt modelId="{9DC9C40B-8013-46D6-B501-B32415957A38}" type="sibTrans" cxnId="{5C4DEF96-0E05-4F6E-A79B-5221DFA6C5B3}">
      <dgm:prSet/>
      <dgm:spPr/>
      <dgm:t>
        <a:bodyPr/>
        <a:lstStyle/>
        <a:p>
          <a:endParaRPr lang="en-US" sz="2000" b="1">
            <a:solidFill>
              <a:schemeClr val="tx2"/>
            </a:solidFill>
            <a:cs typeface="B Mitra" panose="00000400000000000000" pitchFamily="2" charset="-78"/>
          </a:endParaRPr>
        </a:p>
      </dgm:t>
    </dgm:pt>
    <dgm:pt modelId="{B549C09A-94F5-495B-9D4D-9B479E352A3B}">
      <dgm:prSet phldrT="[Text]" custT="1"/>
      <dgm:spPr/>
      <dgm:t>
        <a:bodyPr/>
        <a:lstStyle/>
        <a:p>
          <a:r>
            <a:rPr lang="fa-IR" sz="1600" b="1" dirty="0" smtClean="0">
              <a:solidFill>
                <a:schemeClr val="tx2"/>
              </a:solidFill>
              <a:cs typeface="B Mitra" panose="00000400000000000000" pitchFamily="2" charset="-78"/>
            </a:rPr>
            <a:t>شرکای تجاری</a:t>
          </a:r>
          <a:endParaRPr lang="en-US" sz="1600" b="1" dirty="0">
            <a:solidFill>
              <a:schemeClr val="tx2"/>
            </a:solidFill>
            <a:cs typeface="B Mitra" panose="00000400000000000000" pitchFamily="2" charset="-78"/>
          </a:endParaRPr>
        </a:p>
      </dgm:t>
    </dgm:pt>
    <dgm:pt modelId="{3E9016DB-1B51-4A82-906E-9A06215F5D25}" type="parTrans" cxnId="{FEA2EF11-64DF-4D7F-9E7A-5F17E7E94E98}">
      <dgm:prSet/>
      <dgm:spPr/>
      <dgm:t>
        <a:bodyPr/>
        <a:lstStyle/>
        <a:p>
          <a:endParaRPr lang="en-US" sz="2000" b="1">
            <a:solidFill>
              <a:schemeClr val="tx2"/>
            </a:solidFill>
            <a:cs typeface="B Mitra" panose="00000400000000000000" pitchFamily="2" charset="-78"/>
          </a:endParaRPr>
        </a:p>
      </dgm:t>
    </dgm:pt>
    <dgm:pt modelId="{87294F08-A79E-4C03-9250-2F7C024BEC79}" type="sibTrans" cxnId="{FEA2EF11-64DF-4D7F-9E7A-5F17E7E94E98}">
      <dgm:prSet/>
      <dgm:spPr/>
      <dgm:t>
        <a:bodyPr/>
        <a:lstStyle/>
        <a:p>
          <a:endParaRPr lang="en-US" sz="2000" b="1">
            <a:solidFill>
              <a:schemeClr val="tx2"/>
            </a:solidFill>
            <a:cs typeface="B Mitra" panose="00000400000000000000" pitchFamily="2" charset="-78"/>
          </a:endParaRPr>
        </a:p>
      </dgm:t>
    </dgm:pt>
    <dgm:pt modelId="{E83C85D3-CA65-4E9D-9DB9-7C921F76176C}">
      <dgm:prSet phldrT="[Text]" custT="1"/>
      <dgm:spPr/>
      <dgm:t>
        <a:bodyPr/>
        <a:lstStyle/>
        <a:p>
          <a:r>
            <a:rPr lang="fa-IR" sz="1400" b="1" dirty="0" smtClean="0">
              <a:solidFill>
                <a:schemeClr val="tx2"/>
              </a:solidFill>
              <a:cs typeface="B Mitra" panose="00000400000000000000" pitchFamily="2" charset="-78"/>
            </a:rPr>
            <a:t>فروشندگان</a:t>
          </a:r>
          <a:endParaRPr lang="en-US" sz="1400" b="1" dirty="0">
            <a:solidFill>
              <a:schemeClr val="tx2"/>
            </a:solidFill>
            <a:cs typeface="B Mitra" panose="00000400000000000000" pitchFamily="2" charset="-78"/>
          </a:endParaRPr>
        </a:p>
      </dgm:t>
    </dgm:pt>
    <dgm:pt modelId="{ADB45CDA-D498-44F7-8771-A0C9E4835ECA}" type="parTrans" cxnId="{915D9FBC-4918-4916-9258-304566BAD6F6}">
      <dgm:prSet/>
      <dgm:spPr/>
      <dgm:t>
        <a:bodyPr/>
        <a:lstStyle/>
        <a:p>
          <a:endParaRPr lang="en-US" sz="2000" b="1">
            <a:solidFill>
              <a:schemeClr val="tx2"/>
            </a:solidFill>
            <a:cs typeface="B Mitra" panose="00000400000000000000" pitchFamily="2" charset="-78"/>
          </a:endParaRPr>
        </a:p>
      </dgm:t>
    </dgm:pt>
    <dgm:pt modelId="{AF7DE81D-EF21-4CE5-8312-C85F9E2D16FB}" type="sibTrans" cxnId="{915D9FBC-4918-4916-9258-304566BAD6F6}">
      <dgm:prSet/>
      <dgm:spPr/>
      <dgm:t>
        <a:bodyPr/>
        <a:lstStyle/>
        <a:p>
          <a:endParaRPr lang="en-US" sz="2000" b="1">
            <a:solidFill>
              <a:schemeClr val="tx2"/>
            </a:solidFill>
            <a:cs typeface="B Mitra" panose="00000400000000000000" pitchFamily="2" charset="-78"/>
          </a:endParaRPr>
        </a:p>
      </dgm:t>
    </dgm:pt>
    <dgm:pt modelId="{F938941A-F219-4A95-9154-98C4C8EA1E32}">
      <dgm:prSet phldrT="[Text]" custT="1"/>
      <dgm:spPr/>
      <dgm:t>
        <a:bodyPr/>
        <a:lstStyle/>
        <a:p>
          <a:r>
            <a:rPr lang="fa-IR" sz="1600" b="1" dirty="0" smtClean="0">
              <a:solidFill>
                <a:schemeClr val="tx2"/>
              </a:solidFill>
              <a:cs typeface="B Mitra" panose="00000400000000000000" pitchFamily="2" charset="-78"/>
            </a:rPr>
            <a:t>اعضای همکاران تجاری</a:t>
          </a:r>
          <a:endParaRPr lang="en-US" sz="1600" b="1" dirty="0">
            <a:solidFill>
              <a:schemeClr val="tx2"/>
            </a:solidFill>
            <a:cs typeface="B Mitra" panose="00000400000000000000" pitchFamily="2" charset="-78"/>
          </a:endParaRPr>
        </a:p>
      </dgm:t>
    </dgm:pt>
    <dgm:pt modelId="{EB37E945-7063-45A0-BE4F-DB34DFAE256E}" type="parTrans" cxnId="{CDB378FD-1161-400C-8470-BFA594A6504A}">
      <dgm:prSet/>
      <dgm:spPr/>
      <dgm:t>
        <a:bodyPr/>
        <a:lstStyle/>
        <a:p>
          <a:endParaRPr lang="en-US" sz="2000" b="1">
            <a:solidFill>
              <a:schemeClr val="tx2"/>
            </a:solidFill>
            <a:cs typeface="B Mitra" panose="00000400000000000000" pitchFamily="2" charset="-78"/>
          </a:endParaRPr>
        </a:p>
      </dgm:t>
    </dgm:pt>
    <dgm:pt modelId="{ABEA4781-CC6D-46E7-BD0F-E4BE0CD66E61}" type="sibTrans" cxnId="{CDB378FD-1161-400C-8470-BFA594A6504A}">
      <dgm:prSet/>
      <dgm:spPr/>
      <dgm:t>
        <a:bodyPr/>
        <a:lstStyle/>
        <a:p>
          <a:endParaRPr lang="en-US" sz="2000" b="1">
            <a:solidFill>
              <a:schemeClr val="tx2"/>
            </a:solidFill>
            <a:cs typeface="B Mitra" panose="00000400000000000000" pitchFamily="2" charset="-78"/>
          </a:endParaRPr>
        </a:p>
      </dgm:t>
    </dgm:pt>
    <dgm:pt modelId="{18F56016-1A26-4D9E-BA9D-1D7E857B8170}" type="pres">
      <dgm:prSet presAssocID="{3EA0B38E-E482-4BCE-8AD0-5C4FBA6F118A}" presName="Name0" presStyleCnt="0">
        <dgm:presLayoutVars>
          <dgm:chMax val="1"/>
          <dgm:dir/>
          <dgm:animLvl val="ctr"/>
          <dgm:resizeHandles val="exact"/>
        </dgm:presLayoutVars>
      </dgm:prSet>
      <dgm:spPr/>
      <dgm:t>
        <a:bodyPr/>
        <a:lstStyle/>
        <a:p>
          <a:endParaRPr lang="en-US"/>
        </a:p>
      </dgm:t>
    </dgm:pt>
    <dgm:pt modelId="{3B9D0FE6-0BAE-421F-8F66-FC36E16D4212}" type="pres">
      <dgm:prSet presAssocID="{F1911124-3DC4-474A-BFE4-7CD2BB89BF9D}" presName="centerShape" presStyleLbl="node0" presStyleIdx="0" presStyleCnt="1"/>
      <dgm:spPr/>
      <dgm:t>
        <a:bodyPr/>
        <a:lstStyle/>
        <a:p>
          <a:endParaRPr lang="en-US"/>
        </a:p>
      </dgm:t>
    </dgm:pt>
    <dgm:pt modelId="{6F0EA810-178E-4DC6-B7B0-0ECFAE90A80F}" type="pres">
      <dgm:prSet presAssocID="{2E4FF537-2A43-4209-9962-D8B47EE53516}" presName="node" presStyleLbl="node1" presStyleIdx="0" presStyleCnt="7">
        <dgm:presLayoutVars>
          <dgm:bulletEnabled val="1"/>
        </dgm:presLayoutVars>
      </dgm:prSet>
      <dgm:spPr/>
      <dgm:t>
        <a:bodyPr/>
        <a:lstStyle/>
        <a:p>
          <a:endParaRPr lang="en-US"/>
        </a:p>
      </dgm:t>
    </dgm:pt>
    <dgm:pt modelId="{6CAAEE03-A5DD-4155-A0F6-9E6BC741C9E7}" type="pres">
      <dgm:prSet presAssocID="{2E4FF537-2A43-4209-9962-D8B47EE53516}" presName="dummy" presStyleCnt="0"/>
      <dgm:spPr/>
    </dgm:pt>
    <dgm:pt modelId="{4EC79982-1342-409F-9E0B-AF727E030B5D}" type="pres">
      <dgm:prSet presAssocID="{0D5B2CE1-F5A5-4030-8EB8-7AE228FF6B52}" presName="sibTrans" presStyleLbl="sibTrans2D1" presStyleIdx="0" presStyleCnt="7"/>
      <dgm:spPr/>
      <dgm:t>
        <a:bodyPr/>
        <a:lstStyle/>
        <a:p>
          <a:endParaRPr lang="en-US"/>
        </a:p>
      </dgm:t>
    </dgm:pt>
    <dgm:pt modelId="{47034AC7-6212-41B6-A0C4-204F6748B825}" type="pres">
      <dgm:prSet presAssocID="{2F4E8AF7-16E1-4399-AF24-650E40F6B020}" presName="node" presStyleLbl="node1" presStyleIdx="1" presStyleCnt="7">
        <dgm:presLayoutVars>
          <dgm:bulletEnabled val="1"/>
        </dgm:presLayoutVars>
      </dgm:prSet>
      <dgm:spPr/>
      <dgm:t>
        <a:bodyPr/>
        <a:lstStyle/>
        <a:p>
          <a:endParaRPr lang="en-US"/>
        </a:p>
      </dgm:t>
    </dgm:pt>
    <dgm:pt modelId="{BE2C2014-656C-443A-B1E7-10CD2845DD08}" type="pres">
      <dgm:prSet presAssocID="{2F4E8AF7-16E1-4399-AF24-650E40F6B020}" presName="dummy" presStyleCnt="0"/>
      <dgm:spPr/>
    </dgm:pt>
    <dgm:pt modelId="{007F8AC2-1E5D-49C3-BB89-926D03E77CCF}" type="pres">
      <dgm:prSet presAssocID="{45BD063F-A88E-4F2A-9434-414842D0C591}" presName="sibTrans" presStyleLbl="sibTrans2D1" presStyleIdx="1" presStyleCnt="7"/>
      <dgm:spPr/>
      <dgm:t>
        <a:bodyPr/>
        <a:lstStyle/>
        <a:p>
          <a:endParaRPr lang="en-US"/>
        </a:p>
      </dgm:t>
    </dgm:pt>
    <dgm:pt modelId="{CF18FCF8-6626-47D6-B28F-81DFCBB61A38}" type="pres">
      <dgm:prSet presAssocID="{D0C05EFF-2369-4DA4-9A8B-76F9E217011F}" presName="node" presStyleLbl="node1" presStyleIdx="2" presStyleCnt="7">
        <dgm:presLayoutVars>
          <dgm:bulletEnabled val="1"/>
        </dgm:presLayoutVars>
      </dgm:prSet>
      <dgm:spPr/>
      <dgm:t>
        <a:bodyPr/>
        <a:lstStyle/>
        <a:p>
          <a:endParaRPr lang="en-US"/>
        </a:p>
      </dgm:t>
    </dgm:pt>
    <dgm:pt modelId="{DB456EB3-1CD7-41CC-B214-2DAE5D3F75E0}" type="pres">
      <dgm:prSet presAssocID="{D0C05EFF-2369-4DA4-9A8B-76F9E217011F}" presName="dummy" presStyleCnt="0"/>
      <dgm:spPr/>
    </dgm:pt>
    <dgm:pt modelId="{5F41ACA7-8DEF-4E15-99C9-167745235899}" type="pres">
      <dgm:prSet presAssocID="{457FC863-9B6E-4868-9AC7-47A9A4420D33}" presName="sibTrans" presStyleLbl="sibTrans2D1" presStyleIdx="2" presStyleCnt="7"/>
      <dgm:spPr/>
      <dgm:t>
        <a:bodyPr/>
        <a:lstStyle/>
        <a:p>
          <a:endParaRPr lang="en-US"/>
        </a:p>
      </dgm:t>
    </dgm:pt>
    <dgm:pt modelId="{53D9F543-E61B-4F26-9013-4033A0721776}" type="pres">
      <dgm:prSet presAssocID="{048D221E-2E86-49B2-91D7-98570AC35A4C}" presName="node" presStyleLbl="node1" presStyleIdx="3" presStyleCnt="7">
        <dgm:presLayoutVars>
          <dgm:bulletEnabled val="1"/>
        </dgm:presLayoutVars>
      </dgm:prSet>
      <dgm:spPr/>
      <dgm:t>
        <a:bodyPr/>
        <a:lstStyle/>
        <a:p>
          <a:endParaRPr lang="en-US"/>
        </a:p>
      </dgm:t>
    </dgm:pt>
    <dgm:pt modelId="{54757921-D56F-42C3-AE17-F0989CAE524D}" type="pres">
      <dgm:prSet presAssocID="{048D221E-2E86-49B2-91D7-98570AC35A4C}" presName="dummy" presStyleCnt="0"/>
      <dgm:spPr/>
    </dgm:pt>
    <dgm:pt modelId="{D6CE127B-E023-40BC-ACED-BD691008578A}" type="pres">
      <dgm:prSet presAssocID="{9DC9C40B-8013-46D6-B501-B32415957A38}" presName="sibTrans" presStyleLbl="sibTrans2D1" presStyleIdx="3" presStyleCnt="7"/>
      <dgm:spPr/>
      <dgm:t>
        <a:bodyPr/>
        <a:lstStyle/>
        <a:p>
          <a:endParaRPr lang="en-US"/>
        </a:p>
      </dgm:t>
    </dgm:pt>
    <dgm:pt modelId="{FF3A656A-4F47-4AD1-A95F-B67AAEC5324A}" type="pres">
      <dgm:prSet presAssocID="{E83C85D3-CA65-4E9D-9DB9-7C921F76176C}" presName="node" presStyleLbl="node1" presStyleIdx="4" presStyleCnt="7">
        <dgm:presLayoutVars>
          <dgm:bulletEnabled val="1"/>
        </dgm:presLayoutVars>
      </dgm:prSet>
      <dgm:spPr/>
      <dgm:t>
        <a:bodyPr/>
        <a:lstStyle/>
        <a:p>
          <a:endParaRPr lang="en-US"/>
        </a:p>
      </dgm:t>
    </dgm:pt>
    <dgm:pt modelId="{5B058F3A-6834-44AB-810D-DD634FBD22AD}" type="pres">
      <dgm:prSet presAssocID="{E83C85D3-CA65-4E9D-9DB9-7C921F76176C}" presName="dummy" presStyleCnt="0"/>
      <dgm:spPr/>
    </dgm:pt>
    <dgm:pt modelId="{D74C4C9B-B565-4122-814F-D407E346A903}" type="pres">
      <dgm:prSet presAssocID="{AF7DE81D-EF21-4CE5-8312-C85F9E2D16FB}" presName="sibTrans" presStyleLbl="sibTrans2D1" presStyleIdx="4" presStyleCnt="7"/>
      <dgm:spPr/>
      <dgm:t>
        <a:bodyPr/>
        <a:lstStyle/>
        <a:p>
          <a:endParaRPr lang="en-US"/>
        </a:p>
      </dgm:t>
    </dgm:pt>
    <dgm:pt modelId="{9FCF8624-269F-4EBE-A836-163C5FD5BADF}" type="pres">
      <dgm:prSet presAssocID="{F938941A-F219-4A95-9154-98C4C8EA1E32}" presName="node" presStyleLbl="node1" presStyleIdx="5" presStyleCnt="7">
        <dgm:presLayoutVars>
          <dgm:bulletEnabled val="1"/>
        </dgm:presLayoutVars>
      </dgm:prSet>
      <dgm:spPr/>
      <dgm:t>
        <a:bodyPr/>
        <a:lstStyle/>
        <a:p>
          <a:endParaRPr lang="en-US"/>
        </a:p>
      </dgm:t>
    </dgm:pt>
    <dgm:pt modelId="{2B99566F-3CFA-467D-A2AB-51CF60704E91}" type="pres">
      <dgm:prSet presAssocID="{F938941A-F219-4A95-9154-98C4C8EA1E32}" presName="dummy" presStyleCnt="0"/>
      <dgm:spPr/>
    </dgm:pt>
    <dgm:pt modelId="{1EB5696D-A015-4DDD-99B8-F54D0DCB54C9}" type="pres">
      <dgm:prSet presAssocID="{ABEA4781-CC6D-46E7-BD0F-E4BE0CD66E61}" presName="sibTrans" presStyleLbl="sibTrans2D1" presStyleIdx="5" presStyleCnt="7"/>
      <dgm:spPr/>
      <dgm:t>
        <a:bodyPr/>
        <a:lstStyle/>
        <a:p>
          <a:endParaRPr lang="en-US"/>
        </a:p>
      </dgm:t>
    </dgm:pt>
    <dgm:pt modelId="{DEBB475A-D9AA-4871-875C-92BF4D7AA66F}" type="pres">
      <dgm:prSet presAssocID="{B549C09A-94F5-495B-9D4D-9B479E352A3B}" presName="node" presStyleLbl="node1" presStyleIdx="6" presStyleCnt="7">
        <dgm:presLayoutVars>
          <dgm:bulletEnabled val="1"/>
        </dgm:presLayoutVars>
      </dgm:prSet>
      <dgm:spPr/>
      <dgm:t>
        <a:bodyPr/>
        <a:lstStyle/>
        <a:p>
          <a:endParaRPr lang="en-US"/>
        </a:p>
      </dgm:t>
    </dgm:pt>
    <dgm:pt modelId="{13D43E7F-C629-4392-8DFA-798CA15EBDCA}" type="pres">
      <dgm:prSet presAssocID="{B549C09A-94F5-495B-9D4D-9B479E352A3B}" presName="dummy" presStyleCnt="0"/>
      <dgm:spPr/>
    </dgm:pt>
    <dgm:pt modelId="{011BCB2C-F3BF-4F0D-98F3-57095CE034D4}" type="pres">
      <dgm:prSet presAssocID="{87294F08-A79E-4C03-9250-2F7C024BEC79}" presName="sibTrans" presStyleLbl="sibTrans2D1" presStyleIdx="6" presStyleCnt="7"/>
      <dgm:spPr/>
      <dgm:t>
        <a:bodyPr/>
        <a:lstStyle/>
        <a:p>
          <a:endParaRPr lang="en-US"/>
        </a:p>
      </dgm:t>
    </dgm:pt>
  </dgm:ptLst>
  <dgm:cxnLst>
    <dgm:cxn modelId="{6E2B5B75-8A8D-4D5D-A847-2EADAC6D0B91}" type="presOf" srcId="{2E4FF537-2A43-4209-9962-D8B47EE53516}" destId="{6F0EA810-178E-4DC6-B7B0-0ECFAE90A80F}" srcOrd="0" destOrd="0" presId="urn:microsoft.com/office/officeart/2005/8/layout/radial6"/>
    <dgm:cxn modelId="{9F65FEAD-09EB-4489-860F-9D8381EBB487}" srcId="{3EA0B38E-E482-4BCE-8AD0-5C4FBA6F118A}" destId="{F1911124-3DC4-474A-BFE4-7CD2BB89BF9D}" srcOrd="0" destOrd="0" parTransId="{CC61716C-53AE-426F-BA34-E39AAF53D5E7}" sibTransId="{4D8444E7-0D73-47EE-A975-FF17664DD040}"/>
    <dgm:cxn modelId="{FEA2EF11-64DF-4D7F-9E7A-5F17E7E94E98}" srcId="{F1911124-3DC4-474A-BFE4-7CD2BB89BF9D}" destId="{B549C09A-94F5-495B-9D4D-9B479E352A3B}" srcOrd="6" destOrd="0" parTransId="{3E9016DB-1B51-4A82-906E-9A06215F5D25}" sibTransId="{87294F08-A79E-4C03-9250-2F7C024BEC79}"/>
    <dgm:cxn modelId="{06013192-E8E2-4D27-9F41-5D94D3E1B6CF}" type="presOf" srcId="{9DC9C40B-8013-46D6-B501-B32415957A38}" destId="{D6CE127B-E023-40BC-ACED-BD691008578A}" srcOrd="0" destOrd="0" presId="urn:microsoft.com/office/officeart/2005/8/layout/radial6"/>
    <dgm:cxn modelId="{31D48823-4656-44F5-8543-12DCF6DFCEBC}" type="presOf" srcId="{B549C09A-94F5-495B-9D4D-9B479E352A3B}" destId="{DEBB475A-D9AA-4871-875C-92BF4D7AA66F}" srcOrd="0" destOrd="0" presId="urn:microsoft.com/office/officeart/2005/8/layout/radial6"/>
    <dgm:cxn modelId="{4153FCE0-4308-48A8-95AD-B6E70D5D225D}" type="presOf" srcId="{457FC863-9B6E-4868-9AC7-47A9A4420D33}" destId="{5F41ACA7-8DEF-4E15-99C9-167745235899}" srcOrd="0" destOrd="0" presId="urn:microsoft.com/office/officeart/2005/8/layout/radial6"/>
    <dgm:cxn modelId="{1E0FDF48-59F9-46E5-9887-547619AC103F}" type="presOf" srcId="{2F4E8AF7-16E1-4399-AF24-650E40F6B020}" destId="{47034AC7-6212-41B6-A0C4-204F6748B825}" srcOrd="0" destOrd="0" presId="urn:microsoft.com/office/officeart/2005/8/layout/radial6"/>
    <dgm:cxn modelId="{E6B49E71-F20B-4785-9828-62D61CA2BD4F}" type="presOf" srcId="{45BD063F-A88E-4F2A-9434-414842D0C591}" destId="{007F8AC2-1E5D-49C3-BB89-926D03E77CCF}" srcOrd="0" destOrd="0" presId="urn:microsoft.com/office/officeart/2005/8/layout/radial6"/>
    <dgm:cxn modelId="{008D5609-1362-4C0E-82B7-309864C81361}" srcId="{F1911124-3DC4-474A-BFE4-7CD2BB89BF9D}" destId="{2E4FF537-2A43-4209-9962-D8B47EE53516}" srcOrd="0" destOrd="0" parTransId="{E9D822CF-70D8-4FAC-B875-EA5C5D98519B}" sibTransId="{0D5B2CE1-F5A5-4030-8EB8-7AE228FF6B52}"/>
    <dgm:cxn modelId="{2AE7A7BF-508D-4C6B-81DC-A7A182B65FAE}" srcId="{F1911124-3DC4-474A-BFE4-7CD2BB89BF9D}" destId="{D0C05EFF-2369-4DA4-9A8B-76F9E217011F}" srcOrd="2" destOrd="0" parTransId="{F3C87E73-34C0-4FF4-AFD5-2C7EB2D34792}" sibTransId="{457FC863-9B6E-4868-9AC7-47A9A4420D33}"/>
    <dgm:cxn modelId="{7700F6D5-461D-43FB-9297-D91C7F436272}" type="presOf" srcId="{3EA0B38E-E482-4BCE-8AD0-5C4FBA6F118A}" destId="{18F56016-1A26-4D9E-BA9D-1D7E857B8170}" srcOrd="0" destOrd="0" presId="urn:microsoft.com/office/officeart/2005/8/layout/radial6"/>
    <dgm:cxn modelId="{97F777AD-5A82-49A3-A7B7-6C912A2C2F31}" type="presOf" srcId="{D0C05EFF-2369-4DA4-9A8B-76F9E217011F}" destId="{CF18FCF8-6626-47D6-B28F-81DFCBB61A38}" srcOrd="0" destOrd="0" presId="urn:microsoft.com/office/officeart/2005/8/layout/radial6"/>
    <dgm:cxn modelId="{C26FB315-4F7E-4A0E-8547-BADECC8C5B53}" type="presOf" srcId="{0D5B2CE1-F5A5-4030-8EB8-7AE228FF6B52}" destId="{4EC79982-1342-409F-9E0B-AF727E030B5D}" srcOrd="0" destOrd="0" presId="urn:microsoft.com/office/officeart/2005/8/layout/radial6"/>
    <dgm:cxn modelId="{5C4DEF96-0E05-4F6E-A79B-5221DFA6C5B3}" srcId="{F1911124-3DC4-474A-BFE4-7CD2BB89BF9D}" destId="{048D221E-2E86-49B2-91D7-98570AC35A4C}" srcOrd="3" destOrd="0" parTransId="{AF72100F-A7E7-4120-A595-2B10F31EB044}" sibTransId="{9DC9C40B-8013-46D6-B501-B32415957A38}"/>
    <dgm:cxn modelId="{DF1A4346-23B8-41AD-8625-2DA41D4B645F}" srcId="{F1911124-3DC4-474A-BFE4-7CD2BB89BF9D}" destId="{2F4E8AF7-16E1-4399-AF24-650E40F6B020}" srcOrd="1" destOrd="0" parTransId="{95DF5BBC-5400-4FB5-8D75-5961A9E8C124}" sibTransId="{45BD063F-A88E-4F2A-9434-414842D0C591}"/>
    <dgm:cxn modelId="{30C67F7D-EC39-4AA3-9739-C82808812493}" type="presOf" srcId="{048D221E-2E86-49B2-91D7-98570AC35A4C}" destId="{53D9F543-E61B-4F26-9013-4033A0721776}" srcOrd="0" destOrd="0" presId="urn:microsoft.com/office/officeart/2005/8/layout/radial6"/>
    <dgm:cxn modelId="{44A18262-03EF-4069-92AA-0FEDB8620B1E}" type="presOf" srcId="{E83C85D3-CA65-4E9D-9DB9-7C921F76176C}" destId="{FF3A656A-4F47-4AD1-A95F-B67AAEC5324A}" srcOrd="0" destOrd="0" presId="urn:microsoft.com/office/officeart/2005/8/layout/radial6"/>
    <dgm:cxn modelId="{3A3D0CE3-495C-4A7D-B013-030B58BBB7D1}" type="presOf" srcId="{F938941A-F219-4A95-9154-98C4C8EA1E32}" destId="{9FCF8624-269F-4EBE-A836-163C5FD5BADF}" srcOrd="0" destOrd="0" presId="urn:microsoft.com/office/officeart/2005/8/layout/radial6"/>
    <dgm:cxn modelId="{915D9FBC-4918-4916-9258-304566BAD6F6}" srcId="{F1911124-3DC4-474A-BFE4-7CD2BB89BF9D}" destId="{E83C85D3-CA65-4E9D-9DB9-7C921F76176C}" srcOrd="4" destOrd="0" parTransId="{ADB45CDA-D498-44F7-8771-A0C9E4835ECA}" sibTransId="{AF7DE81D-EF21-4CE5-8312-C85F9E2D16FB}"/>
    <dgm:cxn modelId="{B591501C-7EC1-4AD5-919C-636F26021DFA}" type="presOf" srcId="{F1911124-3DC4-474A-BFE4-7CD2BB89BF9D}" destId="{3B9D0FE6-0BAE-421F-8F66-FC36E16D4212}" srcOrd="0" destOrd="0" presId="urn:microsoft.com/office/officeart/2005/8/layout/radial6"/>
    <dgm:cxn modelId="{C746BD84-A1A9-43ED-ABD0-5CCF102B119A}" type="presOf" srcId="{ABEA4781-CC6D-46E7-BD0F-E4BE0CD66E61}" destId="{1EB5696D-A015-4DDD-99B8-F54D0DCB54C9}" srcOrd="0" destOrd="0" presId="urn:microsoft.com/office/officeart/2005/8/layout/radial6"/>
    <dgm:cxn modelId="{CDB378FD-1161-400C-8470-BFA594A6504A}" srcId="{F1911124-3DC4-474A-BFE4-7CD2BB89BF9D}" destId="{F938941A-F219-4A95-9154-98C4C8EA1E32}" srcOrd="5" destOrd="0" parTransId="{EB37E945-7063-45A0-BE4F-DB34DFAE256E}" sibTransId="{ABEA4781-CC6D-46E7-BD0F-E4BE0CD66E61}"/>
    <dgm:cxn modelId="{076A2CB9-0258-48E7-92A7-1010E6C0D31B}" type="presOf" srcId="{87294F08-A79E-4C03-9250-2F7C024BEC79}" destId="{011BCB2C-F3BF-4F0D-98F3-57095CE034D4}" srcOrd="0" destOrd="0" presId="urn:microsoft.com/office/officeart/2005/8/layout/radial6"/>
    <dgm:cxn modelId="{89D03FAD-2830-442D-8CB5-A733DEC5FD08}" type="presOf" srcId="{AF7DE81D-EF21-4CE5-8312-C85F9E2D16FB}" destId="{D74C4C9B-B565-4122-814F-D407E346A903}" srcOrd="0" destOrd="0" presId="urn:microsoft.com/office/officeart/2005/8/layout/radial6"/>
    <dgm:cxn modelId="{962E0DF2-F1E5-4316-B2CD-627E352FB26C}" type="presParOf" srcId="{18F56016-1A26-4D9E-BA9D-1D7E857B8170}" destId="{3B9D0FE6-0BAE-421F-8F66-FC36E16D4212}" srcOrd="0" destOrd="0" presId="urn:microsoft.com/office/officeart/2005/8/layout/radial6"/>
    <dgm:cxn modelId="{8E021253-8EB0-49FA-9C4F-0FBFBBD0FAE5}" type="presParOf" srcId="{18F56016-1A26-4D9E-BA9D-1D7E857B8170}" destId="{6F0EA810-178E-4DC6-B7B0-0ECFAE90A80F}" srcOrd="1" destOrd="0" presId="urn:microsoft.com/office/officeart/2005/8/layout/radial6"/>
    <dgm:cxn modelId="{D6E0ACC9-CE29-4A9D-B65B-CD582D7D9830}" type="presParOf" srcId="{18F56016-1A26-4D9E-BA9D-1D7E857B8170}" destId="{6CAAEE03-A5DD-4155-A0F6-9E6BC741C9E7}" srcOrd="2" destOrd="0" presId="urn:microsoft.com/office/officeart/2005/8/layout/radial6"/>
    <dgm:cxn modelId="{2315EDB3-FD3F-4620-A18B-B32FBCB1E787}" type="presParOf" srcId="{18F56016-1A26-4D9E-BA9D-1D7E857B8170}" destId="{4EC79982-1342-409F-9E0B-AF727E030B5D}" srcOrd="3" destOrd="0" presId="urn:microsoft.com/office/officeart/2005/8/layout/radial6"/>
    <dgm:cxn modelId="{430242EF-6281-40F0-8511-C44818A8E62C}" type="presParOf" srcId="{18F56016-1A26-4D9E-BA9D-1D7E857B8170}" destId="{47034AC7-6212-41B6-A0C4-204F6748B825}" srcOrd="4" destOrd="0" presId="urn:microsoft.com/office/officeart/2005/8/layout/radial6"/>
    <dgm:cxn modelId="{AADED3F2-E5B2-4475-A4DB-4AB6944AB9AB}" type="presParOf" srcId="{18F56016-1A26-4D9E-BA9D-1D7E857B8170}" destId="{BE2C2014-656C-443A-B1E7-10CD2845DD08}" srcOrd="5" destOrd="0" presId="urn:microsoft.com/office/officeart/2005/8/layout/radial6"/>
    <dgm:cxn modelId="{96797A19-11E4-447C-B8DD-113C1C275B2F}" type="presParOf" srcId="{18F56016-1A26-4D9E-BA9D-1D7E857B8170}" destId="{007F8AC2-1E5D-49C3-BB89-926D03E77CCF}" srcOrd="6" destOrd="0" presId="urn:microsoft.com/office/officeart/2005/8/layout/radial6"/>
    <dgm:cxn modelId="{6887E193-730A-4F60-88AB-36D3C056242A}" type="presParOf" srcId="{18F56016-1A26-4D9E-BA9D-1D7E857B8170}" destId="{CF18FCF8-6626-47D6-B28F-81DFCBB61A38}" srcOrd="7" destOrd="0" presId="urn:microsoft.com/office/officeart/2005/8/layout/radial6"/>
    <dgm:cxn modelId="{CB68C0AC-4233-4AA1-BDAA-EE4B83DF093D}" type="presParOf" srcId="{18F56016-1A26-4D9E-BA9D-1D7E857B8170}" destId="{DB456EB3-1CD7-41CC-B214-2DAE5D3F75E0}" srcOrd="8" destOrd="0" presId="urn:microsoft.com/office/officeart/2005/8/layout/radial6"/>
    <dgm:cxn modelId="{8B6A9279-4F2D-4E09-B70A-8696E5B36F9B}" type="presParOf" srcId="{18F56016-1A26-4D9E-BA9D-1D7E857B8170}" destId="{5F41ACA7-8DEF-4E15-99C9-167745235899}" srcOrd="9" destOrd="0" presId="urn:microsoft.com/office/officeart/2005/8/layout/radial6"/>
    <dgm:cxn modelId="{7A0AAB93-E350-4C2F-801F-7F6735F8E4A9}" type="presParOf" srcId="{18F56016-1A26-4D9E-BA9D-1D7E857B8170}" destId="{53D9F543-E61B-4F26-9013-4033A0721776}" srcOrd="10" destOrd="0" presId="urn:microsoft.com/office/officeart/2005/8/layout/radial6"/>
    <dgm:cxn modelId="{6188B7BA-1C16-433B-9213-CC2BEE681CCC}" type="presParOf" srcId="{18F56016-1A26-4D9E-BA9D-1D7E857B8170}" destId="{54757921-D56F-42C3-AE17-F0989CAE524D}" srcOrd="11" destOrd="0" presId="urn:microsoft.com/office/officeart/2005/8/layout/radial6"/>
    <dgm:cxn modelId="{E81FB8BB-6289-4AED-B6A2-86EC8226B8BF}" type="presParOf" srcId="{18F56016-1A26-4D9E-BA9D-1D7E857B8170}" destId="{D6CE127B-E023-40BC-ACED-BD691008578A}" srcOrd="12" destOrd="0" presId="urn:microsoft.com/office/officeart/2005/8/layout/radial6"/>
    <dgm:cxn modelId="{7BA63696-6E1E-45BD-B53F-969067371165}" type="presParOf" srcId="{18F56016-1A26-4D9E-BA9D-1D7E857B8170}" destId="{FF3A656A-4F47-4AD1-A95F-B67AAEC5324A}" srcOrd="13" destOrd="0" presId="urn:microsoft.com/office/officeart/2005/8/layout/radial6"/>
    <dgm:cxn modelId="{7EEBD57B-9E97-476C-84B4-1638DE0DABDF}" type="presParOf" srcId="{18F56016-1A26-4D9E-BA9D-1D7E857B8170}" destId="{5B058F3A-6834-44AB-810D-DD634FBD22AD}" srcOrd="14" destOrd="0" presId="urn:microsoft.com/office/officeart/2005/8/layout/radial6"/>
    <dgm:cxn modelId="{3F9C7DC1-63E2-41F8-B20A-21408001BEEA}" type="presParOf" srcId="{18F56016-1A26-4D9E-BA9D-1D7E857B8170}" destId="{D74C4C9B-B565-4122-814F-D407E346A903}" srcOrd="15" destOrd="0" presId="urn:microsoft.com/office/officeart/2005/8/layout/radial6"/>
    <dgm:cxn modelId="{AF3E6928-D54D-4C23-BCE5-1C8D2DA2D2E4}" type="presParOf" srcId="{18F56016-1A26-4D9E-BA9D-1D7E857B8170}" destId="{9FCF8624-269F-4EBE-A836-163C5FD5BADF}" srcOrd="16" destOrd="0" presId="urn:microsoft.com/office/officeart/2005/8/layout/radial6"/>
    <dgm:cxn modelId="{1D8C8265-A649-49F4-A376-450C566A68B3}" type="presParOf" srcId="{18F56016-1A26-4D9E-BA9D-1D7E857B8170}" destId="{2B99566F-3CFA-467D-A2AB-51CF60704E91}" srcOrd="17" destOrd="0" presId="urn:microsoft.com/office/officeart/2005/8/layout/radial6"/>
    <dgm:cxn modelId="{2E0CBA87-6EDF-4B62-8250-C7FF94A372A7}" type="presParOf" srcId="{18F56016-1A26-4D9E-BA9D-1D7E857B8170}" destId="{1EB5696D-A015-4DDD-99B8-F54D0DCB54C9}" srcOrd="18" destOrd="0" presId="urn:microsoft.com/office/officeart/2005/8/layout/radial6"/>
    <dgm:cxn modelId="{29D7D20D-2A62-48D2-A9D1-4605789C098B}" type="presParOf" srcId="{18F56016-1A26-4D9E-BA9D-1D7E857B8170}" destId="{DEBB475A-D9AA-4871-875C-92BF4D7AA66F}" srcOrd="19" destOrd="0" presId="urn:microsoft.com/office/officeart/2005/8/layout/radial6"/>
    <dgm:cxn modelId="{F68E86EC-9D53-40B4-97F6-6EBC64B44859}" type="presParOf" srcId="{18F56016-1A26-4D9E-BA9D-1D7E857B8170}" destId="{13D43E7F-C629-4392-8DFA-798CA15EBDCA}" srcOrd="20" destOrd="0" presId="urn:microsoft.com/office/officeart/2005/8/layout/radial6"/>
    <dgm:cxn modelId="{29CF43C1-BD73-45D1-9DC9-DE6333AEE6A8}" type="presParOf" srcId="{18F56016-1A26-4D9E-BA9D-1D7E857B8170}" destId="{011BCB2C-F3BF-4F0D-98F3-57095CE034D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1E96-5883-41F4-B729-84C3BA97EA99}">
      <dsp:nvSpPr>
        <dsp:cNvPr id="0" name=""/>
        <dsp:cNvSpPr/>
      </dsp:nvSpPr>
      <dsp:spPr>
        <a:xfrm>
          <a:off x="7157064" y="653399"/>
          <a:ext cx="148888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l" defTabSz="1066800">
            <a:lnSpc>
              <a:spcPct val="90000"/>
            </a:lnSpc>
            <a:spcBef>
              <a:spcPct val="0"/>
            </a:spcBef>
            <a:spcAft>
              <a:spcPct val="35000"/>
            </a:spcAft>
          </a:pPr>
          <a:r>
            <a:rPr lang="fa-IR" sz="2400" kern="1200" dirty="0" smtClean="0">
              <a:cs typeface="B Titr" panose="00000700000000000000" pitchFamily="2" charset="-78"/>
            </a:rPr>
            <a:t>رابطه ترتیبی</a:t>
          </a:r>
          <a:endParaRPr lang="en-US" sz="2400" kern="1200" dirty="0">
            <a:cs typeface="B Titr" panose="00000700000000000000" pitchFamily="2" charset="-78"/>
          </a:endParaRPr>
        </a:p>
      </dsp:txBody>
      <dsp:txXfrm>
        <a:off x="7157064" y="653399"/>
        <a:ext cx="1488880" cy="1287000"/>
      </dsp:txXfrm>
    </dsp:sp>
    <dsp:sp modelId="{CA5A658F-5303-40B0-9577-1BF6A91244A3}">
      <dsp:nvSpPr>
        <dsp:cNvPr id="0" name=""/>
        <dsp:cNvSpPr/>
      </dsp:nvSpPr>
      <dsp:spPr>
        <a:xfrm rot="10800000">
          <a:off x="6859288" y="653399"/>
          <a:ext cx="297776" cy="128700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2A8C2-83B0-4DC2-9769-09C34E20232A}">
      <dsp:nvSpPr>
        <dsp:cNvPr id="0" name=""/>
        <dsp:cNvSpPr/>
      </dsp:nvSpPr>
      <dsp:spPr>
        <a:xfrm>
          <a:off x="4343" y="653399"/>
          <a:ext cx="6735834" cy="1287000"/>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cs typeface="B Mitra" panose="00000400000000000000" pitchFamily="2" charset="-78"/>
            </a:rPr>
            <a:t>شروع یک فاز به اتمام فاز قبل از آن بستگی دارد.</a:t>
          </a:r>
          <a:endParaRPr lang="en-US" sz="2400" kern="1200" dirty="0">
            <a:cs typeface="B Mitra" panose="00000400000000000000" pitchFamily="2" charset="-78"/>
          </a:endParaRPr>
        </a:p>
      </dsp:txBody>
      <dsp:txXfrm>
        <a:off x="4343" y="653399"/>
        <a:ext cx="6735834" cy="1287000"/>
      </dsp:txXfrm>
    </dsp:sp>
    <dsp:sp modelId="{B4947AE0-E857-4A18-AA57-2485B54F8003}">
      <dsp:nvSpPr>
        <dsp:cNvPr id="0" name=""/>
        <dsp:cNvSpPr/>
      </dsp:nvSpPr>
      <dsp:spPr>
        <a:xfrm>
          <a:off x="7157064" y="2174400"/>
          <a:ext cx="148888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l" defTabSz="1066800">
            <a:lnSpc>
              <a:spcPct val="90000"/>
            </a:lnSpc>
            <a:spcBef>
              <a:spcPct val="0"/>
            </a:spcBef>
            <a:spcAft>
              <a:spcPct val="35000"/>
            </a:spcAft>
          </a:pPr>
          <a:r>
            <a:rPr lang="fa-IR" sz="2400" kern="1200" dirty="0" smtClean="0">
              <a:cs typeface="B Titr" panose="00000700000000000000" pitchFamily="2" charset="-78"/>
            </a:rPr>
            <a:t>رابطه همپوشانی</a:t>
          </a:r>
          <a:endParaRPr lang="en-US" sz="2400" kern="1200" dirty="0">
            <a:cs typeface="B Titr" panose="00000700000000000000" pitchFamily="2" charset="-78"/>
          </a:endParaRPr>
        </a:p>
      </dsp:txBody>
      <dsp:txXfrm>
        <a:off x="7157064" y="2174400"/>
        <a:ext cx="1488880" cy="1287000"/>
      </dsp:txXfrm>
    </dsp:sp>
    <dsp:sp modelId="{7E9F2F5D-1CB4-498A-B49A-47A615DBAD3F}">
      <dsp:nvSpPr>
        <dsp:cNvPr id="0" name=""/>
        <dsp:cNvSpPr/>
      </dsp:nvSpPr>
      <dsp:spPr>
        <a:xfrm rot="10800000">
          <a:off x="6859288" y="2174400"/>
          <a:ext cx="297776" cy="128700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3F98F-BA6E-4E81-B411-8A51ABD650A3}">
      <dsp:nvSpPr>
        <dsp:cNvPr id="0" name=""/>
        <dsp:cNvSpPr/>
      </dsp:nvSpPr>
      <dsp:spPr>
        <a:xfrm>
          <a:off x="4343" y="2174400"/>
          <a:ext cx="6735834" cy="1287000"/>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cs typeface="B Mitra" panose="00000400000000000000" pitchFamily="2" charset="-78"/>
            </a:rPr>
            <a:t>شروع یک فاز ممکن است قبل از اتمام فاز ماقبل خود اتفاق افتد.</a:t>
          </a:r>
          <a:endParaRPr lang="en-US" sz="2400" kern="1200" dirty="0">
            <a:cs typeface="B Mitra" panose="00000400000000000000" pitchFamily="2" charset="-78"/>
          </a:endParaRPr>
        </a:p>
      </dsp:txBody>
      <dsp:txXfrm>
        <a:off x="4343" y="2174400"/>
        <a:ext cx="6735834"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5296B-85B2-485A-BA5E-5B44F9E5AF8C}">
      <dsp:nvSpPr>
        <dsp:cNvPr id="0" name=""/>
        <dsp:cNvSpPr/>
      </dsp:nvSpPr>
      <dsp:spPr>
        <a:xfrm>
          <a:off x="3500" y="794069"/>
          <a:ext cx="2105551" cy="2526661"/>
        </a:xfrm>
        <a:prstGeom prst="roundRect">
          <a:avLst>
            <a:gd name="adj" fmla="val 5000"/>
          </a:avLst>
        </a:prstGeom>
        <a:solidFill>
          <a:srgbClr val="FFFF00"/>
        </a:soli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endParaRPr lang="en-US" sz="2400" kern="1200">
            <a:solidFill>
              <a:sysClr val="windowText" lastClr="000000"/>
            </a:solidFill>
            <a:cs typeface="B Titr" panose="00000700000000000000" pitchFamily="2" charset="-78"/>
          </a:endParaRPr>
        </a:p>
      </dsp:txBody>
      <dsp:txXfrm rot="16200000">
        <a:off x="-821875" y="1619445"/>
        <a:ext cx="2071862" cy="421110"/>
      </dsp:txXfrm>
    </dsp:sp>
    <dsp:sp modelId="{1D3D6B0D-1B78-48F0-82D4-2F710A016BA9}">
      <dsp:nvSpPr>
        <dsp:cNvPr id="0" name=""/>
        <dsp:cNvSpPr/>
      </dsp:nvSpPr>
      <dsp:spPr>
        <a:xfrm>
          <a:off x="424610" y="794069"/>
          <a:ext cx="1568635" cy="2526661"/>
        </a:xfrm>
        <a:prstGeom prst="rect">
          <a:avLst/>
        </a:prstGeom>
        <a:noFill/>
        <a:ln>
          <a:noFill/>
        </a:ln>
        <a:effectLst>
          <a:outerShdw blurRad="57150" dist="25400" dir="5400000" algn="ctr" rotWithShape="0">
            <a:srgbClr val="000000">
              <a:alpha val="20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lvl="0" algn="ctr" defTabSz="1333500">
            <a:lnSpc>
              <a:spcPct val="90000"/>
            </a:lnSpc>
            <a:spcBef>
              <a:spcPct val="0"/>
            </a:spcBef>
            <a:spcAft>
              <a:spcPct val="35000"/>
            </a:spcAft>
          </a:pPr>
          <a:r>
            <a:rPr lang="fa-IR" sz="3000" kern="1200" dirty="0" smtClean="0">
              <a:solidFill>
                <a:sysClr val="windowText" lastClr="000000"/>
              </a:solidFill>
              <a:cs typeface="B Titr" panose="00000700000000000000" pitchFamily="2" charset="-78"/>
            </a:rPr>
            <a:t>فرایندهای آغازین</a:t>
          </a:r>
          <a:endParaRPr lang="en-US" sz="3000" kern="1200" dirty="0">
            <a:solidFill>
              <a:sysClr val="windowText" lastClr="000000"/>
            </a:solidFill>
            <a:cs typeface="B Titr" panose="00000700000000000000" pitchFamily="2" charset="-78"/>
          </a:endParaRPr>
        </a:p>
      </dsp:txBody>
      <dsp:txXfrm>
        <a:off x="424610" y="794069"/>
        <a:ext cx="1568635" cy="2526661"/>
      </dsp:txXfrm>
    </dsp:sp>
    <dsp:sp modelId="{0BD8A2DC-678B-41C8-B494-1A309BF64979}">
      <dsp:nvSpPr>
        <dsp:cNvPr id="0" name=""/>
        <dsp:cNvSpPr/>
      </dsp:nvSpPr>
      <dsp:spPr>
        <a:xfrm>
          <a:off x="2182745" y="794069"/>
          <a:ext cx="2105551" cy="2526661"/>
        </a:xfrm>
        <a:prstGeom prst="roundRect">
          <a:avLst>
            <a:gd name="adj" fmla="val 5000"/>
          </a:avLst>
        </a:prstGeom>
        <a:gradFill rotWithShape="0">
          <a:gsLst>
            <a:gs pos="0">
              <a:schemeClr val="accent5">
                <a:hueOff val="1067242"/>
                <a:satOff val="-14147"/>
                <a:lumOff val="-4444"/>
                <a:alphaOff val="0"/>
                <a:tint val="94000"/>
                <a:satMod val="103000"/>
                <a:lumMod val="102000"/>
              </a:schemeClr>
            </a:gs>
            <a:gs pos="50000">
              <a:schemeClr val="accent5">
                <a:hueOff val="1067242"/>
                <a:satOff val="-14147"/>
                <a:lumOff val="-4444"/>
                <a:alphaOff val="0"/>
                <a:shade val="100000"/>
                <a:satMod val="110000"/>
                <a:lumMod val="100000"/>
              </a:schemeClr>
            </a:gs>
            <a:gs pos="100000">
              <a:schemeClr val="accent5">
                <a:hueOff val="1067242"/>
                <a:satOff val="-14147"/>
                <a:lumOff val="-4444"/>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endParaRPr lang="en-US" sz="2400" kern="1200" dirty="0">
            <a:cs typeface="B Titr" panose="00000700000000000000" pitchFamily="2" charset="-78"/>
          </a:endParaRPr>
        </a:p>
      </dsp:txBody>
      <dsp:txXfrm rot="16200000">
        <a:off x="1357369" y="1619445"/>
        <a:ext cx="2071862" cy="421110"/>
      </dsp:txXfrm>
    </dsp:sp>
    <dsp:sp modelId="{F81A798F-625C-4A18-90CC-6E875EB9DC9F}">
      <dsp:nvSpPr>
        <dsp:cNvPr id="0" name=""/>
        <dsp:cNvSpPr/>
      </dsp:nvSpPr>
      <dsp:spPr>
        <a:xfrm rot="5400000">
          <a:off x="2007738" y="2800723"/>
          <a:ext cx="371069" cy="315832"/>
        </a:xfrm>
        <a:prstGeom prst="flowChartExtra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B53108F-9217-4ECB-AE35-A1340A9208C0}">
      <dsp:nvSpPr>
        <dsp:cNvPr id="0" name=""/>
        <dsp:cNvSpPr/>
      </dsp:nvSpPr>
      <dsp:spPr>
        <a:xfrm>
          <a:off x="2603856" y="794069"/>
          <a:ext cx="1568635" cy="2526661"/>
        </a:xfrm>
        <a:prstGeom prst="rect">
          <a:avLst/>
        </a:prstGeom>
        <a:noFill/>
        <a:ln>
          <a:noFill/>
        </a:ln>
        <a:effectLst>
          <a:outerShdw blurRad="57150" dist="25400" dir="5400000" algn="ctr" rotWithShape="0">
            <a:srgbClr val="000000">
              <a:alpha val="20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lvl="0" algn="ctr" defTabSz="1333500">
            <a:lnSpc>
              <a:spcPct val="90000"/>
            </a:lnSpc>
            <a:spcBef>
              <a:spcPct val="0"/>
            </a:spcBef>
            <a:spcAft>
              <a:spcPct val="35000"/>
            </a:spcAft>
          </a:pPr>
          <a:r>
            <a:rPr lang="fa-IR" sz="3000" kern="1200" dirty="0" smtClean="0">
              <a:cs typeface="B Titr" panose="00000700000000000000" pitchFamily="2" charset="-78"/>
            </a:rPr>
            <a:t>آماده سازی و سازماندهی</a:t>
          </a:r>
          <a:endParaRPr lang="en-US" sz="3000" kern="1200" dirty="0">
            <a:cs typeface="B Titr" panose="00000700000000000000" pitchFamily="2" charset="-78"/>
          </a:endParaRPr>
        </a:p>
      </dsp:txBody>
      <dsp:txXfrm>
        <a:off x="2603856" y="794069"/>
        <a:ext cx="1568635" cy="2526661"/>
      </dsp:txXfrm>
    </dsp:sp>
    <dsp:sp modelId="{B137864C-64C4-4EA3-9B52-D6E6298F47ED}">
      <dsp:nvSpPr>
        <dsp:cNvPr id="0" name=""/>
        <dsp:cNvSpPr/>
      </dsp:nvSpPr>
      <dsp:spPr>
        <a:xfrm>
          <a:off x="4361991" y="794069"/>
          <a:ext cx="2105551" cy="2526661"/>
        </a:xfrm>
        <a:prstGeom prst="roundRect">
          <a:avLst>
            <a:gd name="adj" fmla="val 5000"/>
          </a:avLst>
        </a:prstGeom>
        <a:solidFill>
          <a:srgbClr val="92D050"/>
        </a:soli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endParaRPr lang="en-US" sz="2400" kern="1200" dirty="0">
            <a:cs typeface="B Titr" panose="00000700000000000000" pitchFamily="2" charset="-78"/>
          </a:endParaRPr>
        </a:p>
      </dsp:txBody>
      <dsp:txXfrm rot="16200000">
        <a:off x="3536615" y="1619445"/>
        <a:ext cx="2071862" cy="421110"/>
      </dsp:txXfrm>
    </dsp:sp>
    <dsp:sp modelId="{ABBBE1D0-A292-455A-B788-D4FA3F77A657}">
      <dsp:nvSpPr>
        <dsp:cNvPr id="0" name=""/>
        <dsp:cNvSpPr/>
      </dsp:nvSpPr>
      <dsp:spPr>
        <a:xfrm rot="5400000">
          <a:off x="4186984" y="2800723"/>
          <a:ext cx="371069" cy="315832"/>
        </a:xfrm>
        <a:prstGeom prst="flowChartExtract">
          <a:avLst/>
        </a:prstGeom>
        <a:solidFill>
          <a:schemeClr val="lt1">
            <a:hueOff val="0"/>
            <a:satOff val="0"/>
            <a:lumOff val="0"/>
            <a:alphaOff val="0"/>
          </a:schemeClr>
        </a:solidFill>
        <a:ln w="9525" cap="flat" cmpd="sng" algn="ctr">
          <a:solidFill>
            <a:schemeClr val="accent5">
              <a:hueOff val="1600863"/>
              <a:satOff val="-21221"/>
              <a:lumOff val="-6666"/>
              <a:alphaOff val="0"/>
            </a:schemeClr>
          </a:solidFill>
          <a:prstDash val="solid"/>
        </a:ln>
        <a:effectLst/>
      </dsp:spPr>
      <dsp:style>
        <a:lnRef idx="1">
          <a:scrgbClr r="0" g="0" b="0"/>
        </a:lnRef>
        <a:fillRef idx="1">
          <a:scrgbClr r="0" g="0" b="0"/>
        </a:fillRef>
        <a:effectRef idx="2">
          <a:scrgbClr r="0" g="0" b="0"/>
        </a:effectRef>
        <a:fontRef idx="minor"/>
      </dsp:style>
    </dsp:sp>
    <dsp:sp modelId="{9C42EEAB-699B-48B3-8598-7497D6DECDF0}">
      <dsp:nvSpPr>
        <dsp:cNvPr id="0" name=""/>
        <dsp:cNvSpPr/>
      </dsp:nvSpPr>
      <dsp:spPr>
        <a:xfrm>
          <a:off x="4783101" y="794069"/>
          <a:ext cx="1568635" cy="2526661"/>
        </a:xfrm>
        <a:prstGeom prst="rect">
          <a:avLst/>
        </a:prstGeom>
        <a:noFill/>
        <a:ln>
          <a:noFill/>
        </a:ln>
        <a:effectLst>
          <a:outerShdw blurRad="57150" dist="25400" dir="5400000" algn="ctr" rotWithShape="0">
            <a:srgbClr val="000000">
              <a:alpha val="20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lvl="0" algn="ctr" defTabSz="1333500">
            <a:lnSpc>
              <a:spcPct val="90000"/>
            </a:lnSpc>
            <a:spcBef>
              <a:spcPct val="0"/>
            </a:spcBef>
            <a:spcAft>
              <a:spcPct val="35000"/>
            </a:spcAft>
          </a:pPr>
          <a:r>
            <a:rPr lang="fa-IR" sz="3000" kern="1200" dirty="0" smtClean="0">
              <a:cs typeface="B Titr" panose="00000700000000000000" pitchFamily="2" charset="-78"/>
            </a:rPr>
            <a:t>انجام فعالیت های پروژه</a:t>
          </a:r>
          <a:endParaRPr lang="en-US" sz="3000" kern="1200" dirty="0">
            <a:cs typeface="B Titr" panose="00000700000000000000" pitchFamily="2" charset="-78"/>
          </a:endParaRPr>
        </a:p>
      </dsp:txBody>
      <dsp:txXfrm>
        <a:off x="4783101" y="794069"/>
        <a:ext cx="1568635" cy="2526661"/>
      </dsp:txXfrm>
    </dsp:sp>
    <dsp:sp modelId="{346CC724-ADF7-433A-994B-1DC53E71CFF9}">
      <dsp:nvSpPr>
        <dsp:cNvPr id="0" name=""/>
        <dsp:cNvSpPr/>
      </dsp:nvSpPr>
      <dsp:spPr>
        <a:xfrm>
          <a:off x="6541236" y="794069"/>
          <a:ext cx="2105551" cy="2526661"/>
        </a:xfrm>
        <a:prstGeom prst="roundRect">
          <a:avLst>
            <a:gd name="adj" fmla="val 5000"/>
          </a:avLst>
        </a:prstGeom>
        <a:gradFill rotWithShape="0">
          <a:gsLst>
            <a:gs pos="0">
              <a:schemeClr val="accent5">
                <a:hueOff val="3201725"/>
                <a:satOff val="-42442"/>
                <a:lumOff val="-13333"/>
                <a:alphaOff val="0"/>
                <a:tint val="94000"/>
                <a:satMod val="103000"/>
                <a:lumMod val="102000"/>
              </a:schemeClr>
            </a:gs>
            <a:gs pos="50000">
              <a:schemeClr val="accent5">
                <a:hueOff val="3201725"/>
                <a:satOff val="-42442"/>
                <a:lumOff val="-13333"/>
                <a:alphaOff val="0"/>
                <a:shade val="100000"/>
                <a:satMod val="110000"/>
                <a:lumMod val="100000"/>
              </a:schemeClr>
            </a:gs>
            <a:gs pos="100000">
              <a:schemeClr val="accent5">
                <a:hueOff val="3201725"/>
                <a:satOff val="-42442"/>
                <a:lumOff val="-13333"/>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endParaRPr lang="en-US" sz="2400" kern="1200" dirty="0">
            <a:cs typeface="B Titr" panose="00000700000000000000" pitchFamily="2" charset="-78"/>
          </a:endParaRPr>
        </a:p>
      </dsp:txBody>
      <dsp:txXfrm rot="16200000">
        <a:off x="5715860" y="1619445"/>
        <a:ext cx="2071862" cy="421110"/>
      </dsp:txXfrm>
    </dsp:sp>
    <dsp:sp modelId="{C18D78EC-8E61-4A68-8207-D0DEFE7BB86E}">
      <dsp:nvSpPr>
        <dsp:cNvPr id="0" name=""/>
        <dsp:cNvSpPr/>
      </dsp:nvSpPr>
      <dsp:spPr>
        <a:xfrm rot="5400000">
          <a:off x="6366229" y="2800723"/>
          <a:ext cx="371069" cy="315832"/>
        </a:xfrm>
        <a:prstGeom prst="flowChartExtract">
          <a:avLst/>
        </a:prstGeom>
        <a:solidFill>
          <a:schemeClr val="lt1">
            <a:hueOff val="0"/>
            <a:satOff val="0"/>
            <a:lumOff val="0"/>
            <a:alphaOff val="0"/>
          </a:schemeClr>
        </a:solidFill>
        <a:ln w="9525" cap="flat" cmpd="sng" algn="ctr">
          <a:solidFill>
            <a:schemeClr val="accent5">
              <a:hueOff val="3201725"/>
              <a:satOff val="-42442"/>
              <a:lumOff val="-13333"/>
              <a:alphaOff val="0"/>
            </a:schemeClr>
          </a:solidFill>
          <a:prstDash val="solid"/>
        </a:ln>
        <a:effectLst/>
      </dsp:spPr>
      <dsp:style>
        <a:lnRef idx="1">
          <a:scrgbClr r="0" g="0" b="0"/>
        </a:lnRef>
        <a:fillRef idx="1">
          <a:scrgbClr r="0" g="0" b="0"/>
        </a:fillRef>
        <a:effectRef idx="2">
          <a:scrgbClr r="0" g="0" b="0"/>
        </a:effectRef>
        <a:fontRef idx="minor"/>
      </dsp:style>
    </dsp:sp>
    <dsp:sp modelId="{A670B536-DBA8-447A-B86A-7A44D761ACC6}">
      <dsp:nvSpPr>
        <dsp:cNvPr id="0" name=""/>
        <dsp:cNvSpPr/>
      </dsp:nvSpPr>
      <dsp:spPr>
        <a:xfrm>
          <a:off x="6962346" y="794069"/>
          <a:ext cx="1568635" cy="2526661"/>
        </a:xfrm>
        <a:prstGeom prst="rect">
          <a:avLst/>
        </a:prstGeom>
        <a:noFill/>
        <a:ln>
          <a:noFill/>
        </a:ln>
        <a:effectLst>
          <a:outerShdw blurRad="57150" dist="25400" dir="5400000" algn="ctr" rotWithShape="0">
            <a:srgbClr val="000000">
              <a:alpha val="20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lvl="0" algn="ctr" defTabSz="1333500">
            <a:lnSpc>
              <a:spcPct val="90000"/>
            </a:lnSpc>
            <a:spcBef>
              <a:spcPct val="0"/>
            </a:spcBef>
            <a:spcAft>
              <a:spcPct val="35000"/>
            </a:spcAft>
          </a:pPr>
          <a:r>
            <a:rPr lang="fa-IR" sz="3000" kern="1200" dirty="0" smtClean="0">
              <a:cs typeface="B Titr" panose="00000700000000000000" pitchFamily="2" charset="-78"/>
            </a:rPr>
            <a:t>اختتامیه پروژه</a:t>
          </a:r>
          <a:endParaRPr lang="en-US" sz="3000" kern="1200" dirty="0">
            <a:cs typeface="B Titr" panose="00000700000000000000" pitchFamily="2" charset="-78"/>
          </a:endParaRPr>
        </a:p>
      </dsp:txBody>
      <dsp:txXfrm>
        <a:off x="6962346" y="794069"/>
        <a:ext cx="1568635" cy="2526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5F676-3AAA-4409-BC87-AF692185AFD1}">
      <dsp:nvSpPr>
        <dsp:cNvPr id="0" name=""/>
        <dsp:cNvSpPr/>
      </dsp:nvSpPr>
      <dsp:spPr>
        <a:xfrm>
          <a:off x="648771" y="0"/>
          <a:ext cx="7352744" cy="4114800"/>
        </a:xfrm>
        <a:prstGeom prst="rightArrow">
          <a:avLst/>
        </a:prstGeom>
        <a:gradFill rotWithShape="0">
          <a:gsLst>
            <a:gs pos="0">
              <a:schemeClr val="accent5">
                <a:tint val="40000"/>
                <a:hueOff val="0"/>
                <a:satOff val="0"/>
                <a:lumOff val="0"/>
                <a:alphaOff val="0"/>
                <a:tint val="94000"/>
                <a:satMod val="103000"/>
                <a:lumMod val="102000"/>
              </a:schemeClr>
            </a:gs>
            <a:gs pos="50000">
              <a:schemeClr val="accent5">
                <a:tint val="40000"/>
                <a:hueOff val="0"/>
                <a:satOff val="0"/>
                <a:lumOff val="0"/>
                <a:alphaOff val="0"/>
                <a:shade val="100000"/>
                <a:satMod val="110000"/>
                <a:lumMod val="100000"/>
              </a:schemeClr>
            </a:gs>
            <a:gs pos="100000">
              <a:schemeClr val="accent5">
                <a:tint val="40000"/>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63C30CB-EC80-4E41-9A55-570CDB24DA74}">
      <dsp:nvSpPr>
        <dsp:cNvPr id="0" name=""/>
        <dsp:cNvSpPr/>
      </dsp:nvSpPr>
      <dsp:spPr>
        <a:xfrm>
          <a:off x="1083" y="1234440"/>
          <a:ext cx="1355205" cy="1645920"/>
        </a:xfrm>
        <a:prstGeom prst="roundRect">
          <a:avLst/>
        </a:prstGeom>
        <a:solidFill>
          <a:schemeClr val="tx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cs typeface="B Mitra" pitchFamily="2" charset="-78"/>
            </a:rPr>
            <a:t>نیاز بشر</a:t>
          </a:r>
          <a:endParaRPr lang="en-US" sz="2600" kern="1200" dirty="0">
            <a:cs typeface="B Mitra" pitchFamily="2" charset="-78"/>
          </a:endParaRPr>
        </a:p>
      </dsp:txBody>
      <dsp:txXfrm>
        <a:off x="67239" y="1300596"/>
        <a:ext cx="1222893" cy="1513608"/>
      </dsp:txXfrm>
    </dsp:sp>
    <dsp:sp modelId="{6E0D90BA-E303-4F0A-9618-2A10676C9C04}">
      <dsp:nvSpPr>
        <dsp:cNvPr id="0" name=""/>
        <dsp:cNvSpPr/>
      </dsp:nvSpPr>
      <dsp:spPr>
        <a:xfrm>
          <a:off x="1459666" y="1234440"/>
          <a:ext cx="1355205" cy="1645920"/>
        </a:xfrm>
        <a:prstGeom prst="roundRect">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cs typeface="B Mitra" pitchFamily="2" charset="-78"/>
            </a:rPr>
            <a:t>تعریف پروژه</a:t>
          </a:r>
          <a:endParaRPr lang="en-US" sz="2600" kern="1200" dirty="0">
            <a:cs typeface="B Mitra" pitchFamily="2" charset="-78"/>
          </a:endParaRPr>
        </a:p>
      </dsp:txBody>
      <dsp:txXfrm>
        <a:off x="1525822" y="1300596"/>
        <a:ext cx="1222893" cy="1513608"/>
      </dsp:txXfrm>
    </dsp:sp>
    <dsp:sp modelId="{4F266A28-C44F-4FFD-BC6C-94DE7405F4C8}">
      <dsp:nvSpPr>
        <dsp:cNvPr id="0" name=""/>
        <dsp:cNvSpPr/>
      </dsp:nvSpPr>
      <dsp:spPr>
        <a:xfrm>
          <a:off x="2918249" y="1234440"/>
          <a:ext cx="1355205" cy="1645920"/>
        </a:xfrm>
        <a:prstGeom prst="roundRect">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cs typeface="B Mitra" pitchFamily="2" charset="-78"/>
            </a:rPr>
            <a:t>اجرای پروژه</a:t>
          </a:r>
          <a:endParaRPr lang="en-US" sz="2600" kern="1200" dirty="0">
            <a:cs typeface="B Mitra" pitchFamily="2" charset="-78"/>
          </a:endParaRPr>
        </a:p>
      </dsp:txBody>
      <dsp:txXfrm>
        <a:off x="2984405" y="1300596"/>
        <a:ext cx="1222893" cy="1513608"/>
      </dsp:txXfrm>
    </dsp:sp>
    <dsp:sp modelId="{C8D4D76C-EA12-4D4A-8A41-EE37204D3CBB}">
      <dsp:nvSpPr>
        <dsp:cNvPr id="0" name=""/>
        <dsp:cNvSpPr/>
      </dsp:nvSpPr>
      <dsp:spPr>
        <a:xfrm>
          <a:off x="4376832" y="1234440"/>
          <a:ext cx="1355205" cy="164592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cs typeface="B Mitra" pitchFamily="2" charset="-78"/>
            </a:rPr>
            <a:t>رفع نیاز</a:t>
          </a:r>
          <a:endParaRPr lang="en-US" sz="2600" kern="1200" dirty="0">
            <a:cs typeface="B Mitra" pitchFamily="2" charset="-78"/>
          </a:endParaRPr>
        </a:p>
      </dsp:txBody>
      <dsp:txXfrm>
        <a:off x="4442988" y="1300596"/>
        <a:ext cx="1222893" cy="1513608"/>
      </dsp:txXfrm>
    </dsp:sp>
    <dsp:sp modelId="{5088FEDD-916F-4BA2-9B58-87B8A39CF7D7}">
      <dsp:nvSpPr>
        <dsp:cNvPr id="0" name=""/>
        <dsp:cNvSpPr/>
      </dsp:nvSpPr>
      <dsp:spPr>
        <a:xfrm>
          <a:off x="5835415" y="1234440"/>
          <a:ext cx="1355205" cy="1645920"/>
        </a:xfrm>
        <a:prstGeom prst="roundRect">
          <a:avLst/>
        </a:prstGeom>
        <a:gradFill rotWithShape="0">
          <a:gsLst>
            <a:gs pos="0">
              <a:schemeClr val="accent5">
                <a:hueOff val="2561380"/>
                <a:satOff val="-33954"/>
                <a:lumOff val="-10666"/>
                <a:alphaOff val="0"/>
                <a:tint val="94000"/>
                <a:satMod val="103000"/>
                <a:lumMod val="102000"/>
              </a:schemeClr>
            </a:gs>
            <a:gs pos="50000">
              <a:schemeClr val="accent5">
                <a:hueOff val="2561380"/>
                <a:satOff val="-33954"/>
                <a:lumOff val="-10666"/>
                <a:alphaOff val="0"/>
                <a:shade val="100000"/>
                <a:satMod val="110000"/>
                <a:lumMod val="100000"/>
              </a:schemeClr>
            </a:gs>
            <a:gs pos="100000">
              <a:schemeClr val="accent5">
                <a:hueOff val="2561380"/>
                <a:satOff val="-33954"/>
                <a:lumOff val="-10666"/>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cs typeface="B Mitra" pitchFamily="2" charset="-78"/>
            </a:rPr>
            <a:t>توسعه نیاز</a:t>
          </a:r>
          <a:endParaRPr lang="en-US" sz="2600" kern="1200" dirty="0">
            <a:cs typeface="B Mitra" pitchFamily="2" charset="-78"/>
          </a:endParaRPr>
        </a:p>
      </dsp:txBody>
      <dsp:txXfrm>
        <a:off x="5901571" y="1300596"/>
        <a:ext cx="1222893" cy="1513608"/>
      </dsp:txXfrm>
    </dsp:sp>
    <dsp:sp modelId="{89D14BCE-4858-4697-9A8F-67E75AD4A17B}">
      <dsp:nvSpPr>
        <dsp:cNvPr id="0" name=""/>
        <dsp:cNvSpPr/>
      </dsp:nvSpPr>
      <dsp:spPr>
        <a:xfrm>
          <a:off x="7293998" y="1234440"/>
          <a:ext cx="1355205" cy="1645920"/>
        </a:xfrm>
        <a:prstGeom prst="roundRect">
          <a:avLst/>
        </a:prstGeom>
        <a:gradFill rotWithShape="0">
          <a:gsLst>
            <a:gs pos="0">
              <a:schemeClr val="accent5">
                <a:hueOff val="3201725"/>
                <a:satOff val="-42442"/>
                <a:lumOff val="-13333"/>
                <a:alphaOff val="0"/>
                <a:tint val="94000"/>
                <a:satMod val="103000"/>
                <a:lumMod val="102000"/>
              </a:schemeClr>
            </a:gs>
            <a:gs pos="50000">
              <a:schemeClr val="accent5">
                <a:hueOff val="3201725"/>
                <a:satOff val="-42442"/>
                <a:lumOff val="-13333"/>
                <a:alphaOff val="0"/>
                <a:shade val="100000"/>
                <a:satMod val="110000"/>
                <a:lumMod val="100000"/>
              </a:schemeClr>
            </a:gs>
            <a:gs pos="100000">
              <a:schemeClr val="accent5">
                <a:hueOff val="3201725"/>
                <a:satOff val="-42442"/>
                <a:lumOff val="-13333"/>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cs typeface="B Mitra" pitchFamily="2" charset="-78"/>
            </a:rPr>
            <a:t>تعریف پروژه های جدید</a:t>
          </a:r>
          <a:endParaRPr lang="en-US" sz="2600" kern="1200" dirty="0">
            <a:cs typeface="B Mitra" pitchFamily="2" charset="-78"/>
          </a:endParaRPr>
        </a:p>
      </dsp:txBody>
      <dsp:txXfrm>
        <a:off x="7360154" y="1300596"/>
        <a:ext cx="1222893" cy="1513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3B0C0-AFAF-4F1C-86F4-92AFB4DA1648}">
      <dsp:nvSpPr>
        <dsp:cNvPr id="0" name=""/>
        <dsp:cNvSpPr/>
      </dsp:nvSpPr>
      <dsp:spPr>
        <a:xfrm rot="5400000">
          <a:off x="6659044" y="212470"/>
          <a:ext cx="1399476" cy="979633"/>
        </a:xfrm>
        <a:prstGeom prst="chevron">
          <a:avLst/>
        </a:prstGeom>
        <a:solidFill>
          <a:srgbClr val="FFFF00"/>
        </a:solidFill>
        <a:ln w="9525" cap="flat" cmpd="sng" algn="ctr">
          <a:solidFill>
            <a:schemeClr val="accent3">
              <a:hueOff val="0"/>
              <a:satOff val="0"/>
              <a:lumOff val="0"/>
              <a:alphaOff val="0"/>
            </a:schemeClr>
          </a:solidFill>
          <a:prstDash val="solid"/>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solidFill>
                <a:sysClr val="windowText" lastClr="000000"/>
              </a:solidFill>
              <a:cs typeface="B Mitra" panose="00000400000000000000" pitchFamily="2" charset="-78"/>
            </a:rPr>
            <a:t>دانش</a:t>
          </a:r>
          <a:endParaRPr lang="en-US" sz="2000" b="1" kern="1200">
            <a:solidFill>
              <a:sysClr val="windowText" lastClr="000000"/>
            </a:solidFill>
            <a:cs typeface="B Mitra" panose="00000400000000000000" pitchFamily="2" charset="-78"/>
          </a:endParaRPr>
        </a:p>
      </dsp:txBody>
      <dsp:txXfrm rot="-5400000">
        <a:off x="6868966" y="492366"/>
        <a:ext cx="979633" cy="419843"/>
      </dsp:txXfrm>
    </dsp:sp>
    <dsp:sp modelId="{95F9ADB3-F8E2-47F9-AA26-2FE22E7C958D}">
      <dsp:nvSpPr>
        <dsp:cNvPr id="0" name=""/>
        <dsp:cNvSpPr/>
      </dsp:nvSpPr>
      <dsp:spPr>
        <a:xfrm rot="16200000">
          <a:off x="2979653" y="-2977104"/>
          <a:ext cx="909659" cy="686896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Mitra" panose="00000400000000000000" pitchFamily="2" charset="-78"/>
            </a:rPr>
            <a:t>مشخصا شامل اطلاعات مربوط به مدیریت پروژه می شود.</a:t>
          </a:r>
          <a:endParaRPr lang="en-US" sz="2000" kern="1200" dirty="0">
            <a:cs typeface="B Mitra" panose="00000400000000000000" pitchFamily="2" charset="-78"/>
          </a:endParaRPr>
        </a:p>
      </dsp:txBody>
      <dsp:txXfrm rot="5400000">
        <a:off x="44406" y="46955"/>
        <a:ext cx="6824560" cy="820847"/>
      </dsp:txXfrm>
    </dsp:sp>
    <dsp:sp modelId="{6BE0201D-AD92-4716-A9AE-067676BE76D9}">
      <dsp:nvSpPr>
        <dsp:cNvPr id="0" name=""/>
        <dsp:cNvSpPr/>
      </dsp:nvSpPr>
      <dsp:spPr>
        <a:xfrm rot="5400000">
          <a:off x="6659044" y="1415183"/>
          <a:ext cx="1399476" cy="979633"/>
        </a:xfrm>
        <a:prstGeom prst="chevron">
          <a:avLst/>
        </a:prstGeom>
        <a:solidFill>
          <a:srgbClr val="00B0F0"/>
        </a:solidFill>
        <a:ln w="9525" cap="flat" cmpd="sng" algn="ctr">
          <a:solidFill>
            <a:schemeClr val="accent3">
              <a:hueOff val="9177065"/>
              <a:satOff val="1507"/>
              <a:lumOff val="-1961"/>
              <a:alphaOff val="0"/>
            </a:schemeClr>
          </a:solidFill>
          <a:prstDash val="solid"/>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ysClr val="windowText" lastClr="000000"/>
              </a:solidFill>
              <a:cs typeface="B Mitra" panose="00000400000000000000" pitchFamily="2" charset="-78"/>
            </a:rPr>
            <a:t>عملکرد</a:t>
          </a:r>
          <a:endParaRPr lang="en-US" sz="1800" b="1" kern="1200" dirty="0">
            <a:solidFill>
              <a:sysClr val="windowText" lastClr="000000"/>
            </a:solidFill>
            <a:cs typeface="B Mitra" panose="00000400000000000000" pitchFamily="2" charset="-78"/>
          </a:endParaRPr>
        </a:p>
      </dsp:txBody>
      <dsp:txXfrm rot="-5400000">
        <a:off x="6868966" y="1695079"/>
        <a:ext cx="979633" cy="419843"/>
      </dsp:txXfrm>
    </dsp:sp>
    <dsp:sp modelId="{CEC730FE-6819-4B82-8E0E-AB251082FC6C}">
      <dsp:nvSpPr>
        <dsp:cNvPr id="0" name=""/>
        <dsp:cNvSpPr/>
      </dsp:nvSpPr>
      <dsp:spPr>
        <a:xfrm rot="16200000">
          <a:off x="2979653" y="-1774391"/>
          <a:ext cx="909659" cy="6868966"/>
        </a:xfrm>
        <a:prstGeom prst="round2SameRect">
          <a:avLst/>
        </a:prstGeom>
        <a:solidFill>
          <a:schemeClr val="lt1">
            <a:alpha val="90000"/>
            <a:hueOff val="0"/>
            <a:satOff val="0"/>
            <a:lumOff val="0"/>
            <a:alphaOff val="0"/>
          </a:schemeClr>
        </a:solidFill>
        <a:ln w="9525" cap="flat" cmpd="sng" algn="ctr">
          <a:solidFill>
            <a:schemeClr val="accent3">
              <a:hueOff val="9177065"/>
              <a:satOff val="1507"/>
              <a:lumOff val="-196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Mitra" panose="00000400000000000000" pitchFamily="2" charset="-78"/>
            </a:rPr>
            <a:t>به مهارت پیاده سازی دانش مدیریت پروژه در اجرا باز می گردد.</a:t>
          </a:r>
          <a:endParaRPr lang="en-US" sz="2000" kern="1200" dirty="0">
            <a:cs typeface="B Mitra" panose="00000400000000000000" pitchFamily="2" charset="-78"/>
          </a:endParaRPr>
        </a:p>
      </dsp:txBody>
      <dsp:txXfrm rot="5400000">
        <a:off x="44406" y="1249668"/>
        <a:ext cx="6824560" cy="820847"/>
      </dsp:txXfrm>
    </dsp:sp>
    <dsp:sp modelId="{392FFA9E-5D39-4346-95D9-1F79B8927B7C}">
      <dsp:nvSpPr>
        <dsp:cNvPr id="0" name=""/>
        <dsp:cNvSpPr/>
      </dsp:nvSpPr>
      <dsp:spPr>
        <a:xfrm rot="5400000">
          <a:off x="6659044" y="2617895"/>
          <a:ext cx="1399476" cy="979633"/>
        </a:xfrm>
        <a:prstGeom prst="chevron">
          <a:avLst/>
        </a:prstGeom>
        <a:solidFill>
          <a:srgbClr val="FF0000"/>
        </a:solidFill>
        <a:ln w="9525" cap="flat" cmpd="sng" algn="ctr">
          <a:solidFill>
            <a:schemeClr val="accent3">
              <a:hueOff val="18354130"/>
              <a:satOff val="3014"/>
              <a:lumOff val="-3921"/>
              <a:alphaOff val="0"/>
            </a:schemeClr>
          </a:solidFill>
          <a:prstDash val="solid"/>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ysClr val="windowText" lastClr="000000"/>
              </a:solidFill>
              <a:cs typeface="B Mitra" panose="00000400000000000000" pitchFamily="2" charset="-78"/>
            </a:rPr>
            <a:t>خصوصیات شخصیتی</a:t>
          </a:r>
          <a:endParaRPr lang="en-US" sz="1800" b="1" kern="1200" dirty="0">
            <a:solidFill>
              <a:sysClr val="windowText" lastClr="000000"/>
            </a:solidFill>
            <a:cs typeface="B Mitra" panose="00000400000000000000" pitchFamily="2" charset="-78"/>
          </a:endParaRPr>
        </a:p>
      </dsp:txBody>
      <dsp:txXfrm rot="-5400000">
        <a:off x="6868966" y="2897791"/>
        <a:ext cx="979633" cy="419843"/>
      </dsp:txXfrm>
    </dsp:sp>
    <dsp:sp modelId="{D2C618F1-ACC3-4B50-BF80-57CA29C715C9}">
      <dsp:nvSpPr>
        <dsp:cNvPr id="0" name=""/>
        <dsp:cNvSpPr/>
      </dsp:nvSpPr>
      <dsp:spPr>
        <a:xfrm rot="16200000">
          <a:off x="2979414" y="-571439"/>
          <a:ext cx="910138" cy="6868966"/>
        </a:xfrm>
        <a:prstGeom prst="round2SameRect">
          <a:avLst/>
        </a:prstGeom>
        <a:solidFill>
          <a:schemeClr val="lt1">
            <a:alpha val="90000"/>
            <a:hueOff val="0"/>
            <a:satOff val="0"/>
            <a:lumOff val="0"/>
            <a:alphaOff val="0"/>
          </a:schemeClr>
        </a:solidFill>
        <a:ln w="9525" cap="flat" cmpd="sng" algn="ctr">
          <a:solidFill>
            <a:schemeClr val="accent3">
              <a:hueOff val="18354130"/>
              <a:satOff val="3014"/>
              <a:lumOff val="-392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Mitra" panose="00000400000000000000" pitchFamily="2" charset="-78"/>
            </a:rPr>
            <a:t>اصولا به رفتار مدیر پروژه در حین پیاده سازی مفاهیم مدیریت پروژه باز می گردد. توانایی های رهبری و سازماندهی</a:t>
          </a:r>
          <a:endParaRPr lang="en-US" sz="2000" kern="1200" dirty="0">
            <a:cs typeface="B Mitra" panose="00000400000000000000" pitchFamily="2" charset="-78"/>
          </a:endParaRPr>
        </a:p>
      </dsp:txBody>
      <dsp:txXfrm rot="5400000">
        <a:off x="44430" y="2452403"/>
        <a:ext cx="6824537" cy="821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CE0C-2160-4140-966D-08BBEC84AE32}">
      <dsp:nvSpPr>
        <dsp:cNvPr id="0" name=""/>
        <dsp:cNvSpPr/>
      </dsp:nvSpPr>
      <dsp:spPr>
        <a:xfrm>
          <a:off x="2685747" y="-99792"/>
          <a:ext cx="5777573" cy="5777573"/>
        </a:xfrm>
        <a:prstGeom prst="circularArrow">
          <a:avLst>
            <a:gd name="adj1" fmla="val 5544"/>
            <a:gd name="adj2" fmla="val 330680"/>
            <a:gd name="adj3" fmla="val 14994542"/>
            <a:gd name="adj4" fmla="val 16680375"/>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166E60-667F-498F-8A26-4DB073425197}">
      <dsp:nvSpPr>
        <dsp:cNvPr id="0" name=""/>
        <dsp:cNvSpPr/>
      </dsp:nvSpPr>
      <dsp:spPr>
        <a:xfrm>
          <a:off x="4986595" y="1053"/>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راهبری</a:t>
          </a:r>
          <a:endParaRPr lang="en-US" sz="1600" b="1" kern="1200" dirty="0">
            <a:cs typeface="B Mitra" panose="00000400000000000000" pitchFamily="2" charset="-78"/>
          </a:endParaRPr>
        </a:p>
      </dsp:txBody>
      <dsp:txXfrm>
        <a:off x="5015296" y="29754"/>
        <a:ext cx="1118476" cy="530537"/>
      </dsp:txXfrm>
    </dsp:sp>
    <dsp:sp modelId="{BD7C4A73-A8E9-425B-AFC9-13C3BE56C5C5}">
      <dsp:nvSpPr>
        <dsp:cNvPr id="0" name=""/>
        <dsp:cNvSpPr/>
      </dsp:nvSpPr>
      <dsp:spPr>
        <a:xfrm>
          <a:off x="6218487" y="331137"/>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هدایت</a:t>
          </a:r>
          <a:endParaRPr lang="en-US" sz="1600" b="1" kern="1200" dirty="0">
            <a:cs typeface="B Mitra" panose="00000400000000000000" pitchFamily="2" charset="-78"/>
          </a:endParaRPr>
        </a:p>
      </dsp:txBody>
      <dsp:txXfrm>
        <a:off x="6247188" y="359838"/>
        <a:ext cx="1118476" cy="530537"/>
      </dsp:txXfrm>
    </dsp:sp>
    <dsp:sp modelId="{83DE51C4-3DFE-4754-9504-A1D0A6AD381F}">
      <dsp:nvSpPr>
        <dsp:cNvPr id="0" name=""/>
        <dsp:cNvSpPr/>
      </dsp:nvSpPr>
      <dsp:spPr>
        <a:xfrm>
          <a:off x="7120294" y="1232945"/>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ایجاد گروه</a:t>
          </a:r>
          <a:endParaRPr lang="en-US" sz="1600" b="1" kern="1200" dirty="0">
            <a:cs typeface="B Mitra" panose="00000400000000000000" pitchFamily="2" charset="-78"/>
          </a:endParaRPr>
        </a:p>
      </dsp:txBody>
      <dsp:txXfrm>
        <a:off x="7148995" y="1261646"/>
        <a:ext cx="1118476" cy="530537"/>
      </dsp:txXfrm>
    </dsp:sp>
    <dsp:sp modelId="{B51DD88C-3C38-4382-ACBF-C422D16292AD}">
      <dsp:nvSpPr>
        <dsp:cNvPr id="0" name=""/>
        <dsp:cNvSpPr/>
      </dsp:nvSpPr>
      <dsp:spPr>
        <a:xfrm>
          <a:off x="7450379" y="2464837"/>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انگیزه</a:t>
          </a:r>
          <a:endParaRPr lang="en-US" sz="1600" b="1" kern="1200" dirty="0">
            <a:cs typeface="B Mitra" panose="00000400000000000000" pitchFamily="2" charset="-78"/>
          </a:endParaRPr>
        </a:p>
      </dsp:txBody>
      <dsp:txXfrm>
        <a:off x="7479080" y="2493538"/>
        <a:ext cx="1118476" cy="530537"/>
      </dsp:txXfrm>
    </dsp:sp>
    <dsp:sp modelId="{ED711F23-8FE9-4D79-900F-DAE451273DC7}">
      <dsp:nvSpPr>
        <dsp:cNvPr id="0" name=""/>
        <dsp:cNvSpPr/>
      </dsp:nvSpPr>
      <dsp:spPr>
        <a:xfrm>
          <a:off x="7120294" y="3696729"/>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ارتباط</a:t>
          </a:r>
          <a:endParaRPr lang="en-US" sz="1600" b="1" kern="1200" dirty="0">
            <a:cs typeface="B Mitra" panose="00000400000000000000" pitchFamily="2" charset="-78"/>
          </a:endParaRPr>
        </a:p>
      </dsp:txBody>
      <dsp:txXfrm>
        <a:off x="7148995" y="3725430"/>
        <a:ext cx="1118476" cy="530537"/>
      </dsp:txXfrm>
    </dsp:sp>
    <dsp:sp modelId="{5B7BFF79-BA12-4849-9570-89BDEDC5660C}">
      <dsp:nvSpPr>
        <dsp:cNvPr id="0" name=""/>
        <dsp:cNvSpPr/>
      </dsp:nvSpPr>
      <dsp:spPr>
        <a:xfrm>
          <a:off x="6218487" y="4598536"/>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تاثیرگذاری</a:t>
          </a:r>
          <a:endParaRPr lang="en-US" sz="1600" b="1" kern="1200" dirty="0">
            <a:cs typeface="B Mitra" panose="00000400000000000000" pitchFamily="2" charset="-78"/>
          </a:endParaRPr>
        </a:p>
      </dsp:txBody>
      <dsp:txXfrm>
        <a:off x="6247188" y="4627237"/>
        <a:ext cx="1118476" cy="530537"/>
      </dsp:txXfrm>
    </dsp:sp>
    <dsp:sp modelId="{B4F5B57E-83C1-4D80-AEA6-34FCE66238F2}">
      <dsp:nvSpPr>
        <dsp:cNvPr id="0" name=""/>
        <dsp:cNvSpPr/>
      </dsp:nvSpPr>
      <dsp:spPr>
        <a:xfrm>
          <a:off x="4986595" y="4928621"/>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تصمیم گیری</a:t>
          </a:r>
          <a:endParaRPr lang="en-US" sz="1600" b="1" kern="1200" dirty="0">
            <a:cs typeface="B Mitra" panose="00000400000000000000" pitchFamily="2" charset="-78"/>
          </a:endParaRPr>
        </a:p>
      </dsp:txBody>
      <dsp:txXfrm>
        <a:off x="5015296" y="4957322"/>
        <a:ext cx="1118476" cy="530537"/>
      </dsp:txXfrm>
    </dsp:sp>
    <dsp:sp modelId="{502A882E-469C-406A-AA19-2466B15CECAB}">
      <dsp:nvSpPr>
        <dsp:cNvPr id="0" name=""/>
        <dsp:cNvSpPr/>
      </dsp:nvSpPr>
      <dsp:spPr>
        <a:xfrm>
          <a:off x="3287873" y="4593095"/>
          <a:ext cx="1441180"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آگاهی سیاسی و فرهنگی</a:t>
          </a:r>
          <a:endParaRPr lang="en-US" sz="1600" b="1" kern="1200" dirty="0">
            <a:cs typeface="B Mitra" panose="00000400000000000000" pitchFamily="2" charset="-78"/>
          </a:endParaRPr>
        </a:p>
      </dsp:txBody>
      <dsp:txXfrm>
        <a:off x="3316574" y="4621796"/>
        <a:ext cx="1383778" cy="530537"/>
      </dsp:txXfrm>
    </dsp:sp>
    <dsp:sp modelId="{ED43BAA9-375C-4FB7-A9D7-1A4D76875EB7}">
      <dsp:nvSpPr>
        <dsp:cNvPr id="0" name=""/>
        <dsp:cNvSpPr/>
      </dsp:nvSpPr>
      <dsp:spPr>
        <a:xfrm>
          <a:off x="2852895" y="3696729"/>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مذاکره</a:t>
          </a:r>
          <a:endParaRPr lang="en-US" sz="1600" b="1" kern="1200" dirty="0">
            <a:cs typeface="B Mitra" panose="00000400000000000000" pitchFamily="2" charset="-78"/>
          </a:endParaRPr>
        </a:p>
      </dsp:txBody>
      <dsp:txXfrm>
        <a:off x="2881596" y="3725430"/>
        <a:ext cx="1118476" cy="530537"/>
      </dsp:txXfrm>
    </dsp:sp>
    <dsp:sp modelId="{136EE84D-3905-4E27-9CCD-6DE1E813597D}">
      <dsp:nvSpPr>
        <dsp:cNvPr id="0" name=""/>
        <dsp:cNvSpPr/>
      </dsp:nvSpPr>
      <dsp:spPr>
        <a:xfrm>
          <a:off x="2522811" y="2464837"/>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اعتمادسازی</a:t>
          </a:r>
          <a:endParaRPr lang="en-US" sz="1600" b="1" kern="1200" dirty="0">
            <a:cs typeface="B Mitra" panose="00000400000000000000" pitchFamily="2" charset="-78"/>
          </a:endParaRPr>
        </a:p>
      </dsp:txBody>
      <dsp:txXfrm>
        <a:off x="2551512" y="2493538"/>
        <a:ext cx="1118476" cy="530537"/>
      </dsp:txXfrm>
    </dsp:sp>
    <dsp:sp modelId="{FB10A36D-E67C-4B25-A817-FB0E81803683}">
      <dsp:nvSpPr>
        <dsp:cNvPr id="0" name=""/>
        <dsp:cNvSpPr/>
      </dsp:nvSpPr>
      <dsp:spPr>
        <a:xfrm>
          <a:off x="2852895" y="1232945"/>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مدیریت تضاد</a:t>
          </a:r>
          <a:endParaRPr lang="en-US" sz="1600" b="1" kern="1200" dirty="0">
            <a:cs typeface="B Mitra" panose="00000400000000000000" pitchFamily="2" charset="-78"/>
          </a:endParaRPr>
        </a:p>
      </dsp:txBody>
      <dsp:txXfrm>
        <a:off x="2881596" y="1261646"/>
        <a:ext cx="1118476" cy="530537"/>
      </dsp:txXfrm>
    </dsp:sp>
    <dsp:sp modelId="{35C0A508-4D9E-4708-8029-CD3942E714C3}">
      <dsp:nvSpPr>
        <dsp:cNvPr id="0" name=""/>
        <dsp:cNvSpPr/>
      </dsp:nvSpPr>
      <dsp:spPr>
        <a:xfrm>
          <a:off x="3754703" y="331137"/>
          <a:ext cx="1175878" cy="587939"/>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1" kern="1200" dirty="0" smtClean="0">
              <a:cs typeface="B Mitra" panose="00000400000000000000" pitchFamily="2" charset="-78"/>
            </a:rPr>
            <a:t>مربی گری</a:t>
          </a:r>
          <a:endParaRPr lang="en-US" sz="1600" b="1" kern="1200" dirty="0">
            <a:cs typeface="B Mitra" panose="00000400000000000000" pitchFamily="2" charset="-78"/>
          </a:endParaRPr>
        </a:p>
      </dsp:txBody>
      <dsp:txXfrm>
        <a:off x="3783404" y="359838"/>
        <a:ext cx="1118476" cy="5305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BCB2C-F3BF-4F0D-98F3-57095CE034D4}">
      <dsp:nvSpPr>
        <dsp:cNvPr id="0" name=""/>
        <dsp:cNvSpPr/>
      </dsp:nvSpPr>
      <dsp:spPr>
        <a:xfrm>
          <a:off x="2268382" y="519591"/>
          <a:ext cx="4113522" cy="4113522"/>
        </a:xfrm>
        <a:prstGeom prst="blockArc">
          <a:avLst>
            <a:gd name="adj1" fmla="val 13114286"/>
            <a:gd name="adj2" fmla="val 16200000"/>
            <a:gd name="adj3" fmla="val 3907"/>
          </a:avLst>
        </a:prstGeom>
        <a:gradFill rotWithShape="0">
          <a:gsLst>
            <a:gs pos="0">
              <a:schemeClr val="accent5">
                <a:hueOff val="3201725"/>
                <a:satOff val="-42442"/>
                <a:lumOff val="-13333"/>
                <a:alphaOff val="0"/>
                <a:tint val="94000"/>
                <a:satMod val="103000"/>
                <a:lumMod val="102000"/>
              </a:schemeClr>
            </a:gs>
            <a:gs pos="50000">
              <a:schemeClr val="accent5">
                <a:hueOff val="3201725"/>
                <a:satOff val="-42442"/>
                <a:lumOff val="-13333"/>
                <a:alphaOff val="0"/>
                <a:shade val="100000"/>
                <a:satMod val="110000"/>
                <a:lumMod val="100000"/>
              </a:schemeClr>
            </a:gs>
            <a:gs pos="100000">
              <a:schemeClr val="accent5">
                <a:hueOff val="3201725"/>
                <a:satOff val="-42442"/>
                <a:lumOff val="-13333"/>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1EB5696D-A015-4DDD-99B8-F54D0DCB54C9}">
      <dsp:nvSpPr>
        <dsp:cNvPr id="0" name=""/>
        <dsp:cNvSpPr/>
      </dsp:nvSpPr>
      <dsp:spPr>
        <a:xfrm>
          <a:off x="2268382" y="519591"/>
          <a:ext cx="4113522" cy="4113522"/>
        </a:xfrm>
        <a:prstGeom prst="blockArc">
          <a:avLst>
            <a:gd name="adj1" fmla="val 10028571"/>
            <a:gd name="adj2" fmla="val 13114286"/>
            <a:gd name="adj3" fmla="val 3907"/>
          </a:avLst>
        </a:prstGeom>
        <a:gradFill rotWithShape="0">
          <a:gsLst>
            <a:gs pos="0">
              <a:schemeClr val="accent5">
                <a:hueOff val="2668104"/>
                <a:satOff val="-35368"/>
                <a:lumOff val="-11111"/>
                <a:alphaOff val="0"/>
                <a:tint val="94000"/>
                <a:satMod val="103000"/>
                <a:lumMod val="102000"/>
              </a:schemeClr>
            </a:gs>
            <a:gs pos="50000">
              <a:schemeClr val="accent5">
                <a:hueOff val="2668104"/>
                <a:satOff val="-35368"/>
                <a:lumOff val="-11111"/>
                <a:alphaOff val="0"/>
                <a:shade val="100000"/>
                <a:satMod val="110000"/>
                <a:lumMod val="100000"/>
              </a:schemeClr>
            </a:gs>
            <a:gs pos="100000">
              <a:schemeClr val="accent5">
                <a:hueOff val="2668104"/>
                <a:satOff val="-35368"/>
                <a:lumOff val="-11111"/>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D74C4C9B-B565-4122-814F-D407E346A903}">
      <dsp:nvSpPr>
        <dsp:cNvPr id="0" name=""/>
        <dsp:cNvSpPr/>
      </dsp:nvSpPr>
      <dsp:spPr>
        <a:xfrm>
          <a:off x="2268382" y="519591"/>
          <a:ext cx="4113522" cy="4113522"/>
        </a:xfrm>
        <a:prstGeom prst="blockArc">
          <a:avLst>
            <a:gd name="adj1" fmla="val 6942857"/>
            <a:gd name="adj2" fmla="val 10028571"/>
            <a:gd name="adj3" fmla="val 3907"/>
          </a:avLst>
        </a:prstGeom>
        <a:gradFill rotWithShape="0">
          <a:gsLst>
            <a:gs pos="0">
              <a:schemeClr val="accent5">
                <a:hueOff val="2134483"/>
                <a:satOff val="-28295"/>
                <a:lumOff val="-8889"/>
                <a:alphaOff val="0"/>
                <a:tint val="94000"/>
                <a:satMod val="103000"/>
                <a:lumMod val="102000"/>
              </a:schemeClr>
            </a:gs>
            <a:gs pos="50000">
              <a:schemeClr val="accent5">
                <a:hueOff val="2134483"/>
                <a:satOff val="-28295"/>
                <a:lumOff val="-8889"/>
                <a:alphaOff val="0"/>
                <a:shade val="100000"/>
                <a:satMod val="110000"/>
                <a:lumMod val="100000"/>
              </a:schemeClr>
            </a:gs>
            <a:gs pos="100000">
              <a:schemeClr val="accent5">
                <a:hueOff val="2134483"/>
                <a:satOff val="-28295"/>
                <a:lumOff val="-8889"/>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D6CE127B-E023-40BC-ACED-BD691008578A}">
      <dsp:nvSpPr>
        <dsp:cNvPr id="0" name=""/>
        <dsp:cNvSpPr/>
      </dsp:nvSpPr>
      <dsp:spPr>
        <a:xfrm>
          <a:off x="2268382" y="519591"/>
          <a:ext cx="4113522" cy="4113522"/>
        </a:xfrm>
        <a:prstGeom prst="blockArc">
          <a:avLst>
            <a:gd name="adj1" fmla="val 3857143"/>
            <a:gd name="adj2" fmla="val 6942857"/>
            <a:gd name="adj3" fmla="val 3907"/>
          </a:avLst>
        </a:prstGeom>
        <a:gradFill rotWithShape="0">
          <a:gsLst>
            <a:gs pos="0">
              <a:schemeClr val="accent5">
                <a:hueOff val="1600863"/>
                <a:satOff val="-21221"/>
                <a:lumOff val="-6666"/>
                <a:alphaOff val="0"/>
                <a:tint val="94000"/>
                <a:satMod val="103000"/>
                <a:lumMod val="102000"/>
              </a:schemeClr>
            </a:gs>
            <a:gs pos="50000">
              <a:schemeClr val="accent5">
                <a:hueOff val="1600863"/>
                <a:satOff val="-21221"/>
                <a:lumOff val="-6666"/>
                <a:alphaOff val="0"/>
                <a:shade val="100000"/>
                <a:satMod val="110000"/>
                <a:lumMod val="100000"/>
              </a:schemeClr>
            </a:gs>
            <a:gs pos="100000">
              <a:schemeClr val="accent5">
                <a:hueOff val="1600863"/>
                <a:satOff val="-21221"/>
                <a:lumOff val="-6666"/>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5F41ACA7-8DEF-4E15-99C9-167745235899}">
      <dsp:nvSpPr>
        <dsp:cNvPr id="0" name=""/>
        <dsp:cNvSpPr/>
      </dsp:nvSpPr>
      <dsp:spPr>
        <a:xfrm>
          <a:off x="2268382" y="519591"/>
          <a:ext cx="4113522" cy="4113522"/>
        </a:xfrm>
        <a:prstGeom prst="blockArc">
          <a:avLst>
            <a:gd name="adj1" fmla="val 771429"/>
            <a:gd name="adj2" fmla="val 3857143"/>
            <a:gd name="adj3" fmla="val 3907"/>
          </a:avLst>
        </a:prstGeom>
        <a:gradFill rotWithShape="0">
          <a:gsLst>
            <a:gs pos="0">
              <a:schemeClr val="accent5">
                <a:hueOff val="1067242"/>
                <a:satOff val="-14147"/>
                <a:lumOff val="-4444"/>
                <a:alphaOff val="0"/>
                <a:tint val="94000"/>
                <a:satMod val="103000"/>
                <a:lumMod val="102000"/>
              </a:schemeClr>
            </a:gs>
            <a:gs pos="50000">
              <a:schemeClr val="accent5">
                <a:hueOff val="1067242"/>
                <a:satOff val="-14147"/>
                <a:lumOff val="-4444"/>
                <a:alphaOff val="0"/>
                <a:shade val="100000"/>
                <a:satMod val="110000"/>
                <a:lumMod val="100000"/>
              </a:schemeClr>
            </a:gs>
            <a:gs pos="100000">
              <a:schemeClr val="accent5">
                <a:hueOff val="1067242"/>
                <a:satOff val="-14147"/>
                <a:lumOff val="-4444"/>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007F8AC2-1E5D-49C3-BB89-926D03E77CCF}">
      <dsp:nvSpPr>
        <dsp:cNvPr id="0" name=""/>
        <dsp:cNvSpPr/>
      </dsp:nvSpPr>
      <dsp:spPr>
        <a:xfrm>
          <a:off x="2268382" y="519591"/>
          <a:ext cx="4113522" cy="4113522"/>
        </a:xfrm>
        <a:prstGeom prst="blockArc">
          <a:avLst>
            <a:gd name="adj1" fmla="val 19285714"/>
            <a:gd name="adj2" fmla="val 771429"/>
            <a:gd name="adj3" fmla="val 3907"/>
          </a:avLst>
        </a:prstGeom>
        <a:gradFill rotWithShape="0">
          <a:gsLst>
            <a:gs pos="0">
              <a:schemeClr val="accent5">
                <a:hueOff val="533621"/>
                <a:satOff val="-7074"/>
                <a:lumOff val="-2222"/>
                <a:alphaOff val="0"/>
                <a:tint val="94000"/>
                <a:satMod val="103000"/>
                <a:lumMod val="102000"/>
              </a:schemeClr>
            </a:gs>
            <a:gs pos="50000">
              <a:schemeClr val="accent5">
                <a:hueOff val="533621"/>
                <a:satOff val="-7074"/>
                <a:lumOff val="-2222"/>
                <a:alphaOff val="0"/>
                <a:shade val="100000"/>
                <a:satMod val="110000"/>
                <a:lumMod val="100000"/>
              </a:schemeClr>
            </a:gs>
            <a:gs pos="100000">
              <a:schemeClr val="accent5">
                <a:hueOff val="533621"/>
                <a:satOff val="-7074"/>
                <a:lumOff val="-2222"/>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4EC79982-1342-409F-9E0B-AF727E030B5D}">
      <dsp:nvSpPr>
        <dsp:cNvPr id="0" name=""/>
        <dsp:cNvSpPr/>
      </dsp:nvSpPr>
      <dsp:spPr>
        <a:xfrm>
          <a:off x="2268382" y="519591"/>
          <a:ext cx="4113522" cy="4113522"/>
        </a:xfrm>
        <a:prstGeom prst="blockArc">
          <a:avLst>
            <a:gd name="adj1" fmla="val 16200000"/>
            <a:gd name="adj2" fmla="val 19285714"/>
            <a:gd name="adj3" fmla="val 3907"/>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3B9D0FE6-0BAE-421F-8F66-FC36E16D4212}">
      <dsp:nvSpPr>
        <dsp:cNvPr id="0" name=""/>
        <dsp:cNvSpPr/>
      </dsp:nvSpPr>
      <dsp:spPr>
        <a:xfrm>
          <a:off x="3527906" y="1779114"/>
          <a:ext cx="1594474" cy="1594474"/>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dirty="0" smtClean="0">
              <a:solidFill>
                <a:schemeClr val="bg1"/>
              </a:solidFill>
              <a:cs typeface="B Mitra" panose="00000400000000000000" pitchFamily="2" charset="-78"/>
            </a:rPr>
            <a:t>تیم پروژه</a:t>
          </a:r>
          <a:endParaRPr lang="en-US" sz="3200" b="1" kern="1200" dirty="0">
            <a:solidFill>
              <a:schemeClr val="bg1"/>
            </a:solidFill>
            <a:cs typeface="B Mitra" panose="00000400000000000000" pitchFamily="2" charset="-78"/>
          </a:endParaRPr>
        </a:p>
      </dsp:txBody>
      <dsp:txXfrm>
        <a:off x="3761411" y="2012619"/>
        <a:ext cx="1127464" cy="1127464"/>
      </dsp:txXfrm>
    </dsp:sp>
    <dsp:sp modelId="{6F0EA810-178E-4DC6-B7B0-0ECFAE90A80F}">
      <dsp:nvSpPr>
        <dsp:cNvPr id="0" name=""/>
        <dsp:cNvSpPr/>
      </dsp:nvSpPr>
      <dsp:spPr>
        <a:xfrm>
          <a:off x="3767077" y="1705"/>
          <a:ext cx="1116132" cy="1116132"/>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2"/>
              </a:solidFill>
              <a:cs typeface="B Mitra" panose="00000400000000000000" pitchFamily="2" charset="-78"/>
            </a:rPr>
            <a:t>کارکنان مدیریتی پروژه</a:t>
          </a:r>
          <a:endParaRPr lang="en-US" sz="1600" b="1" kern="1200" dirty="0">
            <a:solidFill>
              <a:schemeClr val="tx2"/>
            </a:solidFill>
            <a:cs typeface="B Mitra" panose="00000400000000000000" pitchFamily="2" charset="-78"/>
          </a:endParaRPr>
        </a:p>
      </dsp:txBody>
      <dsp:txXfrm>
        <a:off x="3930531" y="165159"/>
        <a:ext cx="789224" cy="789224"/>
      </dsp:txXfrm>
    </dsp:sp>
    <dsp:sp modelId="{47034AC7-6212-41B6-A0C4-204F6748B825}">
      <dsp:nvSpPr>
        <dsp:cNvPr id="0" name=""/>
        <dsp:cNvSpPr/>
      </dsp:nvSpPr>
      <dsp:spPr>
        <a:xfrm>
          <a:off x="5343703" y="760968"/>
          <a:ext cx="1116132" cy="1116132"/>
        </a:xfrm>
        <a:prstGeom prst="ellipse">
          <a:avLst/>
        </a:prstGeom>
        <a:gradFill rotWithShape="0">
          <a:gsLst>
            <a:gs pos="0">
              <a:schemeClr val="accent5">
                <a:hueOff val="533621"/>
                <a:satOff val="-7074"/>
                <a:lumOff val="-2222"/>
                <a:alphaOff val="0"/>
                <a:tint val="94000"/>
                <a:satMod val="103000"/>
                <a:lumMod val="102000"/>
              </a:schemeClr>
            </a:gs>
            <a:gs pos="50000">
              <a:schemeClr val="accent5">
                <a:hueOff val="533621"/>
                <a:satOff val="-7074"/>
                <a:lumOff val="-2222"/>
                <a:alphaOff val="0"/>
                <a:shade val="100000"/>
                <a:satMod val="110000"/>
                <a:lumMod val="100000"/>
              </a:schemeClr>
            </a:gs>
            <a:gs pos="100000">
              <a:schemeClr val="accent5">
                <a:hueOff val="533621"/>
                <a:satOff val="-7074"/>
                <a:lumOff val="-2222"/>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2"/>
              </a:solidFill>
              <a:cs typeface="B Mitra" panose="00000400000000000000" pitchFamily="2" charset="-78"/>
            </a:rPr>
            <a:t>کارکنان پروژه</a:t>
          </a:r>
          <a:endParaRPr lang="en-US" sz="1600" b="1" kern="1200" dirty="0">
            <a:solidFill>
              <a:schemeClr val="tx2"/>
            </a:solidFill>
            <a:cs typeface="B Mitra" panose="00000400000000000000" pitchFamily="2" charset="-78"/>
          </a:endParaRPr>
        </a:p>
      </dsp:txBody>
      <dsp:txXfrm>
        <a:off x="5507157" y="924422"/>
        <a:ext cx="789224" cy="789224"/>
      </dsp:txXfrm>
    </dsp:sp>
    <dsp:sp modelId="{CF18FCF8-6626-47D6-B28F-81DFCBB61A38}">
      <dsp:nvSpPr>
        <dsp:cNvPr id="0" name=""/>
        <dsp:cNvSpPr/>
      </dsp:nvSpPr>
      <dsp:spPr>
        <a:xfrm>
          <a:off x="5733098" y="2467017"/>
          <a:ext cx="1116132" cy="1116132"/>
        </a:xfrm>
        <a:prstGeom prst="ellipse">
          <a:avLst/>
        </a:prstGeom>
        <a:gradFill rotWithShape="0">
          <a:gsLst>
            <a:gs pos="0">
              <a:schemeClr val="accent5">
                <a:hueOff val="1067242"/>
                <a:satOff val="-14147"/>
                <a:lumOff val="-4444"/>
                <a:alphaOff val="0"/>
                <a:tint val="94000"/>
                <a:satMod val="103000"/>
                <a:lumMod val="102000"/>
              </a:schemeClr>
            </a:gs>
            <a:gs pos="50000">
              <a:schemeClr val="accent5">
                <a:hueOff val="1067242"/>
                <a:satOff val="-14147"/>
                <a:lumOff val="-4444"/>
                <a:alphaOff val="0"/>
                <a:shade val="100000"/>
                <a:satMod val="110000"/>
                <a:lumMod val="100000"/>
              </a:schemeClr>
            </a:gs>
            <a:gs pos="100000">
              <a:schemeClr val="accent5">
                <a:hueOff val="1067242"/>
                <a:satOff val="-14147"/>
                <a:lumOff val="-4444"/>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2"/>
              </a:solidFill>
              <a:cs typeface="B Mitra" panose="00000400000000000000" pitchFamily="2" charset="-78"/>
            </a:rPr>
            <a:t>خبرگان حمایت کننده</a:t>
          </a:r>
          <a:endParaRPr lang="en-US" sz="1600" b="1" kern="1200" dirty="0">
            <a:solidFill>
              <a:schemeClr val="tx2"/>
            </a:solidFill>
            <a:cs typeface="B Mitra" panose="00000400000000000000" pitchFamily="2" charset="-78"/>
          </a:endParaRPr>
        </a:p>
      </dsp:txBody>
      <dsp:txXfrm>
        <a:off x="5896552" y="2630471"/>
        <a:ext cx="789224" cy="789224"/>
      </dsp:txXfrm>
    </dsp:sp>
    <dsp:sp modelId="{53D9F543-E61B-4F26-9013-4033A0721776}">
      <dsp:nvSpPr>
        <dsp:cNvPr id="0" name=""/>
        <dsp:cNvSpPr/>
      </dsp:nvSpPr>
      <dsp:spPr>
        <a:xfrm>
          <a:off x="4642039" y="3835162"/>
          <a:ext cx="1116132" cy="1116132"/>
        </a:xfrm>
        <a:prstGeom prst="ellipse">
          <a:avLst/>
        </a:prstGeom>
        <a:gradFill rotWithShape="0">
          <a:gsLst>
            <a:gs pos="0">
              <a:schemeClr val="accent5">
                <a:hueOff val="1600863"/>
                <a:satOff val="-21221"/>
                <a:lumOff val="-6666"/>
                <a:alphaOff val="0"/>
                <a:tint val="94000"/>
                <a:satMod val="103000"/>
                <a:lumMod val="102000"/>
              </a:schemeClr>
            </a:gs>
            <a:gs pos="50000">
              <a:schemeClr val="accent5">
                <a:hueOff val="1600863"/>
                <a:satOff val="-21221"/>
                <a:lumOff val="-6666"/>
                <a:alphaOff val="0"/>
                <a:shade val="100000"/>
                <a:satMod val="110000"/>
                <a:lumMod val="100000"/>
              </a:schemeClr>
            </a:gs>
            <a:gs pos="100000">
              <a:schemeClr val="accent5">
                <a:hueOff val="1600863"/>
                <a:satOff val="-21221"/>
                <a:lumOff val="-6666"/>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2"/>
              </a:solidFill>
              <a:cs typeface="B Mitra" panose="00000400000000000000" pitchFamily="2" charset="-78"/>
            </a:rPr>
            <a:t>استفاده کنندگان یا مشتریان</a:t>
          </a:r>
          <a:endParaRPr lang="en-US" sz="1600" b="1" kern="1200" dirty="0">
            <a:solidFill>
              <a:schemeClr val="tx2"/>
            </a:solidFill>
            <a:cs typeface="B Mitra" panose="00000400000000000000" pitchFamily="2" charset="-78"/>
          </a:endParaRPr>
        </a:p>
      </dsp:txBody>
      <dsp:txXfrm>
        <a:off x="4805493" y="3998616"/>
        <a:ext cx="789224" cy="789224"/>
      </dsp:txXfrm>
    </dsp:sp>
    <dsp:sp modelId="{FF3A656A-4F47-4AD1-A95F-B67AAEC5324A}">
      <dsp:nvSpPr>
        <dsp:cNvPr id="0" name=""/>
        <dsp:cNvSpPr/>
      </dsp:nvSpPr>
      <dsp:spPr>
        <a:xfrm>
          <a:off x="2892116" y="3835162"/>
          <a:ext cx="1116132" cy="1116132"/>
        </a:xfrm>
        <a:prstGeom prst="ellipse">
          <a:avLst/>
        </a:prstGeom>
        <a:gradFill rotWithShape="0">
          <a:gsLst>
            <a:gs pos="0">
              <a:schemeClr val="accent5">
                <a:hueOff val="2134483"/>
                <a:satOff val="-28295"/>
                <a:lumOff val="-8889"/>
                <a:alphaOff val="0"/>
                <a:tint val="94000"/>
                <a:satMod val="103000"/>
                <a:lumMod val="102000"/>
              </a:schemeClr>
            </a:gs>
            <a:gs pos="50000">
              <a:schemeClr val="accent5">
                <a:hueOff val="2134483"/>
                <a:satOff val="-28295"/>
                <a:lumOff val="-8889"/>
                <a:alphaOff val="0"/>
                <a:shade val="100000"/>
                <a:satMod val="110000"/>
                <a:lumMod val="100000"/>
              </a:schemeClr>
            </a:gs>
            <a:gs pos="100000">
              <a:schemeClr val="accent5">
                <a:hueOff val="2134483"/>
                <a:satOff val="-28295"/>
                <a:lumOff val="-8889"/>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2"/>
              </a:solidFill>
              <a:cs typeface="B Mitra" panose="00000400000000000000" pitchFamily="2" charset="-78"/>
            </a:rPr>
            <a:t>فروشندگان</a:t>
          </a:r>
          <a:endParaRPr lang="en-US" sz="1400" b="1" kern="1200" dirty="0">
            <a:solidFill>
              <a:schemeClr val="tx2"/>
            </a:solidFill>
            <a:cs typeface="B Mitra" panose="00000400000000000000" pitchFamily="2" charset="-78"/>
          </a:endParaRPr>
        </a:p>
      </dsp:txBody>
      <dsp:txXfrm>
        <a:off x="3055570" y="3998616"/>
        <a:ext cx="789224" cy="789224"/>
      </dsp:txXfrm>
    </dsp:sp>
    <dsp:sp modelId="{9FCF8624-269F-4EBE-A836-163C5FD5BADF}">
      <dsp:nvSpPr>
        <dsp:cNvPr id="0" name=""/>
        <dsp:cNvSpPr/>
      </dsp:nvSpPr>
      <dsp:spPr>
        <a:xfrm>
          <a:off x="1801057" y="2467017"/>
          <a:ext cx="1116132" cy="1116132"/>
        </a:xfrm>
        <a:prstGeom prst="ellipse">
          <a:avLst/>
        </a:prstGeom>
        <a:gradFill rotWithShape="0">
          <a:gsLst>
            <a:gs pos="0">
              <a:schemeClr val="accent5">
                <a:hueOff val="2668104"/>
                <a:satOff val="-35368"/>
                <a:lumOff val="-11111"/>
                <a:alphaOff val="0"/>
                <a:tint val="94000"/>
                <a:satMod val="103000"/>
                <a:lumMod val="102000"/>
              </a:schemeClr>
            </a:gs>
            <a:gs pos="50000">
              <a:schemeClr val="accent5">
                <a:hueOff val="2668104"/>
                <a:satOff val="-35368"/>
                <a:lumOff val="-11111"/>
                <a:alphaOff val="0"/>
                <a:shade val="100000"/>
                <a:satMod val="110000"/>
                <a:lumMod val="100000"/>
              </a:schemeClr>
            </a:gs>
            <a:gs pos="100000">
              <a:schemeClr val="accent5">
                <a:hueOff val="2668104"/>
                <a:satOff val="-35368"/>
                <a:lumOff val="-11111"/>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2"/>
              </a:solidFill>
              <a:cs typeface="B Mitra" panose="00000400000000000000" pitchFamily="2" charset="-78"/>
            </a:rPr>
            <a:t>اعضای همکاران تجاری</a:t>
          </a:r>
          <a:endParaRPr lang="en-US" sz="1600" b="1" kern="1200" dirty="0">
            <a:solidFill>
              <a:schemeClr val="tx2"/>
            </a:solidFill>
            <a:cs typeface="B Mitra" panose="00000400000000000000" pitchFamily="2" charset="-78"/>
          </a:endParaRPr>
        </a:p>
      </dsp:txBody>
      <dsp:txXfrm>
        <a:off x="1964511" y="2630471"/>
        <a:ext cx="789224" cy="789224"/>
      </dsp:txXfrm>
    </dsp:sp>
    <dsp:sp modelId="{DEBB475A-D9AA-4871-875C-92BF4D7AA66F}">
      <dsp:nvSpPr>
        <dsp:cNvPr id="0" name=""/>
        <dsp:cNvSpPr/>
      </dsp:nvSpPr>
      <dsp:spPr>
        <a:xfrm>
          <a:off x="2190451" y="760968"/>
          <a:ext cx="1116132" cy="1116132"/>
        </a:xfrm>
        <a:prstGeom prst="ellipse">
          <a:avLst/>
        </a:prstGeom>
        <a:gradFill rotWithShape="0">
          <a:gsLst>
            <a:gs pos="0">
              <a:schemeClr val="accent5">
                <a:hueOff val="3201725"/>
                <a:satOff val="-42442"/>
                <a:lumOff val="-13333"/>
                <a:alphaOff val="0"/>
                <a:tint val="94000"/>
                <a:satMod val="103000"/>
                <a:lumMod val="102000"/>
              </a:schemeClr>
            </a:gs>
            <a:gs pos="50000">
              <a:schemeClr val="accent5">
                <a:hueOff val="3201725"/>
                <a:satOff val="-42442"/>
                <a:lumOff val="-13333"/>
                <a:alphaOff val="0"/>
                <a:shade val="100000"/>
                <a:satMod val="110000"/>
                <a:lumMod val="100000"/>
              </a:schemeClr>
            </a:gs>
            <a:gs pos="100000">
              <a:schemeClr val="accent5">
                <a:hueOff val="3201725"/>
                <a:satOff val="-42442"/>
                <a:lumOff val="-13333"/>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2"/>
              </a:solidFill>
              <a:cs typeface="B Mitra" panose="00000400000000000000" pitchFamily="2" charset="-78"/>
            </a:rPr>
            <a:t>شرکای تجاری</a:t>
          </a:r>
          <a:endParaRPr lang="en-US" sz="1600" b="1" kern="1200" dirty="0">
            <a:solidFill>
              <a:schemeClr val="tx2"/>
            </a:solidFill>
            <a:cs typeface="B Mitra" panose="00000400000000000000" pitchFamily="2" charset="-78"/>
          </a:endParaRPr>
        </a:p>
      </dsp:txBody>
      <dsp:txXfrm>
        <a:off x="2353905" y="924422"/>
        <a:ext cx="789224" cy="789224"/>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B7D2D-88D5-49B2-A4AC-90B8F2F67A06}"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7C57E-895B-460E-A3EB-7065FAE82880}" type="slidenum">
              <a:rPr lang="en-US" smtClean="0"/>
              <a:t>‹#›</a:t>
            </a:fld>
            <a:endParaRPr lang="en-US"/>
          </a:p>
        </p:txBody>
      </p:sp>
    </p:spTree>
    <p:extLst>
      <p:ext uri="{BB962C8B-B14F-4D97-AF65-F5344CB8AC3E}">
        <p14:creationId xmlns:p14="http://schemas.microsoft.com/office/powerpoint/2010/main" val="35535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27C57E-895B-460E-A3EB-7065FAE82880}" type="slidenum">
              <a:rPr lang="en-US" smtClean="0"/>
              <a:t>2</a:t>
            </a:fld>
            <a:endParaRPr lang="en-US"/>
          </a:p>
        </p:txBody>
      </p:sp>
    </p:spTree>
    <p:extLst>
      <p:ext uri="{BB962C8B-B14F-4D97-AF65-F5344CB8AC3E}">
        <p14:creationId xmlns:p14="http://schemas.microsoft.com/office/powerpoint/2010/main" val="340876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7ACB1-596D-4C8A-918D-4F636A0C6CC3}" type="slidenum">
              <a:rPr lang="en-US" altLang="en-US"/>
              <a:pPr/>
              <a:t>24</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This is the first introduction to how we approach the management of projects. This is from the PMBOK: </a:t>
            </a:r>
          </a:p>
          <a:p>
            <a:r>
              <a:rPr lang="en-US" altLang="en-US"/>
              <a:t>Every project can be divided into 4 major phases: </a:t>
            </a:r>
          </a:p>
          <a:p>
            <a:r>
              <a:rPr lang="en-US" altLang="en-US"/>
              <a:t>Concept where we document the original idea and get funding for the next phase.</a:t>
            </a:r>
          </a:p>
          <a:p>
            <a:r>
              <a:rPr lang="en-US" altLang="en-US"/>
              <a:t>Planning where we detail the plan and get approval for the remainder. Execution (we do the work)/Control(we make sure everything follows the plan, react to problems, report progress)</a:t>
            </a:r>
          </a:p>
          <a:p>
            <a:r>
              <a:rPr lang="en-US" altLang="en-US"/>
              <a:t> Closing where we document what went right and wrong, and close up.</a:t>
            </a:r>
          </a:p>
          <a:p>
            <a:r>
              <a:rPr lang="en-US" altLang="en-US"/>
              <a:t>Note the line graph (and percentages) of effort expended. This is exactly the shape of the cost flow in an IT project, where 85-95% of the costs are people costs.</a:t>
            </a:r>
          </a:p>
          <a:p>
            <a:endParaRPr lang="en-US" altLang="en-US"/>
          </a:p>
        </p:txBody>
      </p:sp>
    </p:spTree>
    <p:extLst>
      <p:ext uri="{BB962C8B-B14F-4D97-AF65-F5344CB8AC3E}">
        <p14:creationId xmlns:p14="http://schemas.microsoft.com/office/powerpoint/2010/main" val="6905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AB6CA-C0F0-480B-93B7-5CE586D72C9A}" type="slidenum">
              <a:rPr lang="ar-SA" altLang="en-US"/>
              <a:pPr/>
              <a:t>32</a:t>
            </a:fld>
            <a:endParaRPr lang="en-US" altLang="en-US"/>
          </a:p>
        </p:txBody>
      </p:sp>
      <p:sp>
        <p:nvSpPr>
          <p:cNvPr id="677890" name="Rectangle 2"/>
          <p:cNvSpPr>
            <a:spLocks noGrp="1" noRot="1" noChangeAspect="1" noChangeArrowheads="1" noTextEdit="1"/>
          </p:cNvSpPr>
          <p:nvPr>
            <p:ph type="sldImg"/>
          </p:nvPr>
        </p:nvSpPr>
        <p:spPr>
          <a:xfrm>
            <a:off x="2673350" y="498475"/>
            <a:ext cx="4430713" cy="2492375"/>
          </a:xfrm>
          <a:ln/>
        </p:spPr>
      </p:sp>
      <p:sp>
        <p:nvSpPr>
          <p:cNvPr id="677891" name="Rectangle 3"/>
          <p:cNvSpPr>
            <a:spLocks noGrp="1" noChangeArrowheads="1"/>
          </p:cNvSpPr>
          <p:nvPr>
            <p:ph type="body" idx="1"/>
          </p:nvPr>
        </p:nvSpPr>
        <p:spPr/>
        <p:txBody>
          <a:bodyPr/>
          <a:lstStyle/>
          <a:p>
            <a:pPr algn="r" rtl="1"/>
            <a:r>
              <a:rPr lang="fa-IR" altLang="en-US"/>
              <a:t>ارزیابی: محیط خارج سازمان- محیط داخل سازمان – نیازهای ذینفعان – امکان پذیری انجام پروژه – ریسکهای موجود – تاثیرات مالی و غیر مالی ناشی از انجام پروژه</a:t>
            </a:r>
            <a:endParaRPr lang="en-US" altLang="en-US"/>
          </a:p>
          <a:p>
            <a:pPr algn="r" rtl="1"/>
            <a:r>
              <a:rPr lang="fa-IR" altLang="en-US"/>
              <a:t>سازماندهی: اجزای کار، پرسنل پروژه</a:t>
            </a:r>
          </a:p>
          <a:p>
            <a:pPr algn="r" rtl="1"/>
            <a:r>
              <a:rPr lang="fa-IR" altLang="en-US"/>
              <a:t>برنامه ریزی: برنامه ریزی زمان، هزینه، کیفیت، گستره و ...</a:t>
            </a:r>
          </a:p>
          <a:p>
            <a:pPr algn="r" rtl="1"/>
            <a:endParaRPr lang="fa-IR" altLang="en-US"/>
          </a:p>
          <a:p>
            <a:pPr algn="r" rtl="1"/>
            <a:r>
              <a:rPr lang="fa-IR" altLang="en-US"/>
              <a:t>یادگیری: در مرحله بستن پروژه، </a:t>
            </a:r>
            <a:r>
              <a:rPr lang="en-US" altLang="en-US"/>
              <a:t>Lessons learned</a:t>
            </a:r>
            <a:r>
              <a:rPr lang="fa-IR" altLang="en-US"/>
              <a:t>- مدیریت دانش در مدیریت پروژه</a:t>
            </a:r>
            <a:endParaRPr lang="en-US" altLang="en-US"/>
          </a:p>
          <a:p>
            <a:pPr algn="r" rtl="1"/>
            <a:endParaRPr lang="fa-IR" altLang="en-US"/>
          </a:p>
          <a:p>
            <a:pPr algn="r" rtl="1"/>
            <a:r>
              <a:rPr lang="fa-IR" altLang="en-US"/>
              <a:t>چرا حلقه است؟</a:t>
            </a:r>
          </a:p>
          <a:p>
            <a:pPr algn="r" rtl="1"/>
            <a:r>
              <a:rPr lang="fa-IR" altLang="en-US"/>
              <a:t>چند بار این حلقه بچرخد؟</a:t>
            </a:r>
          </a:p>
          <a:p>
            <a:pPr algn="r" rtl="1"/>
            <a:r>
              <a:rPr lang="fa-IR" altLang="en-US"/>
              <a:t>بدون هر کدام از این مراحل، این زنجیره پاره می شود!</a:t>
            </a:r>
          </a:p>
          <a:p>
            <a:pPr algn="r" rtl="1"/>
            <a:r>
              <a:rPr lang="fa-IR" altLang="en-US"/>
              <a:t>در ایران کجای این زنجیر می لنگد؟</a:t>
            </a:r>
            <a:endParaRPr lang="en-US" altLang="en-US"/>
          </a:p>
        </p:txBody>
      </p:sp>
    </p:spTree>
    <p:extLst>
      <p:ext uri="{BB962C8B-B14F-4D97-AF65-F5344CB8AC3E}">
        <p14:creationId xmlns:p14="http://schemas.microsoft.com/office/powerpoint/2010/main" val="213293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C20013-8FCC-4B9B-9D29-6559B05FF8B2}" type="slidenum">
              <a:rPr lang="en-US" smtClean="0"/>
              <a:pPr>
                <a:defRPr/>
              </a:pPr>
              <a:t>54</a:t>
            </a:fld>
            <a:endParaRPr lang="en-US"/>
          </a:p>
        </p:txBody>
      </p:sp>
    </p:spTree>
    <p:extLst>
      <p:ext uri="{BB962C8B-B14F-4D97-AF65-F5344CB8AC3E}">
        <p14:creationId xmlns:p14="http://schemas.microsoft.com/office/powerpoint/2010/main" val="361352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8EBD18B-2794-44E7-B3F6-28AB39733AC0}" type="datetime1">
              <a:rPr lang="en-US" smtClean="0"/>
              <a:t>10/22/2018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en-US" smtClean="0"/>
              <a:t>www.ravanshadnia.com-</a:t>
            </a:r>
            <a:r>
              <a:rPr lang="fa-IR" smtClean="0"/>
              <a:t>بخش دوم: پروژه و مدیریت پروژه</a:t>
            </a:r>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DDE7137-06C8-46CC-9FB6-70E74B847ABC}"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ctr">
              <a:lnSpc>
                <a:spcPct val="105000"/>
              </a:lnSpc>
              <a:defRPr sz="3900" baseline="0">
                <a:solidFill>
                  <a:schemeClr val="bg2"/>
                </a:solidFill>
                <a:cs typeface="B Titr" panose="00000700000000000000" pitchFamily="2"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cs typeface="B Nazani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87842393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358607-C692-495A-BB1A-60C46A23ABB6}" type="datetime1">
              <a:rPr lang="en-US" smtClean="0"/>
              <a:t>10/22/2018</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6" name="Slide Number Placeholder 5"/>
          <p:cNvSpPr>
            <a:spLocks noGrp="1"/>
          </p:cNvSpPr>
          <p:nvPr>
            <p:ph type="sldNum" sz="quarter" idx="12"/>
          </p:nvPr>
        </p:nvSpPr>
        <p:spPr/>
        <p:txBody>
          <a:bodyPr/>
          <a:lstStyle/>
          <a:p>
            <a:fld id="{4DDE7137-06C8-46CC-9FB6-70E74B847ABC}" type="slidenum">
              <a:rPr lang="en-US" smtClean="0"/>
              <a:t>‹#›</a:t>
            </a:fld>
            <a:endParaRPr lang="en-US"/>
          </a:p>
        </p:txBody>
      </p:sp>
    </p:spTree>
    <p:extLst>
      <p:ext uri="{BB962C8B-B14F-4D97-AF65-F5344CB8AC3E}">
        <p14:creationId xmlns:p14="http://schemas.microsoft.com/office/powerpoint/2010/main" val="206745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05126257-A9D7-4122-94F5-E6507F8D243D}" type="datetime1">
              <a:rPr lang="en-US" smtClean="0"/>
              <a:t>10/22/2018</a:t>
            </a:fld>
            <a:endParaRPr lang="en-US"/>
          </a:p>
        </p:txBody>
      </p:sp>
      <p:sp>
        <p:nvSpPr>
          <p:cNvPr id="5" name="Footer Placeholder 4"/>
          <p:cNvSpPr>
            <a:spLocks noGrp="1"/>
          </p:cNvSpPr>
          <p:nvPr>
            <p:ph type="ftr" sz="quarter" idx="11"/>
          </p:nvPr>
        </p:nvSpPr>
        <p:spPr>
          <a:xfrm>
            <a:off x="2933699" y="6296615"/>
            <a:ext cx="5959577" cy="365125"/>
          </a:xfrm>
        </p:spPr>
        <p:txBody>
          <a:bodyPr/>
          <a:lstStyle/>
          <a:p>
            <a:r>
              <a:rPr lang="en-US" smtClean="0"/>
              <a:t>www.ravanshadnia.com-</a:t>
            </a:r>
            <a:r>
              <a:rPr lang="fa-IR" smtClean="0"/>
              <a:t>بخش دوم: پروژه و مدیریت پروژه</a:t>
            </a:r>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DDE7137-06C8-46CC-9FB6-70E74B847AB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03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6B98EAC-6A19-4DB6-B6E3-4C3AB8AB8ACB}" type="datetime1">
              <a:rPr lang="en-US" smtClean="0"/>
              <a:t>10/22/2018</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ltLang="en-US" smtClean="0"/>
              <a:t>www.ravanshadnia.com-</a:t>
            </a:r>
            <a:r>
              <a:rPr lang="fa-IR" altLang="en-US" smtClean="0"/>
              <a:t>بخش دوم: پروژه و مدیریت پروژه</a:t>
            </a:r>
            <a:endParaRPr lang="en-US" altLang="en-US"/>
          </a:p>
        </p:txBody>
      </p:sp>
      <p:sp>
        <p:nvSpPr>
          <p:cNvPr id="7" name="Slide Number Placeholder 17"/>
          <p:cNvSpPr>
            <a:spLocks noGrp="1"/>
          </p:cNvSpPr>
          <p:nvPr>
            <p:ph type="sldNum" sz="quarter" idx="12"/>
          </p:nvPr>
        </p:nvSpPr>
        <p:spPr/>
        <p:txBody>
          <a:bodyPr/>
          <a:lstStyle>
            <a:lvl1pPr>
              <a:defRPr/>
            </a:lvl1pPr>
          </a:lstStyle>
          <a:p>
            <a:pPr>
              <a:defRPr/>
            </a:pPr>
            <a:fld id="{06A190C1-BB2A-4E54-9408-1A33E9680CC1}" type="slidenum">
              <a:rPr lang="ar-SA" altLang="en-US"/>
              <a:pPr>
                <a:defRPr/>
              </a:pPr>
              <a:t>‹#›</a:t>
            </a:fld>
            <a:endParaRPr lang="en-US" altLang="en-US"/>
          </a:p>
        </p:txBody>
      </p:sp>
    </p:spTree>
    <p:extLst>
      <p:ext uri="{BB962C8B-B14F-4D97-AF65-F5344CB8AC3E}">
        <p14:creationId xmlns:p14="http://schemas.microsoft.com/office/powerpoint/2010/main" val="37181504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6271" y="-6029"/>
            <a:ext cx="11141895" cy="1064267"/>
          </a:xfrm>
        </p:spPr>
        <p:txBody>
          <a:bodyPr/>
          <a:lstStyle>
            <a:lvl1pPr algn="ctr">
              <a:defRPr>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2178121"/>
            <a:ext cx="11704271" cy="4397340"/>
          </a:xfrm>
        </p:spPr>
        <p:txBody>
          <a:bodyPr/>
          <a:lstStyle>
            <a:lvl1pPr algn="r" rtl="1">
              <a:defRPr>
                <a:cs typeface="B Nazanin" panose="00000400000000000000" pitchFamily="2" charset="-78"/>
              </a:defRPr>
            </a:lvl1pPr>
            <a:lvl2pPr algn="r" rtl="1">
              <a:defRPr>
                <a:cs typeface="B Nazanin" panose="00000400000000000000" pitchFamily="2" charset="-78"/>
              </a:defRPr>
            </a:lvl2pPr>
            <a:lvl3pPr algn="r" rtl="1">
              <a:defRPr>
                <a:cs typeface="B Nazanin" panose="00000400000000000000" pitchFamily="2" charset="-78"/>
              </a:defRPr>
            </a:lvl3pPr>
            <a:lvl4pPr algn="r" rtl="1">
              <a:defRPr>
                <a:cs typeface="B Nazanin" panose="00000400000000000000" pitchFamily="2" charset="-78"/>
              </a:defRPr>
            </a:lvl4pPr>
            <a:lvl5pPr algn="r" rtl="1">
              <a:defRPr>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DA1B52-7667-49ED-826B-9CF058518ABF}" type="datetime1">
              <a:rPr lang="en-US" smtClean="0"/>
              <a:t>10/22/2018</a:t>
            </a:fld>
            <a:endParaRPr lang="en-US"/>
          </a:p>
        </p:txBody>
      </p:sp>
      <p:sp>
        <p:nvSpPr>
          <p:cNvPr id="5" name="Footer Placeholder 4"/>
          <p:cNvSpPr>
            <a:spLocks noGrp="1"/>
          </p:cNvSpPr>
          <p:nvPr>
            <p:ph type="ftr" sz="quarter" idx="11"/>
          </p:nvPr>
        </p:nvSpPr>
        <p:spPr>
          <a:xfrm>
            <a:off x="2872054" y="6575461"/>
            <a:ext cx="5667375" cy="262653"/>
          </a:xfrm>
        </p:spPr>
        <p:txBody>
          <a:bodyPr/>
          <a:lstStyle>
            <a:lvl1pPr algn="ctr">
              <a:defRPr>
                <a:cs typeface="B Nazanin" panose="00000400000000000000" pitchFamily="2" charset="-78"/>
              </a:defRPr>
            </a:lvl1pPr>
          </a:lstStyle>
          <a:p>
            <a:r>
              <a:rPr lang="en-US" smtClean="0"/>
              <a:t>www.ravanshadnia.com-</a:t>
            </a:r>
            <a:r>
              <a:rPr lang="fa-IR" smtClean="0"/>
              <a:t>بخش دوم: پروژه و مدیریت پروژه</a:t>
            </a:r>
            <a:endParaRPr lang="en-US" dirty="0"/>
          </a:p>
        </p:txBody>
      </p:sp>
      <p:sp>
        <p:nvSpPr>
          <p:cNvPr id="6" name="Slide Number Placeholder 5"/>
          <p:cNvSpPr>
            <a:spLocks noGrp="1"/>
          </p:cNvSpPr>
          <p:nvPr>
            <p:ph type="sldNum" sz="quarter" idx="12"/>
          </p:nvPr>
        </p:nvSpPr>
        <p:spPr>
          <a:xfrm>
            <a:off x="0" y="0"/>
            <a:ext cx="884286" cy="604269"/>
          </a:xfrm>
        </p:spPr>
        <p:txBody>
          <a:bodyPr/>
          <a:lstStyle/>
          <a:p>
            <a:fld id="{4DDE7137-06C8-46CC-9FB6-70E74B847ABC}" type="slidenum">
              <a:rPr lang="en-US" smtClean="0"/>
              <a:t>‹#›</a:t>
            </a:fld>
            <a:endParaRPr lang="en-US"/>
          </a:p>
        </p:txBody>
      </p:sp>
    </p:spTree>
    <p:extLst>
      <p:ext uri="{BB962C8B-B14F-4D97-AF65-F5344CB8AC3E}">
        <p14:creationId xmlns:p14="http://schemas.microsoft.com/office/powerpoint/2010/main" val="223507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EFAB15C-3667-488E-BA98-FD9C525D5DF4}" type="datetime1">
              <a:rPr lang="en-US" smtClean="0"/>
              <a:t>10/22/2018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en-US" smtClean="0"/>
              <a:t>www.ravanshadnia.com-</a:t>
            </a:r>
            <a:r>
              <a:rPr lang="fa-IR" smtClean="0"/>
              <a:t>بخش دوم: پروژه و مدیریت پروژه</a:t>
            </a:r>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DDE7137-06C8-46CC-9FB6-70E74B847AB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882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7BB91D-5392-4581-90C7-B8E9A2095F3B}" type="datetime1">
              <a:rPr lang="en-US" smtClean="0"/>
              <a:t>10/22/2018</a:t>
            </a:fld>
            <a:endParaRPr lang="en-US"/>
          </a:p>
        </p:txBody>
      </p:sp>
      <p:sp>
        <p:nvSpPr>
          <p:cNvPr id="6" name="Footer Placeholder 5"/>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7" name="Slide Number Placeholder 6"/>
          <p:cNvSpPr>
            <a:spLocks noGrp="1"/>
          </p:cNvSpPr>
          <p:nvPr>
            <p:ph type="sldNum" sz="quarter" idx="12"/>
          </p:nvPr>
        </p:nvSpPr>
        <p:spPr/>
        <p:txBody>
          <a:bodyPr/>
          <a:lstStyle/>
          <a:p>
            <a:fld id="{4DDE7137-06C8-46CC-9FB6-70E74B847ABC}" type="slidenum">
              <a:rPr lang="en-US" smtClean="0"/>
              <a:t>‹#›</a:t>
            </a:fld>
            <a:endParaRPr lang="en-US"/>
          </a:p>
        </p:txBody>
      </p:sp>
    </p:spTree>
    <p:extLst>
      <p:ext uri="{BB962C8B-B14F-4D97-AF65-F5344CB8AC3E}">
        <p14:creationId xmlns:p14="http://schemas.microsoft.com/office/powerpoint/2010/main" val="227603151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7FA66D-9174-49B1-9DD5-DDC4A5A5955C}" type="datetime1">
              <a:rPr lang="en-US" smtClean="0"/>
              <a:t>10/22/2018</a:t>
            </a:fld>
            <a:endParaRPr lang="en-US"/>
          </a:p>
        </p:txBody>
      </p:sp>
      <p:sp>
        <p:nvSpPr>
          <p:cNvPr id="8" name="Footer Placeholder 7"/>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9" name="Slide Number Placeholder 8"/>
          <p:cNvSpPr>
            <a:spLocks noGrp="1"/>
          </p:cNvSpPr>
          <p:nvPr>
            <p:ph type="sldNum" sz="quarter" idx="12"/>
          </p:nvPr>
        </p:nvSpPr>
        <p:spPr/>
        <p:txBody>
          <a:bodyPr/>
          <a:lstStyle/>
          <a:p>
            <a:fld id="{4DDE7137-06C8-46CC-9FB6-70E74B847ABC}" type="slidenum">
              <a:rPr lang="en-US" smtClean="0"/>
              <a:t>‹#›</a:t>
            </a:fld>
            <a:endParaRPr lang="en-US"/>
          </a:p>
        </p:txBody>
      </p:sp>
    </p:spTree>
    <p:extLst>
      <p:ext uri="{BB962C8B-B14F-4D97-AF65-F5344CB8AC3E}">
        <p14:creationId xmlns:p14="http://schemas.microsoft.com/office/powerpoint/2010/main" val="375713140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301E83-507C-4F60-B10C-42B90D415F3B}" type="datetime1">
              <a:rPr lang="en-US" smtClean="0"/>
              <a:t>10/22/2018</a:t>
            </a:fld>
            <a:endParaRPr lang="en-US"/>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5" name="Slide Number Placeholder 4"/>
          <p:cNvSpPr>
            <a:spLocks noGrp="1"/>
          </p:cNvSpPr>
          <p:nvPr>
            <p:ph type="sldNum" sz="quarter" idx="12"/>
          </p:nvPr>
        </p:nvSpPr>
        <p:spPr/>
        <p:txBody>
          <a:bodyPr/>
          <a:lstStyle/>
          <a:p>
            <a:fld id="{4DDE7137-06C8-46CC-9FB6-70E74B847ABC}" type="slidenum">
              <a:rPr lang="en-US" smtClean="0"/>
              <a:t>‹#›</a:t>
            </a:fld>
            <a:endParaRPr lang="en-US"/>
          </a:p>
        </p:txBody>
      </p:sp>
    </p:spTree>
    <p:extLst>
      <p:ext uri="{BB962C8B-B14F-4D97-AF65-F5344CB8AC3E}">
        <p14:creationId xmlns:p14="http://schemas.microsoft.com/office/powerpoint/2010/main" val="33843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4858886-C13C-4B1D-B2C4-496D94773681}" type="datetime1">
              <a:rPr lang="en-US" smtClean="0"/>
              <a:t>10/22/2018</a:t>
            </a:fld>
            <a:endParaRPr lang="en-US"/>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4" name="Slide Number Placeholder 3"/>
          <p:cNvSpPr>
            <a:spLocks noGrp="1"/>
          </p:cNvSpPr>
          <p:nvPr>
            <p:ph type="sldNum" sz="quarter" idx="12"/>
          </p:nvPr>
        </p:nvSpPr>
        <p:spPr/>
        <p:txBody>
          <a:bodyPr/>
          <a:lstStyle/>
          <a:p>
            <a:fld id="{4DDE7137-06C8-46CC-9FB6-70E74B847ABC}" type="slidenum">
              <a:rPr lang="en-US" smtClean="0"/>
              <a:t>‹#›</a:t>
            </a:fld>
            <a:endParaRPr lang="en-US"/>
          </a:p>
        </p:txBody>
      </p:sp>
    </p:spTree>
    <p:extLst>
      <p:ext uri="{BB962C8B-B14F-4D97-AF65-F5344CB8AC3E}">
        <p14:creationId xmlns:p14="http://schemas.microsoft.com/office/powerpoint/2010/main" val="296481208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3245DCC-3C7A-4F0C-8254-6BF16D859FD0}" type="datetime1">
              <a:rPr lang="en-US" smtClean="0"/>
              <a:t>10/22/2018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smtClean="0"/>
              <a:t>www.ravanshadnia.com-</a:t>
            </a:r>
            <a:r>
              <a:rPr lang="fa-IR" smtClean="0"/>
              <a:t>بخش دوم: پروژه و مدیریت پروژه</a:t>
            </a:r>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DDE7137-06C8-46CC-9FB6-70E74B847ABC}" type="slidenum">
              <a:rPr lang="en-US" smtClean="0"/>
              <a:t>‹#›</a:t>
            </a:fld>
            <a:endParaRPr lang="en-US"/>
          </a:p>
        </p:txBody>
      </p:sp>
    </p:spTree>
    <p:extLst>
      <p:ext uri="{BB962C8B-B14F-4D97-AF65-F5344CB8AC3E}">
        <p14:creationId xmlns:p14="http://schemas.microsoft.com/office/powerpoint/2010/main" val="266906548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CCC5308-AB32-4396-987D-79221DCF04D1}" type="datetime1">
              <a:rPr lang="en-US" smtClean="0"/>
              <a:t>10/22/2018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smtClean="0"/>
              <a:t>www.ravanshadnia.com-</a:t>
            </a:r>
            <a:r>
              <a:rPr lang="fa-IR" smtClean="0"/>
              <a:t>بخش دوم: پروژه و مدیریت پروژه</a:t>
            </a:r>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DDE7137-06C8-46CC-9FB6-70E74B847ABC}" type="slidenum">
              <a:rPr lang="en-US" smtClean="0"/>
              <a:t>‹#›</a:t>
            </a:fld>
            <a:endParaRPr lang="en-US"/>
          </a:p>
        </p:txBody>
      </p:sp>
    </p:spTree>
    <p:extLst>
      <p:ext uri="{BB962C8B-B14F-4D97-AF65-F5344CB8AC3E}">
        <p14:creationId xmlns:p14="http://schemas.microsoft.com/office/powerpoint/2010/main" val="157722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99C6E2C-AA8F-43EF-9620-0F5E4D94C792}" type="datetime1">
              <a:rPr lang="en-US" smtClean="0"/>
              <a:t>10/22/2018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smtClean="0"/>
              <a:t>www.ravanshadnia.com-</a:t>
            </a:r>
            <a:r>
              <a:rPr lang="fa-IR" smtClean="0"/>
              <a:t>بخش دوم: پروژه و مدیریت پروژه</a:t>
            </a:r>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DDE7137-06C8-46CC-9FB6-70E74B847AB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3864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درس مدیریت استراتژیک پروژه</a:t>
            </a:r>
            <a:br>
              <a:rPr lang="fa-IR" dirty="0" smtClean="0"/>
            </a:br>
            <a:r>
              <a:rPr lang="fa-IR" dirty="0" smtClean="0"/>
              <a:t>بخش دوم: مبانی پروژه و </a:t>
            </a:r>
            <a:r>
              <a:rPr lang="fa-IR" smtClean="0"/>
              <a:t>مدیریت پروژه</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5" name="Slide Number Placeholder 4"/>
          <p:cNvSpPr>
            <a:spLocks noGrp="1"/>
          </p:cNvSpPr>
          <p:nvPr>
            <p:ph type="sldNum" sz="quarter" idx="12"/>
          </p:nvPr>
        </p:nvSpPr>
        <p:spPr/>
        <p:txBody>
          <a:bodyPr/>
          <a:lstStyle/>
          <a:p>
            <a:fld id="{4DDE7137-06C8-46CC-9FB6-70E74B847ABC}" type="slidenum">
              <a:rPr lang="en-US" smtClean="0"/>
              <a:t>1</a:t>
            </a:fld>
            <a:endParaRPr lang="en-US"/>
          </a:p>
        </p:txBody>
      </p:sp>
    </p:spTree>
    <p:extLst>
      <p:ext uri="{BB962C8B-B14F-4D97-AF65-F5344CB8AC3E}">
        <p14:creationId xmlns:p14="http://schemas.microsoft.com/office/powerpoint/2010/main" val="4944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2286000" y="152400"/>
            <a:ext cx="7696200" cy="914400"/>
          </a:xfrm>
        </p:spPr>
        <p:txBody>
          <a:bodyPr/>
          <a:lstStyle/>
          <a:p>
            <a:r>
              <a:rPr lang="fa-IR" altLang="en-US"/>
              <a:t>چرا پروژه ها به وجود می آیند؟</a:t>
            </a:r>
            <a:endParaRPr lang="en-US" altLang="en-US"/>
          </a:p>
        </p:txBody>
      </p:sp>
      <p:sp>
        <p:nvSpPr>
          <p:cNvPr id="671747" name="Rectangle 3"/>
          <p:cNvSpPr>
            <a:spLocks noGrp="1" noChangeArrowheads="1"/>
          </p:cNvSpPr>
          <p:nvPr>
            <p:ph type="body" idx="1"/>
          </p:nvPr>
        </p:nvSpPr>
        <p:spPr>
          <a:xfrm>
            <a:off x="253388" y="1678809"/>
            <a:ext cx="11567710" cy="4284643"/>
          </a:xfrm>
        </p:spPr>
        <p:txBody>
          <a:bodyPr>
            <a:noAutofit/>
          </a:bodyPr>
          <a:lstStyle/>
          <a:p>
            <a:pPr>
              <a:lnSpc>
                <a:spcPct val="80000"/>
              </a:lnSpc>
            </a:pPr>
            <a:r>
              <a:rPr lang="fa-IR" altLang="en-US" sz="2400" dirty="0"/>
              <a:t>تقاضاي بازار (</a:t>
            </a:r>
            <a:r>
              <a:rPr lang="en-US" altLang="en-US" sz="2400" dirty="0">
                <a:solidFill>
                  <a:srgbClr val="FF66CC"/>
                </a:solidFill>
              </a:rPr>
              <a:t>market demand</a:t>
            </a:r>
            <a:r>
              <a:rPr lang="fa-IR" altLang="en-US" sz="2400" dirty="0"/>
              <a:t>)</a:t>
            </a:r>
          </a:p>
          <a:p>
            <a:pPr lvl="1">
              <a:lnSpc>
                <a:spcPct val="80000"/>
              </a:lnSpc>
            </a:pPr>
            <a:r>
              <a:rPr lang="fa-IR" altLang="en-US" sz="2400" dirty="0"/>
              <a:t>ارائه اتومبيلهايي که از نظر سوخت، بهينه تر باشند در پاسخ به کمبود سوخت</a:t>
            </a:r>
          </a:p>
          <a:p>
            <a:pPr>
              <a:lnSpc>
                <a:spcPct val="80000"/>
              </a:lnSpc>
            </a:pPr>
            <a:r>
              <a:rPr lang="fa-IR" altLang="en-US" sz="2400" dirty="0"/>
              <a:t>نيازي در داخل سازمان (</a:t>
            </a:r>
            <a:r>
              <a:rPr lang="en-US" altLang="en-US" sz="2400" dirty="0">
                <a:solidFill>
                  <a:srgbClr val="FF66CC"/>
                </a:solidFill>
              </a:rPr>
              <a:t>business need</a:t>
            </a:r>
            <a:r>
              <a:rPr lang="fa-IR" altLang="en-US" sz="2400" dirty="0"/>
              <a:t>)</a:t>
            </a:r>
          </a:p>
          <a:p>
            <a:pPr lvl="1">
              <a:lnSpc>
                <a:spcPct val="80000"/>
              </a:lnSpc>
            </a:pPr>
            <a:r>
              <a:rPr lang="fa-IR" altLang="en-US" sz="2400" dirty="0"/>
              <a:t>يک موسسه آموزشي براي افزايش سود دهي خود، پروژه بازمهندسي فرآيندهاي سازمان (</a:t>
            </a:r>
            <a:r>
              <a:rPr lang="en-US" altLang="en-US" sz="2400" dirty="0"/>
              <a:t>BPR</a:t>
            </a:r>
            <a:r>
              <a:rPr lang="fa-IR" altLang="en-US" sz="2400" dirty="0"/>
              <a:t>) خود را اجرا مي کند. </a:t>
            </a:r>
            <a:endParaRPr lang="en-US" altLang="en-US" sz="2400" dirty="0"/>
          </a:p>
          <a:p>
            <a:pPr>
              <a:lnSpc>
                <a:spcPct val="80000"/>
              </a:lnSpc>
            </a:pPr>
            <a:r>
              <a:rPr lang="fa-IR" altLang="en-US" sz="2400" dirty="0"/>
              <a:t>تقاضاي مشتري (</a:t>
            </a:r>
            <a:r>
              <a:rPr lang="en-US" altLang="en-US" sz="2400" dirty="0">
                <a:solidFill>
                  <a:srgbClr val="FF66CC"/>
                </a:solidFill>
              </a:rPr>
              <a:t>customer request</a:t>
            </a:r>
            <a:r>
              <a:rPr lang="fa-IR" altLang="en-US" sz="2400" dirty="0"/>
              <a:t>)</a:t>
            </a:r>
          </a:p>
          <a:p>
            <a:pPr lvl="1">
              <a:lnSpc>
                <a:spcPct val="80000"/>
              </a:lnSpc>
            </a:pPr>
            <a:r>
              <a:rPr lang="fa-IR" altLang="en-US" sz="2400" dirty="0"/>
              <a:t>برق منطقه اي بر اساس تقاضاي شرکتها، پروژه راه اندازي برق يک پارک صنعتي را تعريف و اجرا مي کند.</a:t>
            </a:r>
          </a:p>
          <a:p>
            <a:pPr>
              <a:lnSpc>
                <a:spcPct val="80000"/>
              </a:lnSpc>
            </a:pPr>
            <a:r>
              <a:rPr lang="fa-IR" altLang="en-US" sz="2400" dirty="0"/>
              <a:t>پيشرفت تکنولوژيکي (</a:t>
            </a:r>
            <a:r>
              <a:rPr lang="en-US" altLang="en-US" sz="2400" dirty="0">
                <a:solidFill>
                  <a:srgbClr val="FF66CC"/>
                </a:solidFill>
              </a:rPr>
              <a:t>technological advance</a:t>
            </a:r>
            <a:r>
              <a:rPr lang="fa-IR" altLang="en-US" sz="2400" dirty="0"/>
              <a:t>)</a:t>
            </a:r>
          </a:p>
          <a:p>
            <a:pPr lvl="1">
              <a:lnSpc>
                <a:spcPct val="80000"/>
              </a:lnSpc>
            </a:pPr>
            <a:r>
              <a:rPr lang="fa-IR" altLang="en-US" sz="2400" dirty="0"/>
              <a:t>توسعه يک ضبط صوت جديد به خاطر ظهور فناوريهاي جديد حافظه اي</a:t>
            </a:r>
          </a:p>
          <a:p>
            <a:pPr>
              <a:lnSpc>
                <a:spcPct val="80000"/>
              </a:lnSpc>
            </a:pPr>
            <a:r>
              <a:rPr lang="fa-IR" altLang="en-US" sz="2400" dirty="0"/>
              <a:t>الزام قانوني (</a:t>
            </a:r>
            <a:r>
              <a:rPr lang="en-US" altLang="en-US" sz="2400" dirty="0">
                <a:solidFill>
                  <a:srgbClr val="FF66CC"/>
                </a:solidFill>
              </a:rPr>
              <a:t>legal requirement</a:t>
            </a:r>
            <a:r>
              <a:rPr lang="fa-IR" altLang="en-US" sz="2400" dirty="0"/>
              <a:t>)</a:t>
            </a:r>
          </a:p>
          <a:p>
            <a:pPr lvl="1">
              <a:lnSpc>
                <a:spcPct val="80000"/>
              </a:lnSpc>
            </a:pPr>
            <a:r>
              <a:rPr lang="fa-IR" altLang="en-US" sz="2400" dirty="0"/>
              <a:t>کارخانه اي پروژه اي براي کنترل مواد زايد خطرناک خود اجرا مي کند.</a:t>
            </a:r>
          </a:p>
          <a:p>
            <a:pPr>
              <a:lnSpc>
                <a:spcPct val="80000"/>
              </a:lnSpc>
            </a:pPr>
            <a:r>
              <a:rPr lang="fa-IR" altLang="en-US" sz="2400" dirty="0"/>
              <a:t>نياز اجتماعي (</a:t>
            </a:r>
            <a:r>
              <a:rPr lang="en-US" altLang="en-US" sz="2400" dirty="0">
                <a:solidFill>
                  <a:srgbClr val="FF66CC"/>
                </a:solidFill>
              </a:rPr>
              <a:t>social need</a:t>
            </a:r>
            <a:r>
              <a:rPr lang="fa-IR" altLang="en-US" sz="2400" dirty="0"/>
              <a:t>)</a:t>
            </a:r>
          </a:p>
          <a:p>
            <a:pPr lvl="1">
              <a:lnSpc>
                <a:spcPct val="80000"/>
              </a:lnSpc>
            </a:pPr>
            <a:r>
              <a:rPr lang="fa-IR" altLang="en-US" sz="2400" dirty="0"/>
              <a:t>يک موسسه خيريه پروژه اي را براي توسعه آب آشاميدني و فاضلاب و آموزش به شهروندان کم درآمد، انجام مي دهد.</a:t>
            </a:r>
            <a:endParaRPr lang="en-US" altLang="en-US" sz="2400" dirty="0"/>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10</a:t>
            </a:fld>
            <a:endParaRPr lang="en-US"/>
          </a:p>
        </p:txBody>
      </p:sp>
    </p:spTree>
    <p:extLst>
      <p:ext uri="{BB962C8B-B14F-4D97-AF65-F5344CB8AC3E}">
        <p14:creationId xmlns:p14="http://schemas.microsoft.com/office/powerpoint/2010/main" val="188447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2286000" y="152400"/>
            <a:ext cx="7696200" cy="914400"/>
          </a:xfrm>
        </p:spPr>
        <p:txBody>
          <a:bodyPr/>
          <a:lstStyle/>
          <a:p>
            <a:r>
              <a:rPr lang="fa-IR" altLang="en-US" dirty="0"/>
              <a:t>مثالهايي از يك  </a:t>
            </a:r>
            <a:r>
              <a:rPr lang="fa-IR" altLang="en-US" dirty="0" smtClean="0"/>
              <a:t>پروژه</a:t>
            </a:r>
            <a:endParaRPr lang="en-US" altLang="en-US" dirty="0"/>
          </a:p>
        </p:txBody>
      </p:sp>
      <p:sp>
        <p:nvSpPr>
          <p:cNvPr id="672771" name="Rectangle 3"/>
          <p:cNvSpPr>
            <a:spLocks noGrp="1" noChangeArrowheads="1"/>
          </p:cNvSpPr>
          <p:nvPr>
            <p:ph type="body" idx="1"/>
          </p:nvPr>
        </p:nvSpPr>
        <p:spPr>
          <a:xfrm>
            <a:off x="884286" y="2079661"/>
            <a:ext cx="10201619" cy="4495800"/>
          </a:xfrm>
        </p:spPr>
        <p:txBody>
          <a:bodyPr>
            <a:normAutofit/>
          </a:bodyPr>
          <a:lstStyle/>
          <a:p>
            <a:r>
              <a:rPr lang="fa-IR" altLang="en-US" sz="2900" dirty="0"/>
              <a:t>توسعه محصول جديد (</a:t>
            </a:r>
            <a:r>
              <a:rPr lang="en-US" altLang="en-US" sz="2200" i="1" dirty="0"/>
              <a:t>New Product Development</a:t>
            </a:r>
            <a:r>
              <a:rPr lang="fa-IR" altLang="en-US" sz="2900" dirty="0"/>
              <a:t>):</a:t>
            </a:r>
          </a:p>
          <a:p>
            <a:pPr lvl="1" algn="l" rtl="0"/>
            <a:r>
              <a:rPr lang="en-US" altLang="en-US" sz="2400" dirty="0"/>
              <a:t>Organizations develop </a:t>
            </a:r>
            <a:r>
              <a:rPr lang="en-US" altLang="en-US" sz="2400" dirty="0">
                <a:solidFill>
                  <a:srgbClr val="FF66CC"/>
                </a:solidFill>
              </a:rPr>
              <a:t>new software</a:t>
            </a:r>
            <a:r>
              <a:rPr lang="en-US" altLang="en-US" sz="2400" dirty="0"/>
              <a:t> or </a:t>
            </a:r>
            <a:r>
              <a:rPr lang="en-US" altLang="en-US" sz="2400" dirty="0">
                <a:solidFill>
                  <a:srgbClr val="FF66CC"/>
                </a:solidFill>
              </a:rPr>
              <a:t>enhance existing systems</a:t>
            </a:r>
            <a:r>
              <a:rPr lang="en-US" altLang="en-US" sz="2400" dirty="0"/>
              <a:t> to perform many business functions </a:t>
            </a:r>
          </a:p>
          <a:p>
            <a:r>
              <a:rPr lang="fa-IR" altLang="en-US" sz="2900" dirty="0"/>
              <a:t>ايجاد يك سيستم جديد:</a:t>
            </a:r>
          </a:p>
          <a:p>
            <a:pPr lvl="1" algn="l" rtl="0"/>
            <a:r>
              <a:rPr lang="en-US" altLang="en-US" sz="2400" dirty="0"/>
              <a:t>Northwest Airlines developed </a:t>
            </a:r>
            <a:r>
              <a:rPr lang="en-US" altLang="en-US" sz="2400" dirty="0">
                <a:solidFill>
                  <a:srgbClr val="FF66CC"/>
                </a:solidFill>
              </a:rPr>
              <a:t>a new reservation system</a:t>
            </a:r>
            <a:r>
              <a:rPr lang="en-US" altLang="en-US" sz="2400" dirty="0"/>
              <a:t> called </a:t>
            </a:r>
            <a:r>
              <a:rPr lang="en-US" altLang="en-US" sz="2400" dirty="0" err="1"/>
              <a:t>ResNet</a:t>
            </a:r>
            <a:r>
              <a:rPr lang="en-US" altLang="en-US" sz="2400" dirty="0"/>
              <a:t> (see case study on companion Web site at www.course.com/mis/schwalbe)</a:t>
            </a:r>
          </a:p>
          <a:p>
            <a:r>
              <a:rPr lang="fa-IR" altLang="en-US" sz="2900" dirty="0"/>
              <a:t>ارتقاي سيستم‌هاي موجود:</a:t>
            </a:r>
          </a:p>
          <a:p>
            <a:pPr lvl="1" algn="l" rtl="0"/>
            <a:r>
              <a:rPr lang="en-US" altLang="en-US" sz="2400" dirty="0"/>
              <a:t>Many organizations </a:t>
            </a:r>
            <a:r>
              <a:rPr lang="en-US" altLang="en-US" sz="2400" dirty="0">
                <a:solidFill>
                  <a:srgbClr val="FF66CC"/>
                </a:solidFill>
              </a:rPr>
              <a:t>upgrade hardware, software, and networks via projects</a:t>
            </a:r>
            <a:r>
              <a:rPr lang="en-US" altLang="en-US" sz="2400" dirty="0"/>
              <a:t> </a:t>
            </a: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11</a:t>
            </a:fld>
            <a:endParaRPr lang="en-US"/>
          </a:p>
        </p:txBody>
      </p:sp>
    </p:spTree>
    <p:extLst>
      <p:ext uri="{BB962C8B-B14F-4D97-AF65-F5344CB8AC3E}">
        <p14:creationId xmlns:p14="http://schemas.microsoft.com/office/powerpoint/2010/main" val="209408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1625600" y="0"/>
            <a:ext cx="8839200" cy="1447800"/>
          </a:xfrm>
        </p:spPr>
        <p:txBody>
          <a:bodyPr/>
          <a:lstStyle/>
          <a:p>
            <a:r>
              <a:rPr lang="fa-IR" altLang="en-US" sz="2800"/>
              <a:t>گزارش </a:t>
            </a:r>
            <a:r>
              <a:rPr lang="en-US" altLang="en-US" sz="2800"/>
              <a:t>Standish Group</a:t>
            </a:r>
            <a:r>
              <a:rPr lang="fa-IR" altLang="en-US" sz="2800"/>
              <a:t> از بهبود وضعيت پروژه ها در سال 2001نسبت به سال 2000</a:t>
            </a:r>
            <a:endParaRPr lang="en-US" altLang="en-US" sz="2800"/>
          </a:p>
        </p:txBody>
      </p:sp>
      <p:sp>
        <p:nvSpPr>
          <p:cNvPr id="673795" name="Rectangle 3"/>
          <p:cNvSpPr>
            <a:spLocks noGrp="1" noChangeArrowheads="1"/>
          </p:cNvSpPr>
          <p:nvPr>
            <p:ph type="body" idx="1"/>
          </p:nvPr>
        </p:nvSpPr>
        <p:spPr>
          <a:xfrm>
            <a:off x="2044700" y="2286000"/>
            <a:ext cx="8001000" cy="4572000"/>
          </a:xfrm>
        </p:spPr>
        <p:txBody>
          <a:bodyPr/>
          <a:lstStyle/>
          <a:p>
            <a:r>
              <a:rPr lang="fa-IR" altLang="en-US" dirty="0">
                <a:latin typeface="Font14713" charset="0"/>
              </a:rPr>
              <a:t>کاهش </a:t>
            </a:r>
            <a:r>
              <a:rPr lang="fa-IR" altLang="en-US" dirty="0">
                <a:solidFill>
                  <a:srgbClr val="FF3300"/>
                </a:solidFill>
                <a:latin typeface="Font14713" charset="0"/>
              </a:rPr>
              <a:t>سر</a:t>
            </a:r>
            <a:r>
              <a:rPr lang="fa-IR" altLang="en-US" dirty="0">
                <a:solidFill>
                  <a:srgbClr val="FF66CC"/>
                </a:solidFill>
                <a:latin typeface="Font14713" charset="0"/>
              </a:rPr>
              <a:t> </a:t>
            </a:r>
            <a:r>
              <a:rPr lang="fa-IR" altLang="en-US" dirty="0">
                <a:solidFill>
                  <a:srgbClr val="FF3300"/>
                </a:solidFill>
                <a:latin typeface="Font14713" charset="0"/>
              </a:rPr>
              <a:t>ریز زمان</a:t>
            </a:r>
            <a:r>
              <a:rPr lang="fa-IR" altLang="en-US" dirty="0">
                <a:solidFill>
                  <a:srgbClr val="FF66CC"/>
                </a:solidFill>
                <a:latin typeface="Font14713" charset="0"/>
              </a:rPr>
              <a:t> </a:t>
            </a:r>
            <a:r>
              <a:rPr lang="fa-IR" altLang="en-US" dirty="0">
                <a:latin typeface="Font14713" charset="0"/>
              </a:rPr>
              <a:t>از 222 به 163 درصد </a:t>
            </a:r>
          </a:p>
          <a:p>
            <a:r>
              <a:rPr lang="fa-IR" altLang="en-US" dirty="0">
                <a:latin typeface="Font14713" charset="0"/>
              </a:rPr>
              <a:t>کاهش </a:t>
            </a:r>
            <a:r>
              <a:rPr lang="fa-IR" altLang="en-US" dirty="0">
                <a:solidFill>
                  <a:srgbClr val="FF3300"/>
                </a:solidFill>
                <a:latin typeface="Font14713" charset="0"/>
              </a:rPr>
              <a:t>سر ریز هزینه</a:t>
            </a:r>
            <a:r>
              <a:rPr lang="fa-IR" altLang="en-US" dirty="0">
                <a:latin typeface="Font14713" charset="0"/>
              </a:rPr>
              <a:t> از 185 به 145 درصد</a:t>
            </a:r>
          </a:p>
          <a:p>
            <a:r>
              <a:rPr lang="fa-IR" altLang="en-US" dirty="0">
                <a:solidFill>
                  <a:srgbClr val="FF3300"/>
                </a:solidFill>
                <a:latin typeface="Font14713" charset="0"/>
              </a:rPr>
              <a:t>بهبود کیفیت(</a:t>
            </a:r>
            <a:r>
              <a:rPr lang="en-US" altLang="en-US" sz="2400" i="1" dirty="0">
                <a:solidFill>
                  <a:srgbClr val="FF3300"/>
                </a:solidFill>
                <a:latin typeface="Font14713" charset="0"/>
              </a:rPr>
              <a:t>Required features</a:t>
            </a:r>
            <a:r>
              <a:rPr lang="fa-IR" altLang="en-US" dirty="0">
                <a:solidFill>
                  <a:srgbClr val="FF3300"/>
                </a:solidFill>
                <a:latin typeface="Font14713" charset="0"/>
              </a:rPr>
              <a:t>)</a:t>
            </a:r>
            <a:r>
              <a:rPr lang="fa-IR" altLang="en-US" dirty="0">
                <a:solidFill>
                  <a:srgbClr val="FF66CC"/>
                </a:solidFill>
                <a:latin typeface="Font14713" charset="0"/>
              </a:rPr>
              <a:t> </a:t>
            </a:r>
            <a:r>
              <a:rPr lang="fa-IR" altLang="en-US" dirty="0">
                <a:latin typeface="Font14713" charset="0"/>
              </a:rPr>
              <a:t>از 61 به 67 درصد</a:t>
            </a:r>
          </a:p>
          <a:p>
            <a:r>
              <a:rPr lang="fa-IR" altLang="en-US" dirty="0">
                <a:latin typeface="Font14713" charset="0"/>
              </a:rPr>
              <a:t>افزایش درصد</a:t>
            </a:r>
            <a:r>
              <a:rPr lang="fa-IR" altLang="en-US" dirty="0">
                <a:solidFill>
                  <a:srgbClr val="FF66CC"/>
                </a:solidFill>
                <a:latin typeface="Font14713" charset="0"/>
              </a:rPr>
              <a:t> </a:t>
            </a:r>
            <a:r>
              <a:rPr lang="fa-IR" altLang="en-US" dirty="0">
                <a:solidFill>
                  <a:srgbClr val="FF3300"/>
                </a:solidFill>
                <a:latin typeface="Font14713" charset="0"/>
              </a:rPr>
              <a:t>پروژه های موفق</a:t>
            </a:r>
            <a:r>
              <a:rPr lang="fa-IR" altLang="en-US" dirty="0">
                <a:solidFill>
                  <a:srgbClr val="FF66CC"/>
                </a:solidFill>
                <a:latin typeface="Font14713" charset="0"/>
              </a:rPr>
              <a:t> </a:t>
            </a:r>
            <a:r>
              <a:rPr lang="en-US" altLang="en-US" dirty="0">
                <a:solidFill>
                  <a:srgbClr val="FF66CC"/>
                </a:solidFill>
                <a:latin typeface="Font14713" charset="0"/>
              </a:rPr>
              <a:t>IT</a:t>
            </a:r>
            <a:r>
              <a:rPr lang="fa-IR" altLang="en-US" dirty="0">
                <a:solidFill>
                  <a:srgbClr val="FF66CC"/>
                </a:solidFill>
                <a:latin typeface="Font14713" charset="0"/>
              </a:rPr>
              <a:t> </a:t>
            </a:r>
            <a:r>
              <a:rPr lang="fa-IR" altLang="en-US" dirty="0">
                <a:latin typeface="Font14713" charset="0"/>
              </a:rPr>
              <a:t>از  16 به 28 </a:t>
            </a:r>
          </a:p>
        </p:txBody>
      </p:sp>
      <p:sp>
        <p:nvSpPr>
          <p:cNvPr id="673796" name="Rectangle 4"/>
          <p:cNvSpPr>
            <a:spLocks noChangeArrowheads="1"/>
          </p:cNvSpPr>
          <p:nvPr/>
        </p:nvSpPr>
        <p:spPr bwMode="auto">
          <a:xfrm>
            <a:off x="2743200" y="5091114"/>
            <a:ext cx="6781800" cy="471487"/>
          </a:xfrm>
          <a:prstGeom prst="rect">
            <a:avLst/>
          </a:prstGeom>
          <a:gradFill rotWithShape="1">
            <a:gsLst>
              <a:gs pos="0">
                <a:schemeClr val="bg1"/>
              </a:gs>
              <a:gs pos="100000">
                <a:srgbClr val="F0F531"/>
              </a:gs>
            </a:gsLst>
            <a:lin ang="5400000" scaled="1"/>
          </a:gradFill>
          <a:ln>
            <a:noFill/>
          </a:ln>
          <a:effectLst/>
          <a:extLs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spAutoFit/>
          </a:bodyPr>
          <a:lstStyle/>
          <a:p>
            <a:pPr algn="ctr">
              <a:spcBef>
                <a:spcPct val="50000"/>
              </a:spcBef>
            </a:pPr>
            <a:r>
              <a:rPr lang="fa-IR" altLang="en-US" sz="2800">
                <a:cs typeface="Titr" pitchFamily="2" charset="-78"/>
              </a:rPr>
              <a:t>(عمدتا و احتمالا به خاطر مديريت استاندارد پروژه ها)</a:t>
            </a:r>
            <a:endParaRPr lang="en-US" altLang="en-US" sz="2800">
              <a:cs typeface="Titr" pitchFamily="2" charset="-78"/>
            </a:endParaRP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12</a:t>
            </a:fld>
            <a:endParaRPr lang="en-US"/>
          </a:p>
        </p:txBody>
      </p:sp>
    </p:spTree>
    <p:extLst>
      <p:ext uri="{BB962C8B-B14F-4D97-AF65-F5344CB8AC3E}">
        <p14:creationId xmlns:p14="http://schemas.microsoft.com/office/powerpoint/2010/main" val="2678638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73796"/>
                                        </p:tgtEl>
                                        <p:attrNameLst>
                                          <p:attrName>style.visibility</p:attrName>
                                        </p:attrNameLst>
                                      </p:cBhvr>
                                      <p:to>
                                        <p:strVal val="visible"/>
                                      </p:to>
                                    </p:set>
                                    <p:anim calcmode="lin" valueType="num">
                                      <p:cBhvr>
                                        <p:cTn id="7" dur="1000" fill="hold"/>
                                        <p:tgtEl>
                                          <p:spTgt spid="673796"/>
                                        </p:tgtEl>
                                        <p:attrNameLst>
                                          <p:attrName>ppt_x</p:attrName>
                                        </p:attrNameLst>
                                      </p:cBhvr>
                                      <p:tavLst>
                                        <p:tav tm="0">
                                          <p:val>
                                            <p:strVal val="#ppt_x-.2"/>
                                          </p:val>
                                        </p:tav>
                                        <p:tav tm="100000">
                                          <p:val>
                                            <p:strVal val="#ppt_x"/>
                                          </p:val>
                                        </p:tav>
                                      </p:tavLst>
                                    </p:anim>
                                    <p:anim calcmode="lin" valueType="num">
                                      <p:cBhvr>
                                        <p:cTn id="8" dur="1000" fill="hold"/>
                                        <p:tgtEl>
                                          <p:spTgt spid="673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2286000" y="228600"/>
            <a:ext cx="7696200" cy="914400"/>
          </a:xfrm>
        </p:spPr>
        <p:txBody>
          <a:bodyPr/>
          <a:lstStyle/>
          <a:p>
            <a:r>
              <a:rPr lang="fa-IR" altLang="en-US" sz="4300"/>
              <a:t>دلايل اين بهبود؟!!!</a:t>
            </a:r>
            <a:endParaRPr lang="en-US" altLang="en-US" sz="4300"/>
          </a:p>
        </p:txBody>
      </p:sp>
      <p:sp>
        <p:nvSpPr>
          <p:cNvPr id="674819" name="Rectangle 3"/>
          <p:cNvSpPr>
            <a:spLocks noGrp="1" noChangeArrowheads="1"/>
          </p:cNvSpPr>
          <p:nvPr>
            <p:ph type="body" idx="1"/>
          </p:nvPr>
        </p:nvSpPr>
        <p:spPr>
          <a:xfrm>
            <a:off x="1661710" y="2332037"/>
            <a:ext cx="9950067" cy="4525963"/>
          </a:xfrm>
        </p:spPr>
        <p:txBody>
          <a:bodyPr>
            <a:normAutofit lnSpcReduction="10000"/>
          </a:bodyPr>
          <a:lstStyle/>
          <a:p>
            <a:r>
              <a:rPr lang="fa-IR" altLang="en-US" sz="3100" dirty="0">
                <a:latin typeface="Font14713" charset="0"/>
                <a:cs typeface="Zar" pitchFamily="2" charset="-78"/>
              </a:rPr>
              <a:t>استفاده از </a:t>
            </a:r>
            <a:r>
              <a:rPr lang="fa-IR" altLang="en-US" sz="3100" dirty="0">
                <a:solidFill>
                  <a:srgbClr val="FF0000"/>
                </a:solidFill>
                <a:latin typeface="Font14713" charset="0"/>
                <a:cs typeface="Zar" pitchFamily="2" charset="-78"/>
              </a:rPr>
              <a:t>ابزارهاي</a:t>
            </a:r>
            <a:r>
              <a:rPr lang="fa-IR" altLang="en-US" sz="3100" dirty="0">
                <a:latin typeface="Font14713" charset="0"/>
                <a:cs typeface="Zar" pitchFamily="2" charset="-78"/>
              </a:rPr>
              <a:t> بهتر </a:t>
            </a:r>
          </a:p>
          <a:p>
            <a:pPr lvl="1"/>
            <a:r>
              <a:rPr lang="fa-IR" altLang="en-US" sz="2500" dirty="0">
                <a:latin typeface="Font14713" charset="0"/>
                <a:cs typeface="Zar" pitchFamily="2" charset="-78"/>
              </a:rPr>
              <a:t>براي رديابي و كنترل پيشرفت پروژه</a:t>
            </a:r>
          </a:p>
          <a:p>
            <a:r>
              <a:rPr lang="fa-IR" altLang="en-US" sz="3100" dirty="0">
                <a:solidFill>
                  <a:srgbClr val="FF0000"/>
                </a:solidFill>
                <a:latin typeface="Font14713" charset="0"/>
                <a:cs typeface="Zar" pitchFamily="2" charset="-78"/>
              </a:rPr>
              <a:t>مهارتهاي</a:t>
            </a:r>
            <a:r>
              <a:rPr lang="fa-IR" altLang="en-US" sz="3100" dirty="0">
                <a:latin typeface="Font14713" charset="0"/>
                <a:cs typeface="Zar" pitchFamily="2" charset="-78"/>
              </a:rPr>
              <a:t> بيشتر مدير پروژه</a:t>
            </a:r>
          </a:p>
          <a:p>
            <a:r>
              <a:rPr lang="fa-IR" altLang="en-US" sz="3100" dirty="0">
                <a:solidFill>
                  <a:srgbClr val="FF0000"/>
                </a:solidFill>
                <a:latin typeface="Font14713" charset="0"/>
                <a:cs typeface="Zar" pitchFamily="2" charset="-78"/>
              </a:rPr>
              <a:t>فرآيندهاي مديريتي</a:t>
            </a:r>
            <a:r>
              <a:rPr lang="fa-IR" altLang="en-US" sz="3100" dirty="0">
                <a:latin typeface="Font14713" charset="0"/>
                <a:cs typeface="Zar" pitchFamily="2" charset="-78"/>
              </a:rPr>
              <a:t> بهتر، طي انجام پروژه</a:t>
            </a:r>
            <a:endParaRPr lang="fa-IR" altLang="en-US" sz="3100" b="1" dirty="0">
              <a:latin typeface="Font14713" charset="0"/>
              <a:cs typeface="Times New Roman" panose="02020603050405020304" pitchFamily="18" charset="0"/>
            </a:endParaRPr>
          </a:p>
          <a:p>
            <a:pPr algn="l" rtl="0"/>
            <a:endParaRPr lang="fa-IR" altLang="en-US" sz="2900" b="1" dirty="0">
              <a:latin typeface="Font14713" charset="0"/>
              <a:cs typeface="Times New Roman" panose="02020603050405020304" pitchFamily="18" charset="0"/>
            </a:endParaRPr>
          </a:p>
          <a:p>
            <a:pPr algn="l" rtl="0"/>
            <a:endParaRPr lang="en-US" altLang="en-US" sz="2900" dirty="0">
              <a:latin typeface="Font14713" charset="0"/>
              <a:cs typeface="Times New Roman" panose="02020603050405020304" pitchFamily="18" charset="0"/>
            </a:endParaRPr>
          </a:p>
          <a:p>
            <a:pPr algn="l" rtl="0">
              <a:buFontTx/>
              <a:buNone/>
            </a:pPr>
            <a:r>
              <a:rPr lang="en-US" altLang="en-US" sz="2500" dirty="0">
                <a:latin typeface="New York" charset="0"/>
                <a:cs typeface="Times New Roman" panose="02020603050405020304" pitchFamily="18" charset="0"/>
              </a:rPr>
              <a:t>    *The Standish Group, "CHAOS 2001: A Recipe for Success" (2001)</a:t>
            </a:r>
            <a:endParaRPr lang="en-US" altLang="en-US" sz="2500" dirty="0"/>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13</a:t>
            </a:fld>
            <a:endParaRPr lang="en-US"/>
          </a:p>
        </p:txBody>
      </p:sp>
    </p:spTree>
    <p:extLst>
      <p:ext uri="{BB962C8B-B14F-4D97-AF65-F5344CB8AC3E}">
        <p14:creationId xmlns:p14="http://schemas.microsoft.com/office/powerpoint/2010/main" val="1405694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نکات برجسته...</a:t>
            </a:r>
            <a:endParaRPr lang="en-US" dirty="0"/>
          </a:p>
        </p:txBody>
      </p:sp>
      <p:sp>
        <p:nvSpPr>
          <p:cNvPr id="3" name="Content Placeholder 2"/>
          <p:cNvSpPr>
            <a:spLocks noGrp="1"/>
          </p:cNvSpPr>
          <p:nvPr>
            <p:ph idx="1"/>
          </p:nvPr>
        </p:nvSpPr>
        <p:spPr>
          <a:xfrm>
            <a:off x="1752600" y="5181601"/>
            <a:ext cx="8650288" cy="762001"/>
          </a:xfrm>
        </p:spPr>
        <p:style>
          <a:lnRef idx="2">
            <a:schemeClr val="dk1"/>
          </a:lnRef>
          <a:fillRef idx="1">
            <a:schemeClr val="lt1"/>
          </a:fillRef>
          <a:effectRef idx="0">
            <a:schemeClr val="dk1"/>
          </a:effectRef>
          <a:fontRef idx="minor">
            <a:schemeClr val="dk1"/>
          </a:fontRef>
        </p:style>
        <p:txBody>
          <a:bodyPr/>
          <a:lstStyle/>
          <a:p>
            <a:pPr algn="ctr"/>
            <a:r>
              <a:rPr lang="fa-IR" sz="2400" dirty="0">
                <a:cs typeface="B Titr" pitchFamily="2" charset="-78"/>
              </a:rPr>
              <a:t>چه نکات برجسته ای در تعریف های ارائه شده برای پروژه وجود دارد؟</a:t>
            </a:r>
            <a:endParaRPr lang="en-US" sz="2400" dirty="0">
              <a:cs typeface="B Titr" pitchFamily="2" charset="-78"/>
            </a:endParaRPr>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14</a:t>
            </a:fld>
            <a:endParaRPr lang="en-US"/>
          </a:p>
        </p:txBody>
      </p:sp>
      <p:pic>
        <p:nvPicPr>
          <p:cNvPr id="1026" name="Picture 2" descr="C:\Users\abbasiyan.TOSSARCO\AppData\Local\Microsoft\Windows\Temporary Internet Files\Content.IE5\N52FCDFM\MM900282747[1].gif"/>
          <p:cNvPicPr>
            <a:picLocks noChangeAspect="1" noChangeArrowheads="1" noCrop="1"/>
          </p:cNvPicPr>
          <p:nvPr/>
        </p:nvPicPr>
        <p:blipFill>
          <a:blip r:embed="rId2" cstate="print"/>
          <a:srcRect/>
          <a:stretch>
            <a:fillRect/>
          </a:stretch>
        </p:blipFill>
        <p:spPr bwMode="auto">
          <a:xfrm>
            <a:off x="4343400" y="2057400"/>
            <a:ext cx="2971800" cy="2971800"/>
          </a:xfrm>
          <a:prstGeom prst="rect">
            <a:avLst/>
          </a:prstGeom>
          <a:noFill/>
        </p:spPr>
      </p:pic>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808368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نکات برجسته...</a:t>
            </a:r>
            <a:endParaRPr lang="en-US" dirty="0"/>
          </a:p>
        </p:txBody>
      </p:sp>
      <p:sp>
        <p:nvSpPr>
          <p:cNvPr id="3" name="Content Placeholder 2"/>
          <p:cNvSpPr>
            <a:spLocks noGrp="1"/>
          </p:cNvSpPr>
          <p:nvPr>
            <p:ph idx="1"/>
          </p:nvPr>
        </p:nvSpPr>
        <p:spPr/>
        <p:txBody>
          <a:bodyPr>
            <a:normAutofit/>
          </a:bodyPr>
          <a:lstStyle/>
          <a:p>
            <a:pPr marL="0" indent="0">
              <a:buNone/>
            </a:pPr>
            <a:r>
              <a:rPr lang="fa-IR" sz="2400" b="1" dirty="0" smtClean="0"/>
              <a:t>1. تلاش موقتی</a:t>
            </a:r>
          </a:p>
          <a:p>
            <a:endParaRPr lang="fa-IR" sz="2400" b="1" dirty="0" smtClean="0"/>
          </a:p>
          <a:p>
            <a:r>
              <a:rPr lang="fa-IR" sz="2400" dirty="0" smtClean="0"/>
              <a:t>پروژه دارای نقطه ابتدا و انتهاست.</a:t>
            </a:r>
          </a:p>
          <a:p>
            <a:r>
              <a:rPr lang="fa-IR" sz="2400" dirty="0" smtClean="0"/>
              <a:t>پروژه زمانی پایان خواهد یافت که: </a:t>
            </a:r>
          </a:p>
          <a:p>
            <a:pPr lvl="1"/>
            <a:r>
              <a:rPr lang="fa-IR" sz="2400" dirty="0" smtClean="0"/>
              <a:t>به اهداف خود دست یابد.</a:t>
            </a:r>
          </a:p>
          <a:p>
            <a:pPr lvl="1"/>
            <a:r>
              <a:rPr lang="fa-IR" sz="2400" dirty="0" smtClean="0"/>
              <a:t>توانایی رسیدن به اهداف خود را نداشته باشد.</a:t>
            </a:r>
          </a:p>
          <a:p>
            <a:pPr lvl="1"/>
            <a:r>
              <a:rPr lang="fa-IR" sz="2400" dirty="0" smtClean="0"/>
              <a:t>نیاز به قوت خود باقی نباشد.</a:t>
            </a:r>
          </a:p>
          <a:p>
            <a:endParaRPr lang="fa-IR" sz="2400" b="1" dirty="0" smtClean="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15</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93594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نکات برجسته...</a:t>
            </a:r>
            <a:endParaRPr lang="en-US" dirty="0"/>
          </a:p>
        </p:txBody>
      </p:sp>
      <p:sp>
        <p:nvSpPr>
          <p:cNvPr id="3" name="Content Placeholder 2"/>
          <p:cNvSpPr>
            <a:spLocks noGrp="1"/>
          </p:cNvSpPr>
          <p:nvPr>
            <p:ph idx="1"/>
          </p:nvPr>
        </p:nvSpPr>
        <p:spPr>
          <a:xfrm>
            <a:off x="2209800" y="4724400"/>
            <a:ext cx="2706688" cy="838200"/>
          </a:xfrm>
        </p:spPr>
        <p:txBody>
          <a:bodyPr/>
          <a:lstStyle/>
          <a:p>
            <a:pPr>
              <a:buNone/>
            </a:pPr>
            <a:r>
              <a:rPr lang="en-US" dirty="0" smtClean="0"/>
              <a:t>Project</a:t>
            </a:r>
            <a:r>
              <a:rPr lang="fa-IR" dirty="0" smtClean="0"/>
              <a:t> (پروژه)</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16</a:t>
            </a:fld>
            <a:endParaRPr lang="en-US"/>
          </a:p>
        </p:txBody>
      </p:sp>
      <p:sp>
        <p:nvSpPr>
          <p:cNvPr id="5" name="Circular Arrow 4"/>
          <p:cNvSpPr/>
          <p:nvPr/>
        </p:nvSpPr>
        <p:spPr bwMode="auto">
          <a:xfrm>
            <a:off x="7924800" y="2895600"/>
            <a:ext cx="1676400" cy="1676400"/>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6" name="Circular Arrow 5"/>
          <p:cNvSpPr/>
          <p:nvPr/>
        </p:nvSpPr>
        <p:spPr bwMode="auto">
          <a:xfrm rot="10800000">
            <a:off x="7924800" y="3048000"/>
            <a:ext cx="1676400" cy="1676400"/>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7" name="Right Arrow 6"/>
          <p:cNvSpPr/>
          <p:nvPr/>
        </p:nvSpPr>
        <p:spPr bwMode="auto">
          <a:xfrm>
            <a:off x="2514600" y="3505200"/>
            <a:ext cx="2514600" cy="914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8" name="Content Placeholder 2"/>
          <p:cNvSpPr txBox="1">
            <a:spLocks/>
          </p:cNvSpPr>
          <p:nvPr/>
        </p:nvSpPr>
        <p:spPr bwMode="auto">
          <a:xfrm>
            <a:off x="7391400" y="5029201"/>
            <a:ext cx="27066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Low" rtl="1" eaLnBrk="0" fontAlgn="base" hangingPunct="0">
              <a:spcBef>
                <a:spcPct val="20000"/>
              </a:spcBef>
              <a:spcAft>
                <a:spcPct val="0"/>
              </a:spcAft>
              <a:buClr>
                <a:schemeClr val="folHlink"/>
              </a:buClr>
              <a:buSzPct val="60000"/>
              <a:defRPr/>
            </a:pPr>
            <a:r>
              <a:rPr lang="en-US" sz="2800" kern="0">
                <a:cs typeface="B Nazanin" pitchFamily="2" charset="-78"/>
              </a:rPr>
              <a:t>Process</a:t>
            </a:r>
            <a:r>
              <a:rPr lang="fa-IR" sz="2800" kern="0">
                <a:cs typeface="B Nazanin" pitchFamily="2" charset="-78"/>
              </a:rPr>
              <a:t> (فرایند)</a:t>
            </a:r>
            <a:endParaRPr lang="en-US" sz="2800" kern="0" dirty="0">
              <a:cs typeface="B Nazanin" pitchFamily="2" charset="-78"/>
            </a:endParaRPr>
          </a:p>
        </p:txBody>
      </p:sp>
      <p:sp>
        <p:nvSpPr>
          <p:cNvPr id="9" name="Footer Placeholder 8"/>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596344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609600"/>
            <a:ext cx="8029575" cy="838200"/>
          </a:xfrm>
        </p:spPr>
        <p:txBody>
          <a:bodyPr/>
          <a:lstStyle/>
          <a:p>
            <a:r>
              <a:rPr lang="fa-IR" dirty="0" smtClean="0"/>
              <a:t>نکات برجسته...</a:t>
            </a:r>
            <a:endParaRPr lang="en-US" dirty="0"/>
          </a:p>
        </p:txBody>
      </p:sp>
      <p:sp>
        <p:nvSpPr>
          <p:cNvPr id="3" name="Content Placeholder 2"/>
          <p:cNvSpPr>
            <a:spLocks noGrp="1"/>
          </p:cNvSpPr>
          <p:nvPr>
            <p:ph idx="1"/>
          </p:nvPr>
        </p:nvSpPr>
        <p:spPr>
          <a:xfrm>
            <a:off x="1994971" y="2235506"/>
            <a:ext cx="9726976" cy="4114800"/>
          </a:xfrm>
        </p:spPr>
        <p:txBody>
          <a:bodyPr>
            <a:noAutofit/>
          </a:bodyPr>
          <a:lstStyle/>
          <a:p>
            <a:pPr marL="0" indent="0">
              <a:buNone/>
            </a:pPr>
            <a:r>
              <a:rPr lang="fa-IR" sz="2400" b="1" dirty="0" smtClean="0"/>
              <a:t>2.یکتایی نتایج</a:t>
            </a:r>
          </a:p>
          <a:p>
            <a:endParaRPr lang="fa-IR" sz="2400" dirty="0"/>
          </a:p>
          <a:p>
            <a:r>
              <a:rPr lang="fa-IR" sz="2400" dirty="0" smtClean="0"/>
              <a:t>هر پروژه دارای محصول، خدمت و نتایج یکتا خواهد بود.</a:t>
            </a:r>
          </a:p>
          <a:p>
            <a:r>
              <a:rPr lang="fa-IR" sz="2400" dirty="0" smtClean="0"/>
              <a:t>به عبارت دیگر در صورت تعریف حتی دو پروژه یکسان نتایج بایستی متفاوت باشد از جنبه:</a:t>
            </a:r>
          </a:p>
          <a:p>
            <a:pPr lvl="1"/>
            <a:r>
              <a:rPr lang="fa-IR" sz="2400" dirty="0" smtClean="0"/>
              <a:t>تیم اجرایی</a:t>
            </a:r>
          </a:p>
          <a:p>
            <a:pPr lvl="1"/>
            <a:r>
              <a:rPr lang="fa-IR" sz="2400" dirty="0" smtClean="0"/>
              <a:t>شرایط محیطی</a:t>
            </a:r>
          </a:p>
          <a:p>
            <a:pPr lvl="1"/>
            <a:r>
              <a:rPr lang="fa-IR" sz="2400" dirty="0" smtClean="0"/>
              <a:t>خصوصیات نتایج نهایی</a:t>
            </a:r>
          </a:p>
          <a:p>
            <a:endParaRPr lang="fa-IR" sz="2400" dirty="0"/>
          </a:p>
          <a:p>
            <a:r>
              <a:rPr lang="fa-IR" sz="2400" dirty="0" smtClean="0"/>
              <a:t>ساخت ساختمان ...</a:t>
            </a:r>
            <a:endParaRPr lang="en-US" sz="24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17</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46552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95550" y="620713"/>
            <a:ext cx="7543800" cy="647700"/>
          </a:xfrm>
        </p:spPr>
        <p:txBody>
          <a:bodyPr>
            <a:normAutofit fontScale="90000"/>
          </a:bodyPr>
          <a:lstStyle/>
          <a:p>
            <a:pPr algn="r" eaLnBrk="1" hangingPunct="1"/>
            <a:r>
              <a:rPr lang="fa-IR" altLang="en-US" dirty="0" smtClean="0">
                <a:cs typeface="B Titr" panose="00000700000000000000" pitchFamily="2" charset="-78"/>
              </a:rPr>
              <a:t>محدود</a:t>
            </a:r>
            <a:r>
              <a:rPr lang="ar-SA" altLang="en-US" dirty="0" smtClean="0">
                <a:cs typeface="B Titr" panose="00000700000000000000" pitchFamily="2" charset="-78"/>
              </a:rPr>
              <a:t>ي</a:t>
            </a:r>
            <a:r>
              <a:rPr lang="fa-IR" altLang="en-US" dirty="0" smtClean="0">
                <a:cs typeface="B Titr" panose="00000700000000000000" pitchFamily="2" charset="-78"/>
              </a:rPr>
              <a:t>ت‏ها</a:t>
            </a:r>
            <a:r>
              <a:rPr lang="ar-SA" altLang="en-US" dirty="0" smtClean="0">
                <a:cs typeface="B Titr" panose="00000700000000000000" pitchFamily="2" charset="-78"/>
              </a:rPr>
              <a:t>ي</a:t>
            </a:r>
            <a:r>
              <a:rPr lang="fa-IR" altLang="en-US" dirty="0" smtClean="0">
                <a:cs typeface="B Titr" panose="00000700000000000000" pitchFamily="2" charset="-78"/>
              </a:rPr>
              <a:t> پروژه</a:t>
            </a:r>
            <a:endParaRPr lang="en-US" altLang="en-US" dirty="0" smtClean="0">
              <a:cs typeface="B Titr" panose="00000700000000000000" pitchFamily="2" charset="-78"/>
            </a:endParaRPr>
          </a:p>
        </p:txBody>
      </p:sp>
      <p:sp>
        <p:nvSpPr>
          <p:cNvPr id="34" name="Slide Number Placeholder 33"/>
          <p:cNvSpPr>
            <a:spLocks noGrp="1"/>
          </p:cNvSpPr>
          <p:nvPr>
            <p:ph type="sldNum" sz="quarter" idx="12"/>
          </p:nvPr>
        </p:nvSpPr>
        <p:spPr/>
        <p:txBody>
          <a:bodyPr/>
          <a:lstStyle/>
          <a:p>
            <a:pPr>
              <a:defRPr/>
            </a:pPr>
            <a:fld id="{2C2078AE-9EE5-4BBE-A6C6-0F03F9C9476D}" type="slidenum">
              <a:rPr lang="ar-SA" altLang="en-US" smtClean="0"/>
              <a:pPr>
                <a:defRPr/>
              </a:pPr>
              <a:t>18</a:t>
            </a:fld>
            <a:endParaRPr lang="en-US" altLang="en-US"/>
          </a:p>
        </p:txBody>
      </p:sp>
      <p:grpSp>
        <p:nvGrpSpPr>
          <p:cNvPr id="34820" name="Group 42"/>
          <p:cNvGrpSpPr>
            <a:grpSpLocks/>
          </p:cNvGrpSpPr>
          <p:nvPr/>
        </p:nvGrpSpPr>
        <p:grpSpPr bwMode="auto">
          <a:xfrm>
            <a:off x="2927350" y="1676401"/>
            <a:ext cx="6567488" cy="4422877"/>
            <a:chOff x="884" y="1162"/>
            <a:chExt cx="4137" cy="2728"/>
          </a:xfrm>
        </p:grpSpPr>
        <p:sp>
          <p:nvSpPr>
            <p:cNvPr id="34821" name="Line 43"/>
            <p:cNvSpPr>
              <a:spLocks noChangeShapeType="1"/>
            </p:cNvSpPr>
            <p:nvPr/>
          </p:nvSpPr>
          <p:spPr bwMode="auto">
            <a:xfrm flipV="1">
              <a:off x="1972" y="1479"/>
              <a:ext cx="0" cy="1452"/>
            </a:xfrm>
            <a:prstGeom prst="line">
              <a:avLst/>
            </a:prstGeom>
            <a:noFill/>
            <a:ln w="9525">
              <a:solidFill>
                <a:srgbClr val="3333CC"/>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44"/>
            <p:cNvSpPr>
              <a:spLocks noChangeShapeType="1"/>
            </p:cNvSpPr>
            <p:nvPr/>
          </p:nvSpPr>
          <p:spPr bwMode="auto">
            <a:xfrm>
              <a:off x="1972" y="2931"/>
              <a:ext cx="2676" cy="0"/>
            </a:xfrm>
            <a:prstGeom prst="line">
              <a:avLst/>
            </a:prstGeom>
            <a:noFill/>
            <a:ln w="9525">
              <a:solidFill>
                <a:srgbClr val="3333CC"/>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45"/>
            <p:cNvSpPr>
              <a:spLocks noChangeShapeType="1"/>
            </p:cNvSpPr>
            <p:nvPr/>
          </p:nvSpPr>
          <p:spPr bwMode="auto">
            <a:xfrm flipH="1">
              <a:off x="1201" y="2931"/>
              <a:ext cx="771" cy="771"/>
            </a:xfrm>
            <a:prstGeom prst="line">
              <a:avLst/>
            </a:prstGeom>
            <a:noFill/>
            <a:ln w="9525">
              <a:solidFill>
                <a:srgbClr val="3333CC"/>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4824" name="Oval 46"/>
            <p:cNvSpPr>
              <a:spLocks noChangeArrowheads="1"/>
            </p:cNvSpPr>
            <p:nvPr/>
          </p:nvSpPr>
          <p:spPr bwMode="auto">
            <a:xfrm>
              <a:off x="1383" y="3460"/>
              <a:ext cx="45" cy="45"/>
            </a:xfrm>
            <a:prstGeom prst="ellipse">
              <a:avLst/>
            </a:prstGeom>
            <a:solidFill>
              <a:schemeClr val="accent1"/>
            </a:solidFill>
            <a:ln w="9525">
              <a:solidFill>
                <a:schemeClr val="tx1"/>
              </a:solidFill>
              <a:round/>
              <a:headEnd type="none" w="sm" len="sm"/>
              <a:tailEnd type="none" w="sm" len="sm"/>
            </a:ln>
          </p:spPr>
          <p:txBody>
            <a:bodyPr wrap="none" anchor="ct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endParaRPr lang="fa-IR" altLang="en-US"/>
            </a:p>
          </p:txBody>
        </p:sp>
        <p:sp>
          <p:nvSpPr>
            <p:cNvPr id="34825" name="Oval 47"/>
            <p:cNvSpPr>
              <a:spLocks noChangeArrowheads="1"/>
            </p:cNvSpPr>
            <p:nvPr/>
          </p:nvSpPr>
          <p:spPr bwMode="auto">
            <a:xfrm>
              <a:off x="3742" y="2901"/>
              <a:ext cx="45" cy="45"/>
            </a:xfrm>
            <a:prstGeom prst="ellipse">
              <a:avLst/>
            </a:prstGeom>
            <a:solidFill>
              <a:schemeClr val="accent1"/>
            </a:solidFill>
            <a:ln w="9525">
              <a:solidFill>
                <a:schemeClr val="tx1"/>
              </a:solidFill>
              <a:round/>
              <a:headEnd type="none" w="sm" len="sm"/>
              <a:tailEnd type="none" w="sm" len="sm"/>
            </a:ln>
          </p:spPr>
          <p:txBody>
            <a:bodyPr wrap="none" anchor="ct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endParaRPr lang="fa-IR" altLang="en-US"/>
            </a:p>
          </p:txBody>
        </p:sp>
        <p:sp>
          <p:nvSpPr>
            <p:cNvPr id="34826" name="Oval 48"/>
            <p:cNvSpPr>
              <a:spLocks noChangeArrowheads="1"/>
            </p:cNvSpPr>
            <p:nvPr/>
          </p:nvSpPr>
          <p:spPr bwMode="auto">
            <a:xfrm>
              <a:off x="1952" y="1933"/>
              <a:ext cx="45" cy="45"/>
            </a:xfrm>
            <a:prstGeom prst="ellipse">
              <a:avLst/>
            </a:prstGeom>
            <a:solidFill>
              <a:schemeClr val="accent1"/>
            </a:solidFill>
            <a:ln w="9525">
              <a:solidFill>
                <a:schemeClr val="tx1"/>
              </a:solidFill>
              <a:round/>
              <a:headEnd type="none" w="sm" len="sm"/>
              <a:tailEnd type="none" w="sm" len="sm"/>
            </a:ln>
          </p:spPr>
          <p:txBody>
            <a:bodyPr wrap="none" anchor="ct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endParaRPr lang="fa-IR" altLang="en-US"/>
            </a:p>
          </p:txBody>
        </p:sp>
        <p:sp>
          <p:nvSpPr>
            <p:cNvPr id="34827" name="Line 49"/>
            <p:cNvSpPr>
              <a:spLocks noChangeShapeType="1"/>
            </p:cNvSpPr>
            <p:nvPr/>
          </p:nvSpPr>
          <p:spPr bwMode="auto">
            <a:xfrm>
              <a:off x="1428" y="3475"/>
              <a:ext cx="1814" cy="0"/>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50"/>
            <p:cNvSpPr>
              <a:spLocks noChangeShapeType="1"/>
            </p:cNvSpPr>
            <p:nvPr/>
          </p:nvSpPr>
          <p:spPr bwMode="auto">
            <a:xfrm flipH="1">
              <a:off x="3242" y="2931"/>
              <a:ext cx="545" cy="545"/>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51"/>
            <p:cNvSpPr>
              <a:spLocks noChangeShapeType="1"/>
            </p:cNvSpPr>
            <p:nvPr/>
          </p:nvSpPr>
          <p:spPr bwMode="auto">
            <a:xfrm flipH="1">
              <a:off x="1428" y="1969"/>
              <a:ext cx="553" cy="554"/>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52"/>
            <p:cNvSpPr>
              <a:spLocks noChangeShapeType="1"/>
            </p:cNvSpPr>
            <p:nvPr/>
          </p:nvSpPr>
          <p:spPr bwMode="auto">
            <a:xfrm flipH="1">
              <a:off x="3242" y="1978"/>
              <a:ext cx="544" cy="544"/>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53"/>
            <p:cNvSpPr>
              <a:spLocks noChangeShapeType="1"/>
            </p:cNvSpPr>
            <p:nvPr/>
          </p:nvSpPr>
          <p:spPr bwMode="auto">
            <a:xfrm flipV="1">
              <a:off x="3777" y="1978"/>
              <a:ext cx="0" cy="944"/>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54"/>
            <p:cNvSpPr>
              <a:spLocks noChangeShapeType="1"/>
            </p:cNvSpPr>
            <p:nvPr/>
          </p:nvSpPr>
          <p:spPr bwMode="auto">
            <a:xfrm>
              <a:off x="1419" y="2523"/>
              <a:ext cx="1814" cy="0"/>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55"/>
            <p:cNvSpPr>
              <a:spLocks noChangeShapeType="1"/>
            </p:cNvSpPr>
            <p:nvPr/>
          </p:nvSpPr>
          <p:spPr bwMode="auto">
            <a:xfrm>
              <a:off x="1981" y="1960"/>
              <a:ext cx="1814" cy="0"/>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56"/>
            <p:cNvSpPr>
              <a:spLocks noChangeShapeType="1"/>
            </p:cNvSpPr>
            <p:nvPr/>
          </p:nvSpPr>
          <p:spPr bwMode="auto">
            <a:xfrm flipV="1">
              <a:off x="3224" y="2531"/>
              <a:ext cx="0" cy="944"/>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57"/>
            <p:cNvSpPr>
              <a:spLocks noChangeShapeType="1"/>
            </p:cNvSpPr>
            <p:nvPr/>
          </p:nvSpPr>
          <p:spPr bwMode="auto">
            <a:xfrm flipV="1">
              <a:off x="1428" y="2523"/>
              <a:ext cx="0" cy="944"/>
            </a:xfrm>
            <a:prstGeom prst="line">
              <a:avLst/>
            </a:prstGeom>
            <a:noFill/>
            <a:ln w="952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36" name="Oval 58"/>
            <p:cNvSpPr>
              <a:spLocks noChangeArrowheads="1"/>
            </p:cNvSpPr>
            <p:nvPr/>
          </p:nvSpPr>
          <p:spPr bwMode="auto">
            <a:xfrm>
              <a:off x="3170" y="2496"/>
              <a:ext cx="90" cy="90"/>
            </a:xfrm>
            <a:prstGeom prst="ellipse">
              <a:avLst/>
            </a:prstGeom>
            <a:solidFill>
              <a:schemeClr val="accent1"/>
            </a:solidFill>
            <a:ln w="9525">
              <a:solidFill>
                <a:schemeClr val="tx1"/>
              </a:solidFill>
              <a:round/>
              <a:headEnd type="none" w="sm" len="sm"/>
              <a:tailEnd type="none" w="sm" len="sm"/>
            </a:ln>
          </p:spPr>
          <p:txBody>
            <a:bodyPr wrap="none" anchor="ct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endParaRPr lang="fa-IR" altLang="en-US"/>
            </a:p>
          </p:txBody>
        </p:sp>
        <p:sp>
          <p:nvSpPr>
            <p:cNvPr id="34837" name="Text Box 59"/>
            <p:cNvSpPr txBox="1">
              <a:spLocks noChangeArrowheads="1"/>
            </p:cNvSpPr>
            <p:nvPr/>
          </p:nvSpPr>
          <p:spPr bwMode="auto">
            <a:xfrm>
              <a:off x="4477" y="2830"/>
              <a:ext cx="54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spcBef>
                  <a:spcPct val="50000"/>
                </a:spcBef>
              </a:pPr>
              <a:r>
                <a:rPr kumimoji="1" lang="fa-IR" altLang="en-US" sz="1400" b="1">
                  <a:latin typeface="Times New Roman" pitchFamily="18" charset="0"/>
                  <a:cs typeface="Nazanin" pitchFamily="2" charset="-78"/>
                </a:rPr>
                <a:t>هزينه</a:t>
              </a:r>
              <a:endParaRPr kumimoji="1" lang="en-US" altLang="en-US" sz="1400" b="1">
                <a:latin typeface="Times New Roman" pitchFamily="18" charset="0"/>
                <a:cs typeface="Nazanin" pitchFamily="2" charset="-78"/>
              </a:endParaRPr>
            </a:p>
          </p:txBody>
        </p:sp>
        <p:sp>
          <p:nvSpPr>
            <p:cNvPr id="34838" name="Text Box 60"/>
            <p:cNvSpPr txBox="1">
              <a:spLocks noChangeArrowheads="1"/>
            </p:cNvSpPr>
            <p:nvPr/>
          </p:nvSpPr>
          <p:spPr bwMode="auto">
            <a:xfrm>
              <a:off x="884" y="3702"/>
              <a:ext cx="54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spcBef>
                  <a:spcPct val="50000"/>
                </a:spcBef>
              </a:pPr>
              <a:r>
                <a:rPr kumimoji="1" lang="fa-IR" altLang="en-US" sz="1400" b="1">
                  <a:latin typeface="Times New Roman" pitchFamily="18" charset="0"/>
                  <a:cs typeface="Nazanin" pitchFamily="2" charset="-78"/>
                </a:rPr>
                <a:t>زمان</a:t>
              </a:r>
              <a:endParaRPr kumimoji="1" lang="en-US" altLang="en-US" sz="1400" b="1">
                <a:latin typeface="Times New Roman" pitchFamily="18" charset="0"/>
                <a:cs typeface="Nazanin" pitchFamily="2" charset="-78"/>
              </a:endParaRPr>
            </a:p>
          </p:txBody>
        </p:sp>
        <p:sp>
          <p:nvSpPr>
            <p:cNvPr id="34839" name="Text Box 61"/>
            <p:cNvSpPr txBox="1">
              <a:spLocks noChangeArrowheads="1"/>
            </p:cNvSpPr>
            <p:nvPr/>
          </p:nvSpPr>
          <p:spPr bwMode="auto">
            <a:xfrm>
              <a:off x="3741" y="2739"/>
              <a:ext cx="54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spcBef>
                  <a:spcPct val="50000"/>
                </a:spcBef>
              </a:pPr>
              <a:r>
                <a:rPr kumimoji="1" lang="fa-IR" altLang="en-US" sz="1400" b="1">
                  <a:latin typeface="Times New Roman" pitchFamily="18" charset="0"/>
                  <a:cs typeface="Nazanin" pitchFamily="2" charset="-78"/>
                </a:rPr>
                <a:t>سقف بودجه</a:t>
              </a:r>
              <a:endParaRPr kumimoji="1" lang="en-US" altLang="en-US" sz="1400" b="1">
                <a:latin typeface="Times New Roman" pitchFamily="18" charset="0"/>
                <a:cs typeface="Nazanin" pitchFamily="2" charset="-78"/>
              </a:endParaRPr>
            </a:p>
          </p:txBody>
        </p:sp>
        <p:sp>
          <p:nvSpPr>
            <p:cNvPr id="34840" name="Text Box 62"/>
            <p:cNvSpPr txBox="1">
              <a:spLocks noChangeArrowheads="1"/>
            </p:cNvSpPr>
            <p:nvPr/>
          </p:nvSpPr>
          <p:spPr bwMode="auto">
            <a:xfrm>
              <a:off x="884" y="3339"/>
              <a:ext cx="54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spcBef>
                  <a:spcPct val="50000"/>
                </a:spcBef>
              </a:pPr>
              <a:r>
                <a:rPr kumimoji="1" lang="fa-IR" altLang="en-US" sz="1400" b="1">
                  <a:latin typeface="Times New Roman" pitchFamily="18" charset="0"/>
                  <a:cs typeface="Nazanin" pitchFamily="2" charset="-78"/>
                </a:rPr>
                <a:t>برنامه زمان</a:t>
              </a:r>
              <a:r>
                <a:rPr kumimoji="1" lang="ar-SA" altLang="en-US" sz="1400" b="1">
                  <a:latin typeface="Times New Roman" pitchFamily="18" charset="0"/>
                  <a:cs typeface="Nazanin" pitchFamily="2" charset="-78"/>
                </a:rPr>
                <a:t>ي</a:t>
              </a:r>
              <a:endParaRPr kumimoji="1" lang="en-US" altLang="en-US" sz="1400" b="1">
                <a:latin typeface="Times New Roman" pitchFamily="18" charset="0"/>
                <a:cs typeface="Nazanin" pitchFamily="2" charset="-78"/>
              </a:endParaRPr>
            </a:p>
          </p:txBody>
        </p:sp>
        <p:sp>
          <p:nvSpPr>
            <p:cNvPr id="34841" name="Text Box 63"/>
            <p:cNvSpPr txBox="1">
              <a:spLocks noChangeArrowheads="1"/>
            </p:cNvSpPr>
            <p:nvPr/>
          </p:nvSpPr>
          <p:spPr bwMode="auto">
            <a:xfrm>
              <a:off x="1700" y="1162"/>
              <a:ext cx="54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spcBef>
                  <a:spcPct val="50000"/>
                </a:spcBef>
              </a:pPr>
              <a:r>
                <a:rPr kumimoji="1" lang="fa-IR" altLang="en-US" sz="1400" b="1">
                  <a:latin typeface="Times New Roman" pitchFamily="18" charset="0"/>
                  <a:cs typeface="Nazanin" pitchFamily="2" charset="-78"/>
                </a:rPr>
                <a:t>عملکرد (کيفيت)</a:t>
              </a:r>
              <a:endParaRPr kumimoji="1" lang="en-US" altLang="en-US" sz="1400" b="1">
                <a:latin typeface="Times New Roman" pitchFamily="18" charset="0"/>
                <a:cs typeface="Nazanin" pitchFamily="2" charset="-78"/>
              </a:endParaRPr>
            </a:p>
          </p:txBody>
        </p:sp>
        <p:sp>
          <p:nvSpPr>
            <p:cNvPr id="34842" name="Text Box 64"/>
            <p:cNvSpPr txBox="1">
              <a:spLocks noChangeArrowheads="1"/>
            </p:cNvSpPr>
            <p:nvPr/>
          </p:nvSpPr>
          <p:spPr bwMode="auto">
            <a:xfrm>
              <a:off x="884" y="1743"/>
              <a:ext cx="544"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rtl="1" eaLnBrk="1" hangingPunct="1">
                <a:spcBef>
                  <a:spcPct val="50000"/>
                </a:spcBef>
              </a:pPr>
              <a:r>
                <a:rPr kumimoji="1" lang="fa-IR" altLang="en-US" sz="1400" b="1">
                  <a:latin typeface="Times New Roman" pitchFamily="18" charset="0"/>
                  <a:cs typeface="Nazanin" pitchFamily="2" charset="-78"/>
                </a:rPr>
                <a:t>عملکرد (کيفيت) مطلوب</a:t>
              </a:r>
              <a:endParaRPr kumimoji="1" lang="en-US" altLang="en-US" sz="1400" b="1">
                <a:latin typeface="Times New Roman" pitchFamily="18" charset="0"/>
                <a:cs typeface="Nazanin" pitchFamily="2" charset="-78"/>
              </a:endParaRPr>
            </a:p>
          </p:txBody>
        </p:sp>
        <p:cxnSp>
          <p:nvCxnSpPr>
            <p:cNvPr id="34843" name="AutoShape 65"/>
            <p:cNvCxnSpPr>
              <a:cxnSpLocks noChangeShapeType="1"/>
              <a:stCxn id="34826" idx="5"/>
              <a:endCxn id="34836" idx="1"/>
            </p:cNvCxnSpPr>
            <p:nvPr/>
          </p:nvCxnSpPr>
          <p:spPr bwMode="auto">
            <a:xfrm>
              <a:off x="1990" y="1971"/>
              <a:ext cx="1193" cy="538"/>
            </a:xfrm>
            <a:prstGeom prst="straightConnector1">
              <a:avLst/>
            </a:prstGeom>
            <a:noFill/>
            <a:ln w="28575">
              <a:solidFill>
                <a:srgbClr val="00CC66"/>
              </a:solidFill>
              <a:round/>
              <a:headEnd type="none" w="sm" len="sm"/>
              <a:tailEnd type="triangle" w="med" len="lg"/>
            </a:ln>
            <a:extLst>
              <a:ext uri="{909E8E84-426E-40DD-AFC4-6F175D3DCCD1}">
                <a14:hiddenFill xmlns:a14="http://schemas.microsoft.com/office/drawing/2010/main">
                  <a:noFill/>
                </a14:hiddenFill>
              </a:ext>
            </a:extLst>
          </p:spPr>
        </p:cxnSp>
        <p:cxnSp>
          <p:nvCxnSpPr>
            <p:cNvPr id="34844" name="AutoShape 66"/>
            <p:cNvCxnSpPr>
              <a:cxnSpLocks noChangeShapeType="1"/>
              <a:stCxn id="34825" idx="2"/>
              <a:endCxn id="34836" idx="5"/>
            </p:cNvCxnSpPr>
            <p:nvPr/>
          </p:nvCxnSpPr>
          <p:spPr bwMode="auto">
            <a:xfrm flipH="1" flipV="1">
              <a:off x="3247" y="2573"/>
              <a:ext cx="495" cy="351"/>
            </a:xfrm>
            <a:prstGeom prst="straightConnector1">
              <a:avLst/>
            </a:prstGeom>
            <a:noFill/>
            <a:ln w="28575">
              <a:solidFill>
                <a:srgbClr val="00CC66"/>
              </a:solidFill>
              <a:round/>
              <a:headEnd type="none" w="sm" len="sm"/>
              <a:tailEnd type="triangle" w="med" len="lg"/>
            </a:ln>
            <a:extLst>
              <a:ext uri="{909E8E84-426E-40DD-AFC4-6F175D3DCCD1}">
                <a14:hiddenFill xmlns:a14="http://schemas.microsoft.com/office/drawing/2010/main">
                  <a:noFill/>
                </a14:hiddenFill>
              </a:ext>
            </a:extLst>
          </p:spPr>
        </p:cxnSp>
        <p:cxnSp>
          <p:nvCxnSpPr>
            <p:cNvPr id="34845" name="AutoShape 67"/>
            <p:cNvCxnSpPr>
              <a:cxnSpLocks noChangeShapeType="1"/>
              <a:stCxn id="34824" idx="6"/>
              <a:endCxn id="34836" idx="3"/>
            </p:cNvCxnSpPr>
            <p:nvPr/>
          </p:nvCxnSpPr>
          <p:spPr bwMode="auto">
            <a:xfrm flipV="1">
              <a:off x="1428" y="2573"/>
              <a:ext cx="1755" cy="910"/>
            </a:xfrm>
            <a:prstGeom prst="straightConnector1">
              <a:avLst/>
            </a:prstGeom>
            <a:noFill/>
            <a:ln w="28575">
              <a:solidFill>
                <a:srgbClr val="00CC66"/>
              </a:solidFill>
              <a:round/>
              <a:headEnd type="none" w="sm" len="sm"/>
              <a:tailEnd type="triangle" w="med" len="lg"/>
            </a:ln>
            <a:extLst>
              <a:ext uri="{909E8E84-426E-40DD-AFC4-6F175D3DCCD1}">
                <a14:hiddenFill xmlns:a14="http://schemas.microsoft.com/office/drawing/2010/main">
                  <a:noFill/>
                </a14:hiddenFill>
              </a:ext>
            </a:extLst>
          </p:spPr>
        </p:cxnSp>
        <p:sp>
          <p:nvSpPr>
            <p:cNvPr id="73796" name="Text Box 68"/>
            <p:cNvSpPr txBox="1">
              <a:spLocks noChangeArrowheads="1"/>
            </p:cNvSpPr>
            <p:nvPr/>
          </p:nvSpPr>
          <p:spPr bwMode="auto">
            <a:xfrm>
              <a:off x="3107" y="2341"/>
              <a:ext cx="544" cy="228"/>
            </a:xfrm>
            <a:prstGeom prst="rect">
              <a:avLst/>
            </a:prstGeom>
            <a:noFill/>
            <a:ln w="9525">
              <a:noFill/>
              <a:miter lim="800000"/>
              <a:headEnd type="none" w="sm" len="sm"/>
              <a:tailEnd type="none" w="sm" len="sm"/>
            </a:ln>
            <a:effectLst/>
          </p:spPr>
          <p:txBody>
            <a:bodyPr lIns="91427" tIns="45714" rIns="91427" bIns="45714">
              <a:spAutoFit/>
            </a:bodyPr>
            <a:lstStyle/>
            <a:p>
              <a:pPr>
                <a:spcBef>
                  <a:spcPct val="50000"/>
                </a:spcBef>
                <a:defRPr/>
              </a:pPr>
              <a:r>
                <a:rPr kumimoji="1" lang="fa-IR" b="1">
                  <a:solidFill>
                    <a:srgbClr val="FF5050"/>
                  </a:solidFill>
                  <a:effectLst>
                    <a:outerShdw blurRad="38100" dist="38100" dir="2700000" algn="tl">
                      <a:srgbClr val="C0C0C0"/>
                    </a:outerShdw>
                  </a:effectLst>
                  <a:latin typeface="Times New Roman" pitchFamily="18" charset="0"/>
                  <a:cs typeface="Nazanin" pitchFamily="2" charset="-78"/>
                </a:rPr>
                <a:t>هدف</a:t>
              </a:r>
              <a:endParaRPr kumimoji="1" lang="en-US" b="1">
                <a:solidFill>
                  <a:srgbClr val="FF5050"/>
                </a:solidFill>
                <a:effectLst>
                  <a:outerShdw blurRad="38100" dist="38100" dir="2700000" algn="tl">
                    <a:srgbClr val="C0C0C0"/>
                  </a:outerShdw>
                </a:effectLst>
                <a:latin typeface="Times New Roman" pitchFamily="18" charset="0"/>
                <a:cs typeface="Nazanin" pitchFamily="2" charset="-78"/>
              </a:endParaRPr>
            </a:p>
          </p:txBody>
        </p:sp>
      </p:grpSp>
      <p:sp>
        <p:nvSpPr>
          <p:cNvPr id="2" name="Footer Placeholder 1"/>
          <p:cNvSpPr>
            <a:spLocks noGrp="1"/>
          </p:cNvSpPr>
          <p:nvPr>
            <p:ph type="ftr" sz="quarter" idx="11"/>
          </p:nvPr>
        </p:nvSpPr>
        <p:spPr/>
        <p:txBody>
          <a:bodyPr/>
          <a:lstStyle/>
          <a:p>
            <a:pPr>
              <a:defRPr/>
            </a:pPr>
            <a:r>
              <a:rPr lang="en-US" altLang="en-US" smtClean="0"/>
              <a:t>www.ravanshadnia.com-</a:t>
            </a:r>
            <a:r>
              <a:rPr lang="fa-IR" altLang="en-US" smtClean="0"/>
              <a:t>بخش دوم: پروژه و مدیریت پروژه</a:t>
            </a:r>
            <a:endParaRPr lang="en-US" altLang="en-US"/>
          </a:p>
        </p:txBody>
      </p:sp>
    </p:spTree>
    <p:extLst>
      <p:ext uri="{BB962C8B-B14F-4D97-AF65-F5344CB8AC3E}">
        <p14:creationId xmlns:p14="http://schemas.microsoft.com/office/powerpoint/2010/main" val="282128142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چرخه حیات پروژه</a:t>
            </a:r>
            <a:endParaRPr lang="en-US" dirty="0"/>
          </a:p>
        </p:txBody>
      </p:sp>
      <p:sp>
        <p:nvSpPr>
          <p:cNvPr id="3" name="Content Placeholder 2"/>
          <p:cNvSpPr>
            <a:spLocks noGrp="1"/>
          </p:cNvSpPr>
          <p:nvPr>
            <p:ph idx="1"/>
          </p:nvPr>
        </p:nvSpPr>
        <p:spPr/>
        <p:txBody>
          <a:bodyPr/>
          <a:lstStyle/>
          <a:p>
            <a:r>
              <a:rPr lang="fa-IR" dirty="0" smtClean="0"/>
              <a:t>چرخه حیات پروژه عبارتست از یک سری از فازهایی که پروژه را از مرحله شروع تا مرحله اختتامیه در بر می گیرد.</a:t>
            </a:r>
          </a:p>
          <a:p>
            <a:endParaRPr lang="fa-IR" dirty="0"/>
          </a:p>
          <a:p>
            <a:r>
              <a:rPr lang="fa-IR" dirty="0" smtClean="0"/>
              <a:t>پروژه ها با توجه به طبیعتشان می توانند دارای مراحل مختلف بوده و فعالیت ها و اقلام قابل تحویل متفاوتی را شامل شوند.</a:t>
            </a:r>
          </a:p>
          <a:p>
            <a:endParaRPr lang="fa-IR" dirty="0"/>
          </a:p>
          <a:p>
            <a:r>
              <a:rPr lang="fa-IR" dirty="0" smtClean="0"/>
              <a:t>چرخه حیات پروژه یک چارچوبی جهت مدیریت پروژه بدون در نظر گرفتن فعالیت های تخصصی پروژه ارائه می کند.</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19</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47109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a:t>
            </a:r>
            <a:endParaRPr lang="en-US" dirty="0"/>
          </a:p>
        </p:txBody>
      </p:sp>
      <p:sp>
        <p:nvSpPr>
          <p:cNvPr id="3" name="Content Placeholder 2"/>
          <p:cNvSpPr>
            <a:spLocks noGrp="1"/>
          </p:cNvSpPr>
          <p:nvPr>
            <p:ph idx="1"/>
          </p:nvPr>
        </p:nvSpPr>
        <p:spPr/>
        <p:txBody>
          <a:bodyPr/>
          <a:lstStyle/>
          <a:p>
            <a:r>
              <a:rPr lang="fa-IR" dirty="0">
                <a:cs typeface="B Titr" panose="00000700000000000000" pitchFamily="2" charset="-78"/>
              </a:rPr>
              <a:t>پروژه</a:t>
            </a:r>
          </a:p>
          <a:p>
            <a:r>
              <a:rPr lang="fa-IR" dirty="0">
                <a:cs typeface="B Titr" panose="00000700000000000000" pitchFamily="2" charset="-78"/>
              </a:rPr>
              <a:t>مدیریت </a:t>
            </a:r>
            <a:r>
              <a:rPr lang="fa-IR" dirty="0" smtClean="0">
                <a:cs typeface="B Titr" panose="00000700000000000000" pitchFamily="2" charset="-78"/>
              </a:rPr>
              <a:t>پروژه</a:t>
            </a:r>
          </a:p>
          <a:p>
            <a:r>
              <a:rPr lang="fa-IR" dirty="0">
                <a:cs typeface="B Titr" panose="00000700000000000000" pitchFamily="2" charset="-78"/>
              </a:rPr>
              <a:t>مدیریت پروژه از دیدگاه مدیریت استراتژیک پروژه</a:t>
            </a:r>
            <a:endParaRPr lang="fa-IR" dirty="0"/>
          </a:p>
          <a:p>
            <a:r>
              <a:rPr lang="fa-IR" dirty="0" smtClean="0">
                <a:cs typeface="B Titr" panose="00000700000000000000" pitchFamily="2" charset="-78"/>
              </a:rPr>
              <a:t>عوامل </a:t>
            </a:r>
            <a:r>
              <a:rPr lang="fa-IR" dirty="0">
                <a:cs typeface="B Titr" panose="00000700000000000000" pitchFamily="2" charset="-78"/>
              </a:rPr>
              <a:t>دخیل در پروژه</a:t>
            </a:r>
          </a:p>
          <a:p>
            <a:r>
              <a:rPr lang="fa-IR" dirty="0">
                <a:cs typeface="B Titr" panose="00000700000000000000" pitchFamily="2" charset="-78"/>
              </a:rPr>
              <a:t>رابطه پروژه و </a:t>
            </a:r>
            <a:r>
              <a:rPr lang="fa-IR" dirty="0" smtClean="0">
                <a:cs typeface="B Titr" panose="00000700000000000000" pitchFamily="2" charset="-78"/>
              </a:rPr>
              <a:t>سازمان</a:t>
            </a:r>
          </a:p>
          <a:p>
            <a:r>
              <a:rPr lang="fa-IR" dirty="0" smtClean="0">
                <a:cs typeface="B Titr" panose="00000700000000000000" pitchFamily="2" charset="-78"/>
              </a:rPr>
              <a:t>طبقه بندی استانداردها </a:t>
            </a:r>
            <a:r>
              <a:rPr lang="fa-IR" dirty="0">
                <a:cs typeface="B Titr" panose="00000700000000000000" pitchFamily="2" charset="-78"/>
              </a:rPr>
              <a:t>و راهنماهای مدیریت پروژه</a:t>
            </a:r>
          </a:p>
          <a:p>
            <a:r>
              <a:rPr lang="fa-IR" dirty="0" smtClean="0">
                <a:cs typeface="B Titr" panose="00000700000000000000" pitchFamily="2" charset="-78"/>
              </a:rPr>
              <a:t>نهادهای </a:t>
            </a:r>
            <a:r>
              <a:rPr lang="fa-IR" dirty="0">
                <a:cs typeface="B Titr" panose="00000700000000000000" pitchFamily="2" charset="-78"/>
              </a:rPr>
              <a:t>مرتبط با مدیریت </a:t>
            </a:r>
            <a:r>
              <a:rPr lang="fa-IR" dirty="0" smtClean="0">
                <a:cs typeface="B Titr" panose="00000700000000000000" pitchFamily="2" charset="-78"/>
              </a:rPr>
              <a:t>پروژه</a:t>
            </a:r>
            <a:endParaRPr lang="en-US" dirty="0" smtClean="0">
              <a:cs typeface="B Titr" panose="00000700000000000000" pitchFamily="2" charset="-78"/>
            </a:endParaRPr>
          </a:p>
          <a:p>
            <a:r>
              <a:rPr lang="fa-IR" dirty="0">
                <a:cs typeface="B Titr" panose="00000700000000000000" pitchFamily="2" charset="-78"/>
              </a:rPr>
              <a:t>گواهینامه های مدیریت </a:t>
            </a:r>
            <a:r>
              <a:rPr lang="fa-IR" dirty="0" smtClean="0">
                <a:cs typeface="B Titr" panose="00000700000000000000" pitchFamily="2" charset="-78"/>
              </a:rPr>
              <a:t>پروژه</a:t>
            </a:r>
          </a:p>
          <a:p>
            <a:r>
              <a:rPr lang="fa-IR" dirty="0">
                <a:cs typeface="B Titr" panose="00000700000000000000" pitchFamily="2" charset="-78"/>
              </a:rPr>
              <a:t>نتیجه گیری و تحلیل</a:t>
            </a:r>
            <a:endParaRPr lang="fa-IR" dirty="0" smtClean="0">
              <a:cs typeface="B Titr" panose="00000700000000000000" pitchFamily="2" charset="-78"/>
            </a:endParaRPr>
          </a:p>
          <a:p>
            <a:endParaRPr lang="fa-IR" dirty="0" smtClean="0"/>
          </a:p>
          <a:p>
            <a:endParaRPr lang="en-US"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2</a:t>
            </a:fld>
            <a:endParaRPr lang="en-US"/>
          </a:p>
        </p:txBody>
      </p:sp>
    </p:spTree>
    <p:extLst>
      <p:ext uri="{BB962C8B-B14F-4D97-AF65-F5344CB8AC3E}">
        <p14:creationId xmlns:p14="http://schemas.microsoft.com/office/powerpoint/2010/main" val="350450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فازهای چرخه حیات پروژه</a:t>
            </a:r>
            <a:endParaRPr lang="en-US" dirty="0"/>
          </a:p>
        </p:txBody>
      </p:sp>
      <p:sp>
        <p:nvSpPr>
          <p:cNvPr id="3" name="Content Placeholder 2"/>
          <p:cNvSpPr>
            <a:spLocks noGrp="1"/>
          </p:cNvSpPr>
          <p:nvPr>
            <p:ph idx="1"/>
          </p:nvPr>
        </p:nvSpPr>
        <p:spPr/>
        <p:txBody>
          <a:bodyPr/>
          <a:lstStyle/>
          <a:p>
            <a:r>
              <a:rPr lang="fa-IR" dirty="0" smtClean="0"/>
              <a:t>فازهای مختلف چرخه حیات پروژه در واقع تقسیم بندی منطقی از فعالیت های موجود در پروژه جهت:</a:t>
            </a:r>
          </a:p>
          <a:p>
            <a:pPr lvl="1"/>
            <a:r>
              <a:rPr lang="fa-IR" dirty="0" smtClean="0"/>
              <a:t>مدیریت</a:t>
            </a:r>
          </a:p>
          <a:p>
            <a:pPr lvl="1"/>
            <a:r>
              <a:rPr lang="fa-IR" dirty="0" smtClean="0"/>
              <a:t>برنامه ریزی</a:t>
            </a:r>
          </a:p>
          <a:p>
            <a:pPr lvl="1"/>
            <a:r>
              <a:rPr lang="fa-IR" dirty="0" smtClean="0"/>
              <a:t>و کنترل</a:t>
            </a:r>
          </a:p>
          <a:p>
            <a:pPr marL="57150" indent="0">
              <a:buNone/>
            </a:pPr>
            <a:r>
              <a:rPr lang="fa-IR" dirty="0"/>
              <a:t> </a:t>
            </a:r>
            <a:r>
              <a:rPr lang="fa-IR" dirty="0" smtClean="0"/>
              <a:t>بهتر هستند.</a:t>
            </a:r>
          </a:p>
          <a:p>
            <a:pPr marL="57150" indent="0">
              <a:buNone/>
            </a:pPr>
            <a:endParaRPr lang="fa-IR" dirty="0"/>
          </a:p>
          <a:p>
            <a:pPr marL="514350" indent="-457200"/>
            <a:r>
              <a:rPr lang="fa-IR" dirty="0" smtClean="0"/>
              <a:t>تعداد فازهای یک پروژه بستگی مستقیم به ابعاد و پیچیدگی پروژه دارند.</a:t>
            </a:r>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20</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39947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فازهای چرخه حیات پروژه</a:t>
            </a:r>
            <a:endParaRPr lang="en-US" dirty="0"/>
          </a:p>
        </p:txBody>
      </p:sp>
      <p:sp>
        <p:nvSpPr>
          <p:cNvPr id="3" name="Content Placeholder 2"/>
          <p:cNvSpPr>
            <a:spLocks noGrp="1"/>
          </p:cNvSpPr>
          <p:nvPr>
            <p:ph idx="1"/>
          </p:nvPr>
        </p:nvSpPr>
        <p:spPr/>
        <p:txBody>
          <a:bodyPr/>
          <a:lstStyle/>
          <a:p>
            <a:pPr>
              <a:lnSpc>
                <a:spcPct val="150000"/>
              </a:lnSpc>
            </a:pPr>
            <a:r>
              <a:rPr lang="fa-IR" dirty="0" smtClean="0"/>
              <a:t>فازهای مختلف موجود در چرخه حیات پروژه دارای ویژگی های زیر هستند:</a:t>
            </a:r>
          </a:p>
          <a:p>
            <a:pPr>
              <a:lnSpc>
                <a:spcPct val="150000"/>
              </a:lnSpc>
            </a:pPr>
            <a:endParaRPr lang="fa-IR" dirty="0"/>
          </a:p>
          <a:p>
            <a:pPr lvl="1">
              <a:lnSpc>
                <a:spcPct val="150000"/>
              </a:lnSpc>
            </a:pPr>
            <a:r>
              <a:rPr lang="fa-IR" dirty="0" smtClean="0"/>
              <a:t>دارای توالی رخداد هستند. در عین حال می توانند همپوشانی داشته باشند.</a:t>
            </a:r>
          </a:p>
          <a:p>
            <a:pPr lvl="1">
              <a:lnSpc>
                <a:spcPct val="150000"/>
              </a:lnSpc>
            </a:pPr>
            <a:r>
              <a:rPr lang="fa-IR" dirty="0" smtClean="0"/>
              <a:t>فازهای مختلف قابلیت شکسته شدن به ساختارهای وظیفه ای و اهداف جنبی را دارند.</a:t>
            </a:r>
          </a:p>
          <a:p>
            <a:pPr lvl="1">
              <a:lnSpc>
                <a:spcPct val="150000"/>
              </a:lnSpc>
            </a:pPr>
            <a:r>
              <a:rPr lang="fa-IR" dirty="0" smtClean="0"/>
              <a:t>در انتهای هر فاز اقلام قابل تحویل قابلیت تعریف دارند.</a:t>
            </a:r>
          </a:p>
          <a:p>
            <a:pPr lvl="1">
              <a:lnSpc>
                <a:spcPct val="150000"/>
              </a:lnSpc>
            </a:pPr>
            <a:r>
              <a:rPr lang="fa-IR" dirty="0" smtClean="0"/>
              <a:t>فازهای پروژه دارای محدودیت زمان و هزینه هستند.</a:t>
            </a:r>
          </a:p>
          <a:p>
            <a:pPr lvl="1">
              <a:lnSpc>
                <a:spcPct val="150000"/>
              </a:lnSpc>
            </a:pP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21</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96591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فازهای چرخه حیات پروژه</a:t>
            </a:r>
            <a:endParaRPr lang="en-US" dirty="0"/>
          </a:p>
        </p:txBody>
      </p:sp>
      <p:sp>
        <p:nvSpPr>
          <p:cNvPr id="3" name="Content Placeholder 2"/>
          <p:cNvSpPr>
            <a:spLocks noGrp="1"/>
          </p:cNvSpPr>
          <p:nvPr>
            <p:ph idx="1"/>
          </p:nvPr>
        </p:nvSpPr>
        <p:spPr/>
        <p:txBody>
          <a:bodyPr/>
          <a:lstStyle/>
          <a:p>
            <a:r>
              <a:rPr lang="fa-IR" dirty="0" smtClean="0"/>
              <a:t>طبقه بندی و نام گذاری فازهای مختلف پروژه کاملا به شرایط سازمان بستگی دارد.</a:t>
            </a:r>
          </a:p>
          <a:p>
            <a:endParaRPr lang="fa-IR" dirty="0"/>
          </a:p>
          <a:p>
            <a:r>
              <a:rPr lang="fa-IR" dirty="0" smtClean="0"/>
              <a:t>به عنوان مثال مرحله مطالعات امکان سنجی می تواند در هر سازمانی به یکی از فازهای زیر طبقه بندی شود:</a:t>
            </a:r>
          </a:p>
          <a:p>
            <a:pPr lvl="1"/>
            <a:r>
              <a:rPr lang="fa-IR" dirty="0" smtClean="0"/>
              <a:t>کارهای آماده سازی پروژه</a:t>
            </a:r>
          </a:p>
          <a:p>
            <a:pPr lvl="1"/>
            <a:r>
              <a:rPr lang="fa-IR" dirty="0" smtClean="0"/>
              <a:t>فاز مطالعاتی</a:t>
            </a:r>
          </a:p>
          <a:p>
            <a:pPr lvl="1"/>
            <a:r>
              <a:rPr lang="fa-IR" dirty="0" smtClean="0"/>
              <a:t>پروژه ای جداگانه</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22</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6555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فازهای چرخه حیات پروژه</a:t>
            </a:r>
            <a:endParaRPr lang="en-US" dirty="0"/>
          </a:p>
        </p:txBody>
      </p:sp>
      <p:graphicFrame>
        <p:nvGraphicFramePr>
          <p:cNvPr id="5" name="Content Placeholder 4"/>
          <p:cNvGraphicFramePr>
            <a:graphicFrameLocks noGrp="1"/>
          </p:cNvGraphicFramePr>
          <p:nvPr>
            <p:ph idx="1"/>
            <p:extLst/>
          </p:nvPr>
        </p:nvGraphicFramePr>
        <p:xfrm>
          <a:off x="1828800" y="2017713"/>
          <a:ext cx="865028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23</a:t>
            </a:fld>
            <a:endParaRPr lang="en-US"/>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13353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ooter Placeholder 118"/>
          <p:cNvSpPr>
            <a:spLocks noGrp="1"/>
          </p:cNvSpPr>
          <p:nvPr>
            <p:ph type="ftr" sz="quarter" idx="11"/>
          </p:nvPr>
        </p:nvSpPr>
        <p:spPr/>
        <p:txBody>
          <a:bodyPr/>
          <a:lstStyle/>
          <a:p>
            <a:r>
              <a:rPr lang="en-US" altLang="en-US" smtClean="0"/>
              <a:t>www.ravanshadnia.com-</a:t>
            </a:r>
            <a:r>
              <a:rPr lang="fa-IR" altLang="en-US" smtClean="0"/>
              <a:t>بخش دوم: پروژه و مدیریت پروژه</a:t>
            </a:r>
            <a:endParaRPr lang="en-US" altLang="en-US"/>
          </a:p>
        </p:txBody>
      </p:sp>
      <p:sp>
        <p:nvSpPr>
          <p:cNvPr id="120" name="Slide Number Placeholder 119"/>
          <p:cNvSpPr>
            <a:spLocks noGrp="1"/>
          </p:cNvSpPr>
          <p:nvPr>
            <p:ph type="sldNum" sz="quarter" idx="12"/>
          </p:nvPr>
        </p:nvSpPr>
        <p:spPr/>
        <p:txBody>
          <a:bodyPr/>
          <a:lstStyle/>
          <a:p>
            <a:fld id="{B461B273-3C70-40F3-8894-2AF4E0E8524E}" type="slidenum">
              <a:rPr lang="en-US" altLang="en-US"/>
              <a:pPr/>
              <a:t>24</a:t>
            </a:fld>
            <a:endParaRPr lang="en-US" altLang="en-US"/>
          </a:p>
        </p:txBody>
      </p:sp>
      <p:sp>
        <p:nvSpPr>
          <p:cNvPr id="38914" name="Rectangle 2"/>
          <p:cNvSpPr>
            <a:spLocks noChangeArrowheads="1"/>
          </p:cNvSpPr>
          <p:nvPr/>
        </p:nvSpPr>
        <p:spPr bwMode="auto">
          <a:xfrm>
            <a:off x="4882274" y="1230314"/>
            <a:ext cx="25846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2800" b="1" i="1">
                <a:solidFill>
                  <a:srgbClr val="000000"/>
                </a:solidFill>
              </a:rPr>
              <a:t>Project  Life Cycle</a:t>
            </a:r>
            <a:endParaRPr lang="en-US" altLang="en-US" sz="1600"/>
          </a:p>
        </p:txBody>
      </p:sp>
      <p:sp>
        <p:nvSpPr>
          <p:cNvPr id="38915" name="Rectangle 3"/>
          <p:cNvSpPr>
            <a:spLocks noChangeArrowheads="1"/>
          </p:cNvSpPr>
          <p:nvPr/>
        </p:nvSpPr>
        <p:spPr bwMode="auto">
          <a:xfrm>
            <a:off x="2060470" y="280989"/>
            <a:ext cx="78547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fa-IR" altLang="en-US" sz="3200" b="1" dirty="0" smtClean="0">
                <a:solidFill>
                  <a:srgbClr val="000099"/>
                </a:solidFill>
              </a:rPr>
              <a:t>چرخه حیات پروژه</a:t>
            </a:r>
            <a:endParaRPr lang="en-US" altLang="en-US" sz="1600" dirty="0"/>
          </a:p>
        </p:txBody>
      </p:sp>
      <p:grpSp>
        <p:nvGrpSpPr>
          <p:cNvPr id="38916" name="Group 4"/>
          <p:cNvGrpSpPr>
            <a:grpSpLocks/>
          </p:cNvGrpSpPr>
          <p:nvPr/>
        </p:nvGrpSpPr>
        <p:grpSpPr bwMode="auto">
          <a:xfrm>
            <a:off x="2960688" y="2436814"/>
            <a:ext cx="6189662" cy="1997075"/>
            <a:chOff x="905" y="1535"/>
            <a:chExt cx="3899" cy="1258"/>
          </a:xfrm>
        </p:grpSpPr>
        <p:sp>
          <p:nvSpPr>
            <p:cNvPr id="38917" name="Rectangle 5"/>
            <p:cNvSpPr>
              <a:spLocks noChangeArrowheads="1"/>
            </p:cNvSpPr>
            <p:nvPr/>
          </p:nvSpPr>
          <p:spPr bwMode="auto">
            <a:xfrm>
              <a:off x="913" y="2781"/>
              <a:ext cx="389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8" name="Freeform 6"/>
            <p:cNvSpPr>
              <a:spLocks/>
            </p:cNvSpPr>
            <p:nvPr/>
          </p:nvSpPr>
          <p:spPr bwMode="auto">
            <a:xfrm>
              <a:off x="905" y="1919"/>
              <a:ext cx="3794" cy="840"/>
            </a:xfrm>
            <a:custGeom>
              <a:avLst/>
              <a:gdLst>
                <a:gd name="T0" fmla="*/ 174 w 3794"/>
                <a:gd name="T1" fmla="*/ 677 h 840"/>
                <a:gd name="T2" fmla="*/ 397 w 3794"/>
                <a:gd name="T3" fmla="*/ 477 h 840"/>
                <a:gd name="T4" fmla="*/ 516 w 3794"/>
                <a:gd name="T5" fmla="*/ 391 h 840"/>
                <a:gd name="T6" fmla="*/ 628 w 3794"/>
                <a:gd name="T7" fmla="*/ 317 h 840"/>
                <a:gd name="T8" fmla="*/ 786 w 3794"/>
                <a:gd name="T9" fmla="*/ 233 h 840"/>
                <a:gd name="T10" fmla="*/ 939 w 3794"/>
                <a:gd name="T11" fmla="*/ 176 h 840"/>
                <a:gd name="T12" fmla="*/ 1127 w 3794"/>
                <a:gd name="T13" fmla="*/ 123 h 840"/>
                <a:gd name="T14" fmla="*/ 1351 w 3794"/>
                <a:gd name="T15" fmla="*/ 72 h 840"/>
                <a:gd name="T16" fmla="*/ 1465 w 3794"/>
                <a:gd name="T17" fmla="*/ 52 h 840"/>
                <a:gd name="T18" fmla="*/ 1698 w 3794"/>
                <a:gd name="T19" fmla="*/ 26 h 840"/>
                <a:gd name="T20" fmla="*/ 1906 w 3794"/>
                <a:gd name="T21" fmla="*/ 34 h 840"/>
                <a:gd name="T22" fmla="*/ 2000 w 3794"/>
                <a:gd name="T23" fmla="*/ 52 h 840"/>
                <a:gd name="T24" fmla="*/ 2187 w 3794"/>
                <a:gd name="T25" fmla="*/ 117 h 840"/>
                <a:gd name="T26" fmla="*/ 2404 w 3794"/>
                <a:gd name="T27" fmla="*/ 221 h 840"/>
                <a:gd name="T28" fmla="*/ 2556 w 3794"/>
                <a:gd name="T29" fmla="*/ 299 h 840"/>
                <a:gd name="T30" fmla="*/ 2685 w 3794"/>
                <a:gd name="T31" fmla="*/ 370 h 840"/>
                <a:gd name="T32" fmla="*/ 2737 w 3794"/>
                <a:gd name="T33" fmla="*/ 405 h 840"/>
                <a:gd name="T34" fmla="*/ 2893 w 3794"/>
                <a:gd name="T35" fmla="*/ 513 h 840"/>
                <a:gd name="T36" fmla="*/ 3053 w 3794"/>
                <a:gd name="T37" fmla="*/ 595 h 840"/>
                <a:gd name="T38" fmla="*/ 3286 w 3794"/>
                <a:gd name="T39" fmla="*/ 672 h 840"/>
                <a:gd name="T40" fmla="*/ 3415 w 3794"/>
                <a:gd name="T41" fmla="*/ 702 h 840"/>
                <a:gd name="T42" fmla="*/ 3485 w 3794"/>
                <a:gd name="T43" fmla="*/ 715 h 840"/>
                <a:gd name="T44" fmla="*/ 3627 w 3794"/>
                <a:gd name="T45" fmla="*/ 714 h 840"/>
                <a:gd name="T46" fmla="*/ 3717 w 3794"/>
                <a:gd name="T47" fmla="*/ 708 h 840"/>
                <a:gd name="T48" fmla="*/ 3767 w 3794"/>
                <a:gd name="T49" fmla="*/ 708 h 840"/>
                <a:gd name="T50" fmla="*/ 3794 w 3794"/>
                <a:gd name="T51" fmla="*/ 684 h 840"/>
                <a:gd name="T52" fmla="*/ 3756 w 3794"/>
                <a:gd name="T53" fmla="*/ 684 h 840"/>
                <a:gd name="T54" fmla="*/ 3706 w 3794"/>
                <a:gd name="T55" fmla="*/ 684 h 840"/>
                <a:gd name="T56" fmla="*/ 3596 w 3794"/>
                <a:gd name="T57" fmla="*/ 693 h 840"/>
                <a:gd name="T58" fmla="*/ 3464 w 3794"/>
                <a:gd name="T59" fmla="*/ 688 h 840"/>
                <a:gd name="T60" fmla="*/ 3424 w 3794"/>
                <a:gd name="T61" fmla="*/ 680 h 840"/>
                <a:gd name="T62" fmla="*/ 3295 w 3794"/>
                <a:gd name="T63" fmla="*/ 650 h 840"/>
                <a:gd name="T64" fmla="*/ 3062 w 3794"/>
                <a:gd name="T65" fmla="*/ 573 h 840"/>
                <a:gd name="T66" fmla="*/ 2902 w 3794"/>
                <a:gd name="T67" fmla="*/ 491 h 840"/>
                <a:gd name="T68" fmla="*/ 2806 w 3794"/>
                <a:gd name="T69" fmla="*/ 424 h 840"/>
                <a:gd name="T70" fmla="*/ 2694 w 3794"/>
                <a:gd name="T71" fmla="*/ 348 h 840"/>
                <a:gd name="T72" fmla="*/ 2566 w 3794"/>
                <a:gd name="T73" fmla="*/ 278 h 840"/>
                <a:gd name="T74" fmla="*/ 2413 w 3794"/>
                <a:gd name="T75" fmla="*/ 199 h 840"/>
                <a:gd name="T76" fmla="*/ 2196 w 3794"/>
                <a:gd name="T77" fmla="*/ 95 h 840"/>
                <a:gd name="T78" fmla="*/ 2009 w 3794"/>
                <a:gd name="T79" fmla="*/ 30 h 840"/>
                <a:gd name="T80" fmla="*/ 1858 w 3794"/>
                <a:gd name="T81" fmla="*/ 4 h 840"/>
                <a:gd name="T82" fmla="*/ 1641 w 3794"/>
                <a:gd name="T83" fmla="*/ 6 h 840"/>
                <a:gd name="T84" fmla="*/ 1406 w 3794"/>
                <a:gd name="T85" fmla="*/ 38 h 840"/>
                <a:gd name="T86" fmla="*/ 1227 w 3794"/>
                <a:gd name="T87" fmla="*/ 75 h 840"/>
                <a:gd name="T88" fmla="*/ 1018 w 3794"/>
                <a:gd name="T89" fmla="*/ 128 h 840"/>
                <a:gd name="T90" fmla="*/ 850 w 3794"/>
                <a:gd name="T91" fmla="*/ 181 h 840"/>
                <a:gd name="T92" fmla="*/ 711 w 3794"/>
                <a:gd name="T93" fmla="*/ 244 h 840"/>
                <a:gd name="T94" fmla="*/ 557 w 3794"/>
                <a:gd name="T95" fmla="*/ 335 h 840"/>
                <a:gd name="T96" fmla="*/ 380 w 3794"/>
                <a:gd name="T97" fmla="*/ 460 h 840"/>
                <a:gd name="T98" fmla="*/ 157 w 3794"/>
                <a:gd name="T99" fmla="*/ 66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94" h="840">
                  <a:moveTo>
                    <a:pt x="0" y="824"/>
                  </a:moveTo>
                  <a:lnTo>
                    <a:pt x="17" y="840"/>
                  </a:lnTo>
                  <a:lnTo>
                    <a:pt x="121" y="731"/>
                  </a:lnTo>
                  <a:lnTo>
                    <a:pt x="174" y="677"/>
                  </a:lnTo>
                  <a:lnTo>
                    <a:pt x="228" y="624"/>
                  </a:lnTo>
                  <a:lnTo>
                    <a:pt x="283" y="573"/>
                  </a:lnTo>
                  <a:lnTo>
                    <a:pt x="339" y="524"/>
                  </a:lnTo>
                  <a:lnTo>
                    <a:pt x="397" y="477"/>
                  </a:lnTo>
                  <a:lnTo>
                    <a:pt x="455" y="434"/>
                  </a:lnTo>
                  <a:lnTo>
                    <a:pt x="448" y="424"/>
                  </a:lnTo>
                  <a:lnTo>
                    <a:pt x="455" y="434"/>
                  </a:lnTo>
                  <a:lnTo>
                    <a:pt x="516" y="391"/>
                  </a:lnTo>
                  <a:lnTo>
                    <a:pt x="574" y="352"/>
                  </a:lnTo>
                  <a:lnTo>
                    <a:pt x="565" y="343"/>
                  </a:lnTo>
                  <a:lnTo>
                    <a:pt x="570" y="354"/>
                  </a:lnTo>
                  <a:lnTo>
                    <a:pt x="628" y="317"/>
                  </a:lnTo>
                  <a:lnTo>
                    <a:pt x="689" y="282"/>
                  </a:lnTo>
                  <a:lnTo>
                    <a:pt x="720" y="266"/>
                  </a:lnTo>
                  <a:lnTo>
                    <a:pt x="753" y="249"/>
                  </a:lnTo>
                  <a:lnTo>
                    <a:pt x="786" y="233"/>
                  </a:lnTo>
                  <a:lnTo>
                    <a:pt x="822" y="218"/>
                  </a:lnTo>
                  <a:lnTo>
                    <a:pt x="859" y="203"/>
                  </a:lnTo>
                  <a:lnTo>
                    <a:pt x="898" y="189"/>
                  </a:lnTo>
                  <a:lnTo>
                    <a:pt x="939" y="176"/>
                  </a:lnTo>
                  <a:lnTo>
                    <a:pt x="981" y="164"/>
                  </a:lnTo>
                  <a:lnTo>
                    <a:pt x="1027" y="150"/>
                  </a:lnTo>
                  <a:lnTo>
                    <a:pt x="1076" y="137"/>
                  </a:lnTo>
                  <a:lnTo>
                    <a:pt x="1127" y="123"/>
                  </a:lnTo>
                  <a:lnTo>
                    <a:pt x="1181" y="110"/>
                  </a:lnTo>
                  <a:lnTo>
                    <a:pt x="1236" y="97"/>
                  </a:lnTo>
                  <a:lnTo>
                    <a:pt x="1293" y="84"/>
                  </a:lnTo>
                  <a:lnTo>
                    <a:pt x="1351" y="72"/>
                  </a:lnTo>
                  <a:lnTo>
                    <a:pt x="1347" y="61"/>
                  </a:lnTo>
                  <a:lnTo>
                    <a:pt x="1347" y="73"/>
                  </a:lnTo>
                  <a:lnTo>
                    <a:pt x="1406" y="62"/>
                  </a:lnTo>
                  <a:lnTo>
                    <a:pt x="1465" y="52"/>
                  </a:lnTo>
                  <a:lnTo>
                    <a:pt x="1524" y="43"/>
                  </a:lnTo>
                  <a:lnTo>
                    <a:pt x="1583" y="36"/>
                  </a:lnTo>
                  <a:lnTo>
                    <a:pt x="1641" y="30"/>
                  </a:lnTo>
                  <a:lnTo>
                    <a:pt x="1698" y="26"/>
                  </a:lnTo>
                  <a:lnTo>
                    <a:pt x="1753" y="24"/>
                  </a:lnTo>
                  <a:lnTo>
                    <a:pt x="1806" y="25"/>
                  </a:lnTo>
                  <a:lnTo>
                    <a:pt x="1856" y="28"/>
                  </a:lnTo>
                  <a:lnTo>
                    <a:pt x="1906" y="34"/>
                  </a:lnTo>
                  <a:lnTo>
                    <a:pt x="1955" y="42"/>
                  </a:lnTo>
                  <a:lnTo>
                    <a:pt x="1955" y="30"/>
                  </a:lnTo>
                  <a:lnTo>
                    <a:pt x="1950" y="41"/>
                  </a:lnTo>
                  <a:lnTo>
                    <a:pt x="2000" y="52"/>
                  </a:lnTo>
                  <a:lnTo>
                    <a:pt x="2048" y="66"/>
                  </a:lnTo>
                  <a:lnTo>
                    <a:pt x="2095" y="82"/>
                  </a:lnTo>
                  <a:lnTo>
                    <a:pt x="2141" y="99"/>
                  </a:lnTo>
                  <a:lnTo>
                    <a:pt x="2187" y="117"/>
                  </a:lnTo>
                  <a:lnTo>
                    <a:pt x="2232" y="137"/>
                  </a:lnTo>
                  <a:lnTo>
                    <a:pt x="2320" y="179"/>
                  </a:lnTo>
                  <a:lnTo>
                    <a:pt x="2362" y="200"/>
                  </a:lnTo>
                  <a:lnTo>
                    <a:pt x="2404" y="221"/>
                  </a:lnTo>
                  <a:lnTo>
                    <a:pt x="2444" y="242"/>
                  </a:lnTo>
                  <a:lnTo>
                    <a:pt x="2483" y="262"/>
                  </a:lnTo>
                  <a:lnTo>
                    <a:pt x="2520" y="281"/>
                  </a:lnTo>
                  <a:lnTo>
                    <a:pt x="2556" y="299"/>
                  </a:lnTo>
                  <a:lnTo>
                    <a:pt x="2591" y="316"/>
                  </a:lnTo>
                  <a:lnTo>
                    <a:pt x="2624" y="334"/>
                  </a:lnTo>
                  <a:lnTo>
                    <a:pt x="2656" y="352"/>
                  </a:lnTo>
                  <a:lnTo>
                    <a:pt x="2685" y="370"/>
                  </a:lnTo>
                  <a:lnTo>
                    <a:pt x="2714" y="389"/>
                  </a:lnTo>
                  <a:lnTo>
                    <a:pt x="2741" y="407"/>
                  </a:lnTo>
                  <a:lnTo>
                    <a:pt x="2746" y="396"/>
                  </a:lnTo>
                  <a:lnTo>
                    <a:pt x="2737" y="405"/>
                  </a:lnTo>
                  <a:lnTo>
                    <a:pt x="2789" y="441"/>
                  </a:lnTo>
                  <a:lnTo>
                    <a:pt x="2840" y="477"/>
                  </a:lnTo>
                  <a:lnTo>
                    <a:pt x="2889" y="510"/>
                  </a:lnTo>
                  <a:lnTo>
                    <a:pt x="2893" y="513"/>
                  </a:lnTo>
                  <a:lnTo>
                    <a:pt x="2944" y="544"/>
                  </a:lnTo>
                  <a:lnTo>
                    <a:pt x="2970" y="558"/>
                  </a:lnTo>
                  <a:lnTo>
                    <a:pt x="2996" y="571"/>
                  </a:lnTo>
                  <a:lnTo>
                    <a:pt x="3053" y="595"/>
                  </a:lnTo>
                  <a:lnTo>
                    <a:pt x="3111" y="618"/>
                  </a:lnTo>
                  <a:lnTo>
                    <a:pt x="3171" y="638"/>
                  </a:lnTo>
                  <a:lnTo>
                    <a:pt x="3229" y="656"/>
                  </a:lnTo>
                  <a:lnTo>
                    <a:pt x="3286" y="672"/>
                  </a:lnTo>
                  <a:lnTo>
                    <a:pt x="3340" y="686"/>
                  </a:lnTo>
                  <a:lnTo>
                    <a:pt x="3366" y="692"/>
                  </a:lnTo>
                  <a:lnTo>
                    <a:pt x="3391" y="697"/>
                  </a:lnTo>
                  <a:lnTo>
                    <a:pt x="3415" y="702"/>
                  </a:lnTo>
                  <a:lnTo>
                    <a:pt x="3419" y="703"/>
                  </a:lnTo>
                  <a:lnTo>
                    <a:pt x="3440" y="708"/>
                  </a:lnTo>
                  <a:lnTo>
                    <a:pt x="3464" y="712"/>
                  </a:lnTo>
                  <a:lnTo>
                    <a:pt x="3485" y="715"/>
                  </a:lnTo>
                  <a:lnTo>
                    <a:pt x="3524" y="718"/>
                  </a:lnTo>
                  <a:lnTo>
                    <a:pt x="3561" y="718"/>
                  </a:lnTo>
                  <a:lnTo>
                    <a:pt x="3596" y="717"/>
                  </a:lnTo>
                  <a:lnTo>
                    <a:pt x="3627" y="714"/>
                  </a:lnTo>
                  <a:lnTo>
                    <a:pt x="3656" y="711"/>
                  </a:lnTo>
                  <a:lnTo>
                    <a:pt x="3683" y="709"/>
                  </a:lnTo>
                  <a:lnTo>
                    <a:pt x="3706" y="708"/>
                  </a:lnTo>
                  <a:lnTo>
                    <a:pt x="3717" y="708"/>
                  </a:lnTo>
                  <a:lnTo>
                    <a:pt x="3726" y="708"/>
                  </a:lnTo>
                  <a:lnTo>
                    <a:pt x="3743" y="708"/>
                  </a:lnTo>
                  <a:lnTo>
                    <a:pt x="3756" y="708"/>
                  </a:lnTo>
                  <a:lnTo>
                    <a:pt x="3767" y="708"/>
                  </a:lnTo>
                  <a:lnTo>
                    <a:pt x="3775" y="708"/>
                  </a:lnTo>
                  <a:lnTo>
                    <a:pt x="3782" y="708"/>
                  </a:lnTo>
                  <a:lnTo>
                    <a:pt x="3794" y="708"/>
                  </a:lnTo>
                  <a:lnTo>
                    <a:pt x="3794" y="684"/>
                  </a:lnTo>
                  <a:lnTo>
                    <a:pt x="3782" y="684"/>
                  </a:lnTo>
                  <a:lnTo>
                    <a:pt x="3775" y="684"/>
                  </a:lnTo>
                  <a:lnTo>
                    <a:pt x="3767" y="684"/>
                  </a:lnTo>
                  <a:lnTo>
                    <a:pt x="3756" y="684"/>
                  </a:lnTo>
                  <a:lnTo>
                    <a:pt x="3743" y="684"/>
                  </a:lnTo>
                  <a:lnTo>
                    <a:pt x="3726" y="684"/>
                  </a:lnTo>
                  <a:lnTo>
                    <a:pt x="3717" y="684"/>
                  </a:lnTo>
                  <a:lnTo>
                    <a:pt x="3706" y="684"/>
                  </a:lnTo>
                  <a:lnTo>
                    <a:pt x="3683" y="685"/>
                  </a:lnTo>
                  <a:lnTo>
                    <a:pt x="3656" y="687"/>
                  </a:lnTo>
                  <a:lnTo>
                    <a:pt x="3627" y="690"/>
                  </a:lnTo>
                  <a:lnTo>
                    <a:pt x="3596" y="693"/>
                  </a:lnTo>
                  <a:lnTo>
                    <a:pt x="3561" y="694"/>
                  </a:lnTo>
                  <a:lnTo>
                    <a:pt x="3524" y="694"/>
                  </a:lnTo>
                  <a:lnTo>
                    <a:pt x="3485" y="691"/>
                  </a:lnTo>
                  <a:lnTo>
                    <a:pt x="3464" y="688"/>
                  </a:lnTo>
                  <a:lnTo>
                    <a:pt x="3445" y="685"/>
                  </a:lnTo>
                  <a:lnTo>
                    <a:pt x="3419" y="679"/>
                  </a:lnTo>
                  <a:lnTo>
                    <a:pt x="3419" y="691"/>
                  </a:lnTo>
                  <a:lnTo>
                    <a:pt x="3424" y="680"/>
                  </a:lnTo>
                  <a:lnTo>
                    <a:pt x="3400" y="675"/>
                  </a:lnTo>
                  <a:lnTo>
                    <a:pt x="3375" y="670"/>
                  </a:lnTo>
                  <a:lnTo>
                    <a:pt x="3349" y="664"/>
                  </a:lnTo>
                  <a:lnTo>
                    <a:pt x="3295" y="650"/>
                  </a:lnTo>
                  <a:lnTo>
                    <a:pt x="3238" y="634"/>
                  </a:lnTo>
                  <a:lnTo>
                    <a:pt x="3180" y="616"/>
                  </a:lnTo>
                  <a:lnTo>
                    <a:pt x="3120" y="596"/>
                  </a:lnTo>
                  <a:lnTo>
                    <a:pt x="3062" y="573"/>
                  </a:lnTo>
                  <a:lnTo>
                    <a:pt x="3006" y="549"/>
                  </a:lnTo>
                  <a:lnTo>
                    <a:pt x="2979" y="536"/>
                  </a:lnTo>
                  <a:lnTo>
                    <a:pt x="2953" y="522"/>
                  </a:lnTo>
                  <a:lnTo>
                    <a:pt x="2902" y="491"/>
                  </a:lnTo>
                  <a:lnTo>
                    <a:pt x="2898" y="502"/>
                  </a:lnTo>
                  <a:lnTo>
                    <a:pt x="2906" y="493"/>
                  </a:lnTo>
                  <a:lnTo>
                    <a:pt x="2857" y="460"/>
                  </a:lnTo>
                  <a:lnTo>
                    <a:pt x="2806" y="424"/>
                  </a:lnTo>
                  <a:lnTo>
                    <a:pt x="2754" y="388"/>
                  </a:lnTo>
                  <a:lnTo>
                    <a:pt x="2750" y="385"/>
                  </a:lnTo>
                  <a:lnTo>
                    <a:pt x="2723" y="367"/>
                  </a:lnTo>
                  <a:lnTo>
                    <a:pt x="2694" y="348"/>
                  </a:lnTo>
                  <a:lnTo>
                    <a:pt x="2665" y="330"/>
                  </a:lnTo>
                  <a:lnTo>
                    <a:pt x="2633" y="312"/>
                  </a:lnTo>
                  <a:lnTo>
                    <a:pt x="2600" y="294"/>
                  </a:lnTo>
                  <a:lnTo>
                    <a:pt x="2566" y="278"/>
                  </a:lnTo>
                  <a:lnTo>
                    <a:pt x="2529" y="259"/>
                  </a:lnTo>
                  <a:lnTo>
                    <a:pt x="2492" y="239"/>
                  </a:lnTo>
                  <a:lnTo>
                    <a:pt x="2453" y="219"/>
                  </a:lnTo>
                  <a:lnTo>
                    <a:pt x="2413" y="199"/>
                  </a:lnTo>
                  <a:lnTo>
                    <a:pt x="2371" y="178"/>
                  </a:lnTo>
                  <a:lnTo>
                    <a:pt x="2329" y="157"/>
                  </a:lnTo>
                  <a:lnTo>
                    <a:pt x="2241" y="115"/>
                  </a:lnTo>
                  <a:lnTo>
                    <a:pt x="2196" y="95"/>
                  </a:lnTo>
                  <a:lnTo>
                    <a:pt x="2150" y="77"/>
                  </a:lnTo>
                  <a:lnTo>
                    <a:pt x="2104" y="60"/>
                  </a:lnTo>
                  <a:lnTo>
                    <a:pt x="2057" y="44"/>
                  </a:lnTo>
                  <a:lnTo>
                    <a:pt x="2009" y="30"/>
                  </a:lnTo>
                  <a:lnTo>
                    <a:pt x="1959" y="19"/>
                  </a:lnTo>
                  <a:lnTo>
                    <a:pt x="1955" y="18"/>
                  </a:lnTo>
                  <a:lnTo>
                    <a:pt x="1906" y="10"/>
                  </a:lnTo>
                  <a:lnTo>
                    <a:pt x="1858" y="4"/>
                  </a:lnTo>
                  <a:lnTo>
                    <a:pt x="1806" y="1"/>
                  </a:lnTo>
                  <a:lnTo>
                    <a:pt x="1753" y="0"/>
                  </a:lnTo>
                  <a:lnTo>
                    <a:pt x="1698" y="2"/>
                  </a:lnTo>
                  <a:lnTo>
                    <a:pt x="1641" y="6"/>
                  </a:lnTo>
                  <a:lnTo>
                    <a:pt x="1583" y="12"/>
                  </a:lnTo>
                  <a:lnTo>
                    <a:pt x="1524" y="19"/>
                  </a:lnTo>
                  <a:lnTo>
                    <a:pt x="1465" y="28"/>
                  </a:lnTo>
                  <a:lnTo>
                    <a:pt x="1406" y="38"/>
                  </a:lnTo>
                  <a:lnTo>
                    <a:pt x="1347" y="49"/>
                  </a:lnTo>
                  <a:lnTo>
                    <a:pt x="1342" y="50"/>
                  </a:lnTo>
                  <a:lnTo>
                    <a:pt x="1284" y="62"/>
                  </a:lnTo>
                  <a:lnTo>
                    <a:pt x="1227" y="75"/>
                  </a:lnTo>
                  <a:lnTo>
                    <a:pt x="1172" y="88"/>
                  </a:lnTo>
                  <a:lnTo>
                    <a:pt x="1118" y="101"/>
                  </a:lnTo>
                  <a:lnTo>
                    <a:pt x="1067" y="115"/>
                  </a:lnTo>
                  <a:lnTo>
                    <a:pt x="1018" y="128"/>
                  </a:lnTo>
                  <a:lnTo>
                    <a:pt x="974" y="141"/>
                  </a:lnTo>
                  <a:lnTo>
                    <a:pt x="930" y="154"/>
                  </a:lnTo>
                  <a:lnTo>
                    <a:pt x="889" y="167"/>
                  </a:lnTo>
                  <a:lnTo>
                    <a:pt x="850" y="181"/>
                  </a:lnTo>
                  <a:lnTo>
                    <a:pt x="813" y="196"/>
                  </a:lnTo>
                  <a:lnTo>
                    <a:pt x="777" y="211"/>
                  </a:lnTo>
                  <a:lnTo>
                    <a:pt x="744" y="226"/>
                  </a:lnTo>
                  <a:lnTo>
                    <a:pt x="711" y="244"/>
                  </a:lnTo>
                  <a:lnTo>
                    <a:pt x="680" y="260"/>
                  </a:lnTo>
                  <a:lnTo>
                    <a:pt x="619" y="295"/>
                  </a:lnTo>
                  <a:lnTo>
                    <a:pt x="561" y="332"/>
                  </a:lnTo>
                  <a:lnTo>
                    <a:pt x="557" y="335"/>
                  </a:lnTo>
                  <a:lnTo>
                    <a:pt x="499" y="374"/>
                  </a:lnTo>
                  <a:lnTo>
                    <a:pt x="442" y="415"/>
                  </a:lnTo>
                  <a:lnTo>
                    <a:pt x="441" y="415"/>
                  </a:lnTo>
                  <a:lnTo>
                    <a:pt x="380" y="460"/>
                  </a:lnTo>
                  <a:lnTo>
                    <a:pt x="322" y="507"/>
                  </a:lnTo>
                  <a:lnTo>
                    <a:pt x="266" y="556"/>
                  </a:lnTo>
                  <a:lnTo>
                    <a:pt x="211" y="607"/>
                  </a:lnTo>
                  <a:lnTo>
                    <a:pt x="157" y="660"/>
                  </a:lnTo>
                  <a:lnTo>
                    <a:pt x="104" y="714"/>
                  </a:lnTo>
                  <a:lnTo>
                    <a:pt x="0" y="824"/>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19" name="Group 7"/>
            <p:cNvGrpSpPr>
              <a:grpSpLocks/>
            </p:cNvGrpSpPr>
            <p:nvPr/>
          </p:nvGrpSpPr>
          <p:grpSpPr bwMode="auto">
            <a:xfrm>
              <a:off x="2330" y="1535"/>
              <a:ext cx="6" cy="1249"/>
              <a:chOff x="2330" y="1535"/>
              <a:chExt cx="6" cy="1249"/>
            </a:xfrm>
          </p:grpSpPr>
          <p:sp>
            <p:nvSpPr>
              <p:cNvPr id="38920" name="Freeform 8"/>
              <p:cNvSpPr>
                <a:spLocks/>
              </p:cNvSpPr>
              <p:nvPr/>
            </p:nvSpPr>
            <p:spPr bwMode="auto">
              <a:xfrm>
                <a:off x="2330" y="1535"/>
                <a:ext cx="6" cy="30"/>
              </a:xfrm>
              <a:custGeom>
                <a:avLst/>
                <a:gdLst>
                  <a:gd name="T0" fmla="*/ 6 w 6"/>
                  <a:gd name="T1" fmla="*/ 4 h 30"/>
                  <a:gd name="T2" fmla="*/ 6 w 6"/>
                  <a:gd name="T3" fmla="*/ 3 h 30"/>
                  <a:gd name="T4" fmla="*/ 5 w 6"/>
                  <a:gd name="T5" fmla="*/ 2 h 30"/>
                  <a:gd name="T6" fmla="*/ 4 w 6"/>
                  <a:gd name="T7" fmla="*/ 1 h 30"/>
                  <a:gd name="T8" fmla="*/ 3 w 6"/>
                  <a:gd name="T9" fmla="*/ 0 h 30"/>
                  <a:gd name="T10" fmla="*/ 3 w 6"/>
                  <a:gd name="T11" fmla="*/ 0 h 30"/>
                  <a:gd name="T12" fmla="*/ 2 w 6"/>
                  <a:gd name="T13" fmla="*/ 1 h 30"/>
                  <a:gd name="T14" fmla="*/ 1 w 6"/>
                  <a:gd name="T15" fmla="*/ 2 h 30"/>
                  <a:gd name="T16" fmla="*/ 0 w 6"/>
                  <a:gd name="T17" fmla="*/ 3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4"/>
                    </a:moveTo>
                    <a:lnTo>
                      <a:pt x="6" y="3"/>
                    </a:lnTo>
                    <a:lnTo>
                      <a:pt x="5" y="2"/>
                    </a:lnTo>
                    <a:lnTo>
                      <a:pt x="4" y="1"/>
                    </a:lnTo>
                    <a:lnTo>
                      <a:pt x="3" y="0"/>
                    </a:lnTo>
                    <a:lnTo>
                      <a:pt x="3" y="0"/>
                    </a:lnTo>
                    <a:lnTo>
                      <a:pt x="2" y="1"/>
                    </a:lnTo>
                    <a:lnTo>
                      <a:pt x="1" y="2"/>
                    </a:lnTo>
                    <a:lnTo>
                      <a:pt x="0" y="3"/>
                    </a:lnTo>
                    <a:lnTo>
                      <a:pt x="0" y="26"/>
                    </a:lnTo>
                    <a:lnTo>
                      <a:pt x="0" y="27"/>
                    </a:lnTo>
                    <a:lnTo>
                      <a:pt x="1" y="28"/>
                    </a:lnTo>
                    <a:lnTo>
                      <a:pt x="2" y="29"/>
                    </a:lnTo>
                    <a:lnTo>
                      <a:pt x="3" y="30"/>
                    </a:lnTo>
                    <a:lnTo>
                      <a:pt x="4" y="30"/>
                    </a:lnTo>
                    <a:lnTo>
                      <a:pt x="5" y="29"/>
                    </a:lnTo>
                    <a:lnTo>
                      <a:pt x="6" y="28"/>
                    </a:lnTo>
                    <a:lnTo>
                      <a:pt x="6" y="27"/>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1" name="Freeform 9"/>
              <p:cNvSpPr>
                <a:spLocks/>
              </p:cNvSpPr>
              <p:nvPr/>
            </p:nvSpPr>
            <p:spPr bwMode="auto">
              <a:xfrm>
                <a:off x="2330" y="157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Freeform 10"/>
              <p:cNvSpPr>
                <a:spLocks/>
              </p:cNvSpPr>
              <p:nvPr/>
            </p:nvSpPr>
            <p:spPr bwMode="auto">
              <a:xfrm>
                <a:off x="2330" y="161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3" name="Freeform 11"/>
              <p:cNvSpPr>
                <a:spLocks/>
              </p:cNvSpPr>
              <p:nvPr/>
            </p:nvSpPr>
            <p:spPr bwMode="auto">
              <a:xfrm>
                <a:off x="2330" y="166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2"/>
              <p:cNvSpPr>
                <a:spLocks/>
              </p:cNvSpPr>
              <p:nvPr/>
            </p:nvSpPr>
            <p:spPr bwMode="auto">
              <a:xfrm>
                <a:off x="2330" y="170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13"/>
              <p:cNvSpPr>
                <a:spLocks/>
              </p:cNvSpPr>
              <p:nvPr/>
            </p:nvSpPr>
            <p:spPr bwMode="auto">
              <a:xfrm>
                <a:off x="2330" y="1745"/>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14"/>
              <p:cNvSpPr>
                <a:spLocks/>
              </p:cNvSpPr>
              <p:nvPr/>
            </p:nvSpPr>
            <p:spPr bwMode="auto">
              <a:xfrm>
                <a:off x="2330" y="178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Freeform 15"/>
              <p:cNvSpPr>
                <a:spLocks/>
              </p:cNvSpPr>
              <p:nvPr/>
            </p:nvSpPr>
            <p:spPr bwMode="auto">
              <a:xfrm>
                <a:off x="2330" y="182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6"/>
              <p:cNvSpPr>
                <a:spLocks/>
              </p:cNvSpPr>
              <p:nvPr/>
            </p:nvSpPr>
            <p:spPr bwMode="auto">
              <a:xfrm>
                <a:off x="2330" y="187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17"/>
              <p:cNvSpPr>
                <a:spLocks/>
              </p:cNvSpPr>
              <p:nvPr/>
            </p:nvSpPr>
            <p:spPr bwMode="auto">
              <a:xfrm>
                <a:off x="2330" y="191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Freeform 18"/>
              <p:cNvSpPr>
                <a:spLocks/>
              </p:cNvSpPr>
              <p:nvPr/>
            </p:nvSpPr>
            <p:spPr bwMode="auto">
              <a:xfrm>
                <a:off x="2330" y="1955"/>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1" name="Freeform 19"/>
              <p:cNvSpPr>
                <a:spLocks/>
              </p:cNvSpPr>
              <p:nvPr/>
            </p:nvSpPr>
            <p:spPr bwMode="auto">
              <a:xfrm>
                <a:off x="2330" y="199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20"/>
              <p:cNvSpPr>
                <a:spLocks/>
              </p:cNvSpPr>
              <p:nvPr/>
            </p:nvSpPr>
            <p:spPr bwMode="auto">
              <a:xfrm>
                <a:off x="2330" y="203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21"/>
              <p:cNvSpPr>
                <a:spLocks/>
              </p:cNvSpPr>
              <p:nvPr/>
            </p:nvSpPr>
            <p:spPr bwMode="auto">
              <a:xfrm>
                <a:off x="2330" y="208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22"/>
              <p:cNvSpPr>
                <a:spLocks/>
              </p:cNvSpPr>
              <p:nvPr/>
            </p:nvSpPr>
            <p:spPr bwMode="auto">
              <a:xfrm>
                <a:off x="2330" y="212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5" name="Freeform 23"/>
              <p:cNvSpPr>
                <a:spLocks/>
              </p:cNvSpPr>
              <p:nvPr/>
            </p:nvSpPr>
            <p:spPr bwMode="auto">
              <a:xfrm>
                <a:off x="2330" y="216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24"/>
              <p:cNvSpPr>
                <a:spLocks/>
              </p:cNvSpPr>
              <p:nvPr/>
            </p:nvSpPr>
            <p:spPr bwMode="auto">
              <a:xfrm>
                <a:off x="2330" y="220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25"/>
              <p:cNvSpPr>
                <a:spLocks/>
              </p:cNvSpPr>
              <p:nvPr/>
            </p:nvSpPr>
            <p:spPr bwMode="auto">
              <a:xfrm>
                <a:off x="2330" y="225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26"/>
              <p:cNvSpPr>
                <a:spLocks/>
              </p:cNvSpPr>
              <p:nvPr/>
            </p:nvSpPr>
            <p:spPr bwMode="auto">
              <a:xfrm>
                <a:off x="2330" y="229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27"/>
              <p:cNvSpPr>
                <a:spLocks/>
              </p:cNvSpPr>
              <p:nvPr/>
            </p:nvSpPr>
            <p:spPr bwMode="auto">
              <a:xfrm>
                <a:off x="2330" y="233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Freeform 28"/>
              <p:cNvSpPr>
                <a:spLocks/>
              </p:cNvSpPr>
              <p:nvPr/>
            </p:nvSpPr>
            <p:spPr bwMode="auto">
              <a:xfrm>
                <a:off x="2330" y="237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29"/>
              <p:cNvSpPr>
                <a:spLocks/>
              </p:cNvSpPr>
              <p:nvPr/>
            </p:nvSpPr>
            <p:spPr bwMode="auto">
              <a:xfrm>
                <a:off x="2330" y="241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2" name="Freeform 30"/>
              <p:cNvSpPr>
                <a:spLocks/>
              </p:cNvSpPr>
              <p:nvPr/>
            </p:nvSpPr>
            <p:spPr bwMode="auto">
              <a:xfrm>
                <a:off x="2330" y="246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31"/>
              <p:cNvSpPr>
                <a:spLocks/>
              </p:cNvSpPr>
              <p:nvPr/>
            </p:nvSpPr>
            <p:spPr bwMode="auto">
              <a:xfrm>
                <a:off x="2330" y="250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4" name="Freeform 32"/>
              <p:cNvSpPr>
                <a:spLocks/>
              </p:cNvSpPr>
              <p:nvPr/>
            </p:nvSpPr>
            <p:spPr bwMode="auto">
              <a:xfrm>
                <a:off x="2330" y="254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5" name="Freeform 33"/>
              <p:cNvSpPr>
                <a:spLocks/>
              </p:cNvSpPr>
              <p:nvPr/>
            </p:nvSpPr>
            <p:spPr bwMode="auto">
              <a:xfrm>
                <a:off x="2330" y="258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6" name="Freeform 34"/>
              <p:cNvSpPr>
                <a:spLocks/>
              </p:cNvSpPr>
              <p:nvPr/>
            </p:nvSpPr>
            <p:spPr bwMode="auto">
              <a:xfrm>
                <a:off x="2330" y="262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7" name="Freeform 35"/>
              <p:cNvSpPr>
                <a:spLocks/>
              </p:cNvSpPr>
              <p:nvPr/>
            </p:nvSpPr>
            <p:spPr bwMode="auto">
              <a:xfrm>
                <a:off x="2330" y="267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8" name="Freeform 36"/>
              <p:cNvSpPr>
                <a:spLocks/>
              </p:cNvSpPr>
              <p:nvPr/>
            </p:nvSpPr>
            <p:spPr bwMode="auto">
              <a:xfrm>
                <a:off x="2330" y="271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9" name="Freeform 37"/>
              <p:cNvSpPr>
                <a:spLocks/>
              </p:cNvSpPr>
              <p:nvPr/>
            </p:nvSpPr>
            <p:spPr bwMode="auto">
              <a:xfrm>
                <a:off x="2330" y="275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50" name="Group 38"/>
            <p:cNvGrpSpPr>
              <a:grpSpLocks/>
            </p:cNvGrpSpPr>
            <p:nvPr/>
          </p:nvGrpSpPr>
          <p:grpSpPr bwMode="auto">
            <a:xfrm>
              <a:off x="1488" y="1535"/>
              <a:ext cx="6" cy="1249"/>
              <a:chOff x="1488" y="1535"/>
              <a:chExt cx="6" cy="1249"/>
            </a:xfrm>
          </p:grpSpPr>
          <p:sp>
            <p:nvSpPr>
              <p:cNvPr id="38951" name="Freeform 39"/>
              <p:cNvSpPr>
                <a:spLocks/>
              </p:cNvSpPr>
              <p:nvPr/>
            </p:nvSpPr>
            <p:spPr bwMode="auto">
              <a:xfrm>
                <a:off x="1488" y="1535"/>
                <a:ext cx="6" cy="30"/>
              </a:xfrm>
              <a:custGeom>
                <a:avLst/>
                <a:gdLst>
                  <a:gd name="T0" fmla="*/ 6 w 6"/>
                  <a:gd name="T1" fmla="*/ 4 h 30"/>
                  <a:gd name="T2" fmla="*/ 6 w 6"/>
                  <a:gd name="T3" fmla="*/ 3 h 30"/>
                  <a:gd name="T4" fmla="*/ 5 w 6"/>
                  <a:gd name="T5" fmla="*/ 2 h 30"/>
                  <a:gd name="T6" fmla="*/ 4 w 6"/>
                  <a:gd name="T7" fmla="*/ 1 h 30"/>
                  <a:gd name="T8" fmla="*/ 3 w 6"/>
                  <a:gd name="T9" fmla="*/ 0 h 30"/>
                  <a:gd name="T10" fmla="*/ 3 w 6"/>
                  <a:gd name="T11" fmla="*/ 0 h 30"/>
                  <a:gd name="T12" fmla="*/ 2 w 6"/>
                  <a:gd name="T13" fmla="*/ 1 h 30"/>
                  <a:gd name="T14" fmla="*/ 1 w 6"/>
                  <a:gd name="T15" fmla="*/ 2 h 30"/>
                  <a:gd name="T16" fmla="*/ 0 w 6"/>
                  <a:gd name="T17" fmla="*/ 3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4"/>
                    </a:moveTo>
                    <a:lnTo>
                      <a:pt x="6" y="3"/>
                    </a:lnTo>
                    <a:lnTo>
                      <a:pt x="5" y="2"/>
                    </a:lnTo>
                    <a:lnTo>
                      <a:pt x="4" y="1"/>
                    </a:lnTo>
                    <a:lnTo>
                      <a:pt x="3" y="0"/>
                    </a:lnTo>
                    <a:lnTo>
                      <a:pt x="3" y="0"/>
                    </a:lnTo>
                    <a:lnTo>
                      <a:pt x="2" y="1"/>
                    </a:lnTo>
                    <a:lnTo>
                      <a:pt x="1" y="2"/>
                    </a:lnTo>
                    <a:lnTo>
                      <a:pt x="0" y="3"/>
                    </a:lnTo>
                    <a:lnTo>
                      <a:pt x="0" y="26"/>
                    </a:lnTo>
                    <a:lnTo>
                      <a:pt x="0" y="27"/>
                    </a:lnTo>
                    <a:lnTo>
                      <a:pt x="1" y="28"/>
                    </a:lnTo>
                    <a:lnTo>
                      <a:pt x="2" y="29"/>
                    </a:lnTo>
                    <a:lnTo>
                      <a:pt x="3" y="30"/>
                    </a:lnTo>
                    <a:lnTo>
                      <a:pt x="4" y="30"/>
                    </a:lnTo>
                    <a:lnTo>
                      <a:pt x="5" y="29"/>
                    </a:lnTo>
                    <a:lnTo>
                      <a:pt x="6" y="28"/>
                    </a:lnTo>
                    <a:lnTo>
                      <a:pt x="6" y="27"/>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2" name="Freeform 40"/>
              <p:cNvSpPr>
                <a:spLocks/>
              </p:cNvSpPr>
              <p:nvPr/>
            </p:nvSpPr>
            <p:spPr bwMode="auto">
              <a:xfrm>
                <a:off x="1488" y="157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3" name="Freeform 41"/>
              <p:cNvSpPr>
                <a:spLocks/>
              </p:cNvSpPr>
              <p:nvPr/>
            </p:nvSpPr>
            <p:spPr bwMode="auto">
              <a:xfrm>
                <a:off x="1488" y="161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4" name="Freeform 42"/>
              <p:cNvSpPr>
                <a:spLocks/>
              </p:cNvSpPr>
              <p:nvPr/>
            </p:nvSpPr>
            <p:spPr bwMode="auto">
              <a:xfrm>
                <a:off x="1488" y="166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5" name="Freeform 43"/>
              <p:cNvSpPr>
                <a:spLocks/>
              </p:cNvSpPr>
              <p:nvPr/>
            </p:nvSpPr>
            <p:spPr bwMode="auto">
              <a:xfrm>
                <a:off x="1488" y="170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6" name="Freeform 44"/>
              <p:cNvSpPr>
                <a:spLocks/>
              </p:cNvSpPr>
              <p:nvPr/>
            </p:nvSpPr>
            <p:spPr bwMode="auto">
              <a:xfrm>
                <a:off x="1488" y="1745"/>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7" name="Freeform 45"/>
              <p:cNvSpPr>
                <a:spLocks/>
              </p:cNvSpPr>
              <p:nvPr/>
            </p:nvSpPr>
            <p:spPr bwMode="auto">
              <a:xfrm>
                <a:off x="1488" y="178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8" name="Freeform 46"/>
              <p:cNvSpPr>
                <a:spLocks/>
              </p:cNvSpPr>
              <p:nvPr/>
            </p:nvSpPr>
            <p:spPr bwMode="auto">
              <a:xfrm>
                <a:off x="1488" y="182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9" name="Freeform 47"/>
              <p:cNvSpPr>
                <a:spLocks/>
              </p:cNvSpPr>
              <p:nvPr/>
            </p:nvSpPr>
            <p:spPr bwMode="auto">
              <a:xfrm>
                <a:off x="1488" y="187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0" name="Freeform 48"/>
              <p:cNvSpPr>
                <a:spLocks/>
              </p:cNvSpPr>
              <p:nvPr/>
            </p:nvSpPr>
            <p:spPr bwMode="auto">
              <a:xfrm>
                <a:off x="1488" y="191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1" name="Freeform 49"/>
              <p:cNvSpPr>
                <a:spLocks/>
              </p:cNvSpPr>
              <p:nvPr/>
            </p:nvSpPr>
            <p:spPr bwMode="auto">
              <a:xfrm>
                <a:off x="1488" y="1955"/>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2" name="Freeform 50"/>
              <p:cNvSpPr>
                <a:spLocks/>
              </p:cNvSpPr>
              <p:nvPr/>
            </p:nvSpPr>
            <p:spPr bwMode="auto">
              <a:xfrm>
                <a:off x="1488" y="199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3" name="Freeform 51"/>
              <p:cNvSpPr>
                <a:spLocks/>
              </p:cNvSpPr>
              <p:nvPr/>
            </p:nvSpPr>
            <p:spPr bwMode="auto">
              <a:xfrm>
                <a:off x="1488" y="203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4" name="Freeform 52"/>
              <p:cNvSpPr>
                <a:spLocks/>
              </p:cNvSpPr>
              <p:nvPr/>
            </p:nvSpPr>
            <p:spPr bwMode="auto">
              <a:xfrm>
                <a:off x="1488" y="208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5" name="Freeform 53"/>
              <p:cNvSpPr>
                <a:spLocks/>
              </p:cNvSpPr>
              <p:nvPr/>
            </p:nvSpPr>
            <p:spPr bwMode="auto">
              <a:xfrm>
                <a:off x="1488" y="212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6" name="Freeform 54"/>
              <p:cNvSpPr>
                <a:spLocks/>
              </p:cNvSpPr>
              <p:nvPr/>
            </p:nvSpPr>
            <p:spPr bwMode="auto">
              <a:xfrm>
                <a:off x="1488" y="216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7" name="Freeform 55"/>
              <p:cNvSpPr>
                <a:spLocks/>
              </p:cNvSpPr>
              <p:nvPr/>
            </p:nvSpPr>
            <p:spPr bwMode="auto">
              <a:xfrm>
                <a:off x="1488" y="220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8" name="Freeform 56"/>
              <p:cNvSpPr>
                <a:spLocks/>
              </p:cNvSpPr>
              <p:nvPr/>
            </p:nvSpPr>
            <p:spPr bwMode="auto">
              <a:xfrm>
                <a:off x="1488" y="225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9" name="Freeform 57"/>
              <p:cNvSpPr>
                <a:spLocks/>
              </p:cNvSpPr>
              <p:nvPr/>
            </p:nvSpPr>
            <p:spPr bwMode="auto">
              <a:xfrm>
                <a:off x="1488" y="229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0" name="Freeform 58"/>
              <p:cNvSpPr>
                <a:spLocks/>
              </p:cNvSpPr>
              <p:nvPr/>
            </p:nvSpPr>
            <p:spPr bwMode="auto">
              <a:xfrm>
                <a:off x="1488" y="233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1" name="Freeform 59"/>
              <p:cNvSpPr>
                <a:spLocks/>
              </p:cNvSpPr>
              <p:nvPr/>
            </p:nvSpPr>
            <p:spPr bwMode="auto">
              <a:xfrm>
                <a:off x="1488" y="237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2" name="Freeform 60"/>
              <p:cNvSpPr>
                <a:spLocks/>
              </p:cNvSpPr>
              <p:nvPr/>
            </p:nvSpPr>
            <p:spPr bwMode="auto">
              <a:xfrm>
                <a:off x="1488" y="241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3" name="Freeform 61"/>
              <p:cNvSpPr>
                <a:spLocks/>
              </p:cNvSpPr>
              <p:nvPr/>
            </p:nvSpPr>
            <p:spPr bwMode="auto">
              <a:xfrm>
                <a:off x="1488" y="246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4" name="Freeform 62"/>
              <p:cNvSpPr>
                <a:spLocks/>
              </p:cNvSpPr>
              <p:nvPr/>
            </p:nvSpPr>
            <p:spPr bwMode="auto">
              <a:xfrm>
                <a:off x="1488" y="250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5" name="Freeform 63"/>
              <p:cNvSpPr>
                <a:spLocks/>
              </p:cNvSpPr>
              <p:nvPr/>
            </p:nvSpPr>
            <p:spPr bwMode="auto">
              <a:xfrm>
                <a:off x="1488" y="254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6" name="Freeform 64"/>
              <p:cNvSpPr>
                <a:spLocks/>
              </p:cNvSpPr>
              <p:nvPr/>
            </p:nvSpPr>
            <p:spPr bwMode="auto">
              <a:xfrm>
                <a:off x="1488" y="258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7" name="Freeform 65"/>
              <p:cNvSpPr>
                <a:spLocks/>
              </p:cNvSpPr>
              <p:nvPr/>
            </p:nvSpPr>
            <p:spPr bwMode="auto">
              <a:xfrm>
                <a:off x="1488" y="262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8" name="Freeform 66"/>
              <p:cNvSpPr>
                <a:spLocks/>
              </p:cNvSpPr>
              <p:nvPr/>
            </p:nvSpPr>
            <p:spPr bwMode="auto">
              <a:xfrm>
                <a:off x="1488" y="267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9" name="Freeform 67"/>
              <p:cNvSpPr>
                <a:spLocks/>
              </p:cNvSpPr>
              <p:nvPr/>
            </p:nvSpPr>
            <p:spPr bwMode="auto">
              <a:xfrm>
                <a:off x="1488" y="271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0" name="Freeform 68"/>
              <p:cNvSpPr>
                <a:spLocks/>
              </p:cNvSpPr>
              <p:nvPr/>
            </p:nvSpPr>
            <p:spPr bwMode="auto">
              <a:xfrm>
                <a:off x="1488" y="275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81" name="Group 69"/>
            <p:cNvGrpSpPr>
              <a:grpSpLocks/>
            </p:cNvGrpSpPr>
            <p:nvPr/>
          </p:nvGrpSpPr>
          <p:grpSpPr bwMode="auto">
            <a:xfrm>
              <a:off x="3959" y="1535"/>
              <a:ext cx="6" cy="1249"/>
              <a:chOff x="3959" y="1535"/>
              <a:chExt cx="6" cy="1249"/>
            </a:xfrm>
          </p:grpSpPr>
          <p:sp>
            <p:nvSpPr>
              <p:cNvPr id="38982" name="Freeform 70"/>
              <p:cNvSpPr>
                <a:spLocks/>
              </p:cNvSpPr>
              <p:nvPr/>
            </p:nvSpPr>
            <p:spPr bwMode="auto">
              <a:xfrm>
                <a:off x="3959" y="1535"/>
                <a:ext cx="6" cy="30"/>
              </a:xfrm>
              <a:custGeom>
                <a:avLst/>
                <a:gdLst>
                  <a:gd name="T0" fmla="*/ 6 w 6"/>
                  <a:gd name="T1" fmla="*/ 4 h 30"/>
                  <a:gd name="T2" fmla="*/ 6 w 6"/>
                  <a:gd name="T3" fmla="*/ 3 h 30"/>
                  <a:gd name="T4" fmla="*/ 5 w 6"/>
                  <a:gd name="T5" fmla="*/ 2 h 30"/>
                  <a:gd name="T6" fmla="*/ 4 w 6"/>
                  <a:gd name="T7" fmla="*/ 1 h 30"/>
                  <a:gd name="T8" fmla="*/ 3 w 6"/>
                  <a:gd name="T9" fmla="*/ 0 h 30"/>
                  <a:gd name="T10" fmla="*/ 3 w 6"/>
                  <a:gd name="T11" fmla="*/ 0 h 30"/>
                  <a:gd name="T12" fmla="*/ 2 w 6"/>
                  <a:gd name="T13" fmla="*/ 1 h 30"/>
                  <a:gd name="T14" fmla="*/ 1 w 6"/>
                  <a:gd name="T15" fmla="*/ 2 h 30"/>
                  <a:gd name="T16" fmla="*/ 0 w 6"/>
                  <a:gd name="T17" fmla="*/ 3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4"/>
                    </a:moveTo>
                    <a:lnTo>
                      <a:pt x="6" y="3"/>
                    </a:lnTo>
                    <a:lnTo>
                      <a:pt x="5" y="2"/>
                    </a:lnTo>
                    <a:lnTo>
                      <a:pt x="4" y="1"/>
                    </a:lnTo>
                    <a:lnTo>
                      <a:pt x="3" y="0"/>
                    </a:lnTo>
                    <a:lnTo>
                      <a:pt x="3" y="0"/>
                    </a:lnTo>
                    <a:lnTo>
                      <a:pt x="2" y="1"/>
                    </a:lnTo>
                    <a:lnTo>
                      <a:pt x="1" y="2"/>
                    </a:lnTo>
                    <a:lnTo>
                      <a:pt x="0" y="3"/>
                    </a:lnTo>
                    <a:lnTo>
                      <a:pt x="0" y="26"/>
                    </a:lnTo>
                    <a:lnTo>
                      <a:pt x="0" y="27"/>
                    </a:lnTo>
                    <a:lnTo>
                      <a:pt x="1" y="28"/>
                    </a:lnTo>
                    <a:lnTo>
                      <a:pt x="2" y="29"/>
                    </a:lnTo>
                    <a:lnTo>
                      <a:pt x="3" y="30"/>
                    </a:lnTo>
                    <a:lnTo>
                      <a:pt x="4" y="30"/>
                    </a:lnTo>
                    <a:lnTo>
                      <a:pt x="5" y="29"/>
                    </a:lnTo>
                    <a:lnTo>
                      <a:pt x="6" y="28"/>
                    </a:lnTo>
                    <a:lnTo>
                      <a:pt x="6" y="27"/>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3" name="Freeform 71"/>
              <p:cNvSpPr>
                <a:spLocks/>
              </p:cNvSpPr>
              <p:nvPr/>
            </p:nvSpPr>
            <p:spPr bwMode="auto">
              <a:xfrm>
                <a:off x="3959" y="157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4" name="Freeform 72"/>
              <p:cNvSpPr>
                <a:spLocks/>
              </p:cNvSpPr>
              <p:nvPr/>
            </p:nvSpPr>
            <p:spPr bwMode="auto">
              <a:xfrm>
                <a:off x="3959" y="161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5" name="Freeform 73"/>
              <p:cNvSpPr>
                <a:spLocks/>
              </p:cNvSpPr>
              <p:nvPr/>
            </p:nvSpPr>
            <p:spPr bwMode="auto">
              <a:xfrm>
                <a:off x="3959" y="166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6" name="Freeform 74"/>
              <p:cNvSpPr>
                <a:spLocks/>
              </p:cNvSpPr>
              <p:nvPr/>
            </p:nvSpPr>
            <p:spPr bwMode="auto">
              <a:xfrm>
                <a:off x="3959" y="170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7" name="Freeform 75"/>
              <p:cNvSpPr>
                <a:spLocks/>
              </p:cNvSpPr>
              <p:nvPr/>
            </p:nvSpPr>
            <p:spPr bwMode="auto">
              <a:xfrm>
                <a:off x="3959" y="1745"/>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8" name="Freeform 76"/>
              <p:cNvSpPr>
                <a:spLocks/>
              </p:cNvSpPr>
              <p:nvPr/>
            </p:nvSpPr>
            <p:spPr bwMode="auto">
              <a:xfrm>
                <a:off x="3959" y="178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9" name="Freeform 77"/>
              <p:cNvSpPr>
                <a:spLocks/>
              </p:cNvSpPr>
              <p:nvPr/>
            </p:nvSpPr>
            <p:spPr bwMode="auto">
              <a:xfrm>
                <a:off x="3959" y="182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0" name="Freeform 78"/>
              <p:cNvSpPr>
                <a:spLocks/>
              </p:cNvSpPr>
              <p:nvPr/>
            </p:nvSpPr>
            <p:spPr bwMode="auto">
              <a:xfrm>
                <a:off x="3959" y="187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1" name="Freeform 79"/>
              <p:cNvSpPr>
                <a:spLocks/>
              </p:cNvSpPr>
              <p:nvPr/>
            </p:nvSpPr>
            <p:spPr bwMode="auto">
              <a:xfrm>
                <a:off x="3959" y="191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2" name="Freeform 80"/>
              <p:cNvSpPr>
                <a:spLocks/>
              </p:cNvSpPr>
              <p:nvPr/>
            </p:nvSpPr>
            <p:spPr bwMode="auto">
              <a:xfrm>
                <a:off x="3959" y="1955"/>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3" name="Freeform 81"/>
              <p:cNvSpPr>
                <a:spLocks/>
              </p:cNvSpPr>
              <p:nvPr/>
            </p:nvSpPr>
            <p:spPr bwMode="auto">
              <a:xfrm>
                <a:off x="3959" y="1997"/>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4" name="Freeform 82"/>
              <p:cNvSpPr>
                <a:spLocks/>
              </p:cNvSpPr>
              <p:nvPr/>
            </p:nvSpPr>
            <p:spPr bwMode="auto">
              <a:xfrm>
                <a:off x="3959" y="2039"/>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5" name="Freeform 83"/>
              <p:cNvSpPr>
                <a:spLocks/>
              </p:cNvSpPr>
              <p:nvPr/>
            </p:nvSpPr>
            <p:spPr bwMode="auto">
              <a:xfrm>
                <a:off x="3959" y="2081"/>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6" name="Freeform 84"/>
              <p:cNvSpPr>
                <a:spLocks/>
              </p:cNvSpPr>
              <p:nvPr/>
            </p:nvSpPr>
            <p:spPr bwMode="auto">
              <a:xfrm>
                <a:off x="3959" y="2123"/>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7" name="Freeform 85"/>
              <p:cNvSpPr>
                <a:spLocks/>
              </p:cNvSpPr>
              <p:nvPr/>
            </p:nvSpPr>
            <p:spPr bwMode="auto">
              <a:xfrm>
                <a:off x="3959" y="216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8" name="Freeform 86"/>
              <p:cNvSpPr>
                <a:spLocks/>
              </p:cNvSpPr>
              <p:nvPr/>
            </p:nvSpPr>
            <p:spPr bwMode="auto">
              <a:xfrm>
                <a:off x="3959" y="220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9" name="Freeform 87"/>
              <p:cNvSpPr>
                <a:spLocks/>
              </p:cNvSpPr>
              <p:nvPr/>
            </p:nvSpPr>
            <p:spPr bwMode="auto">
              <a:xfrm>
                <a:off x="3959" y="225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0" name="Freeform 88"/>
              <p:cNvSpPr>
                <a:spLocks/>
              </p:cNvSpPr>
              <p:nvPr/>
            </p:nvSpPr>
            <p:spPr bwMode="auto">
              <a:xfrm>
                <a:off x="3959" y="229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1" name="Freeform 89"/>
              <p:cNvSpPr>
                <a:spLocks/>
              </p:cNvSpPr>
              <p:nvPr/>
            </p:nvSpPr>
            <p:spPr bwMode="auto">
              <a:xfrm>
                <a:off x="3959" y="233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Freeform 90"/>
              <p:cNvSpPr>
                <a:spLocks/>
              </p:cNvSpPr>
              <p:nvPr/>
            </p:nvSpPr>
            <p:spPr bwMode="auto">
              <a:xfrm>
                <a:off x="3959" y="237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3" name="Freeform 91"/>
              <p:cNvSpPr>
                <a:spLocks/>
              </p:cNvSpPr>
              <p:nvPr/>
            </p:nvSpPr>
            <p:spPr bwMode="auto">
              <a:xfrm>
                <a:off x="3959" y="241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4" name="Freeform 92"/>
              <p:cNvSpPr>
                <a:spLocks/>
              </p:cNvSpPr>
              <p:nvPr/>
            </p:nvSpPr>
            <p:spPr bwMode="auto">
              <a:xfrm>
                <a:off x="3959" y="246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93"/>
              <p:cNvSpPr>
                <a:spLocks/>
              </p:cNvSpPr>
              <p:nvPr/>
            </p:nvSpPr>
            <p:spPr bwMode="auto">
              <a:xfrm>
                <a:off x="3959" y="250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94"/>
              <p:cNvSpPr>
                <a:spLocks/>
              </p:cNvSpPr>
              <p:nvPr/>
            </p:nvSpPr>
            <p:spPr bwMode="auto">
              <a:xfrm>
                <a:off x="3959" y="254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7" name="Freeform 95"/>
              <p:cNvSpPr>
                <a:spLocks/>
              </p:cNvSpPr>
              <p:nvPr/>
            </p:nvSpPr>
            <p:spPr bwMode="auto">
              <a:xfrm>
                <a:off x="3959" y="2586"/>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96"/>
              <p:cNvSpPr>
                <a:spLocks/>
              </p:cNvSpPr>
              <p:nvPr/>
            </p:nvSpPr>
            <p:spPr bwMode="auto">
              <a:xfrm>
                <a:off x="3959" y="2628"/>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97"/>
              <p:cNvSpPr>
                <a:spLocks/>
              </p:cNvSpPr>
              <p:nvPr/>
            </p:nvSpPr>
            <p:spPr bwMode="auto">
              <a:xfrm>
                <a:off x="3959" y="2670"/>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0" name="Freeform 98"/>
              <p:cNvSpPr>
                <a:spLocks/>
              </p:cNvSpPr>
              <p:nvPr/>
            </p:nvSpPr>
            <p:spPr bwMode="auto">
              <a:xfrm>
                <a:off x="3959" y="2712"/>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1" name="Freeform 99"/>
              <p:cNvSpPr>
                <a:spLocks/>
              </p:cNvSpPr>
              <p:nvPr/>
            </p:nvSpPr>
            <p:spPr bwMode="auto">
              <a:xfrm>
                <a:off x="3959" y="2754"/>
                <a:ext cx="6" cy="30"/>
              </a:xfrm>
              <a:custGeom>
                <a:avLst/>
                <a:gdLst>
                  <a:gd name="T0" fmla="*/ 6 w 6"/>
                  <a:gd name="T1" fmla="*/ 3 h 30"/>
                  <a:gd name="T2" fmla="*/ 6 w 6"/>
                  <a:gd name="T3" fmla="*/ 2 h 30"/>
                  <a:gd name="T4" fmla="*/ 6 w 6"/>
                  <a:gd name="T5" fmla="*/ 1 h 30"/>
                  <a:gd name="T6" fmla="*/ 5 w 6"/>
                  <a:gd name="T7" fmla="*/ 0 h 30"/>
                  <a:gd name="T8" fmla="*/ 4 w 6"/>
                  <a:gd name="T9" fmla="*/ 0 h 30"/>
                  <a:gd name="T10" fmla="*/ 3 w 6"/>
                  <a:gd name="T11" fmla="*/ 0 h 30"/>
                  <a:gd name="T12" fmla="*/ 2 w 6"/>
                  <a:gd name="T13" fmla="*/ 0 h 30"/>
                  <a:gd name="T14" fmla="*/ 1 w 6"/>
                  <a:gd name="T15" fmla="*/ 1 h 30"/>
                  <a:gd name="T16" fmla="*/ 0 w 6"/>
                  <a:gd name="T17" fmla="*/ 2 h 30"/>
                  <a:gd name="T18" fmla="*/ 0 w 6"/>
                  <a:gd name="T19" fmla="*/ 26 h 30"/>
                  <a:gd name="T20" fmla="*/ 0 w 6"/>
                  <a:gd name="T21" fmla="*/ 27 h 30"/>
                  <a:gd name="T22" fmla="*/ 1 w 6"/>
                  <a:gd name="T23" fmla="*/ 28 h 30"/>
                  <a:gd name="T24" fmla="*/ 2 w 6"/>
                  <a:gd name="T25" fmla="*/ 29 h 30"/>
                  <a:gd name="T26" fmla="*/ 3 w 6"/>
                  <a:gd name="T27" fmla="*/ 30 h 30"/>
                  <a:gd name="T28" fmla="*/ 4 w 6"/>
                  <a:gd name="T29" fmla="*/ 30 h 30"/>
                  <a:gd name="T30" fmla="*/ 5 w 6"/>
                  <a:gd name="T31" fmla="*/ 29 h 30"/>
                  <a:gd name="T32" fmla="*/ 6 w 6"/>
                  <a:gd name="T33" fmla="*/ 28 h 30"/>
                  <a:gd name="T34" fmla="*/ 6 w 6"/>
                  <a:gd name="T35" fmla="*/ 27 h 30"/>
                  <a:gd name="T36" fmla="*/ 6 w 6"/>
                  <a:gd name="T3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0">
                    <a:moveTo>
                      <a:pt x="6" y="3"/>
                    </a:moveTo>
                    <a:lnTo>
                      <a:pt x="6" y="2"/>
                    </a:lnTo>
                    <a:lnTo>
                      <a:pt x="6" y="1"/>
                    </a:lnTo>
                    <a:lnTo>
                      <a:pt x="5" y="0"/>
                    </a:lnTo>
                    <a:lnTo>
                      <a:pt x="4" y="0"/>
                    </a:lnTo>
                    <a:lnTo>
                      <a:pt x="3" y="0"/>
                    </a:lnTo>
                    <a:lnTo>
                      <a:pt x="2" y="0"/>
                    </a:lnTo>
                    <a:lnTo>
                      <a:pt x="1" y="1"/>
                    </a:lnTo>
                    <a:lnTo>
                      <a:pt x="0" y="2"/>
                    </a:lnTo>
                    <a:lnTo>
                      <a:pt x="0" y="26"/>
                    </a:lnTo>
                    <a:lnTo>
                      <a:pt x="0" y="27"/>
                    </a:lnTo>
                    <a:lnTo>
                      <a:pt x="1" y="28"/>
                    </a:lnTo>
                    <a:lnTo>
                      <a:pt x="2" y="29"/>
                    </a:lnTo>
                    <a:lnTo>
                      <a:pt x="3" y="30"/>
                    </a:lnTo>
                    <a:lnTo>
                      <a:pt x="4" y="30"/>
                    </a:lnTo>
                    <a:lnTo>
                      <a:pt x="5" y="29"/>
                    </a:lnTo>
                    <a:lnTo>
                      <a:pt x="6" y="28"/>
                    </a:lnTo>
                    <a:lnTo>
                      <a:pt x="6" y="27"/>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9012" name="Rectangle 100"/>
          <p:cNvSpPr>
            <a:spLocks noChangeArrowheads="1"/>
          </p:cNvSpPr>
          <p:nvPr/>
        </p:nvSpPr>
        <p:spPr bwMode="auto">
          <a:xfrm>
            <a:off x="3017839" y="3340100"/>
            <a:ext cx="56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13" name="Rectangle 101"/>
          <p:cNvSpPr>
            <a:spLocks noChangeArrowheads="1"/>
          </p:cNvSpPr>
          <p:nvPr/>
        </p:nvSpPr>
        <p:spPr bwMode="auto">
          <a:xfrm>
            <a:off x="3198072" y="3400426"/>
            <a:ext cx="317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2000" b="1">
                <a:solidFill>
                  <a:srgbClr val="A50021"/>
                </a:solidFill>
              </a:rPr>
              <a:t>5%</a:t>
            </a:r>
            <a:endParaRPr lang="en-US" altLang="en-US" sz="1600"/>
          </a:p>
        </p:txBody>
      </p:sp>
      <p:sp>
        <p:nvSpPr>
          <p:cNvPr id="39014" name="Rectangle 102"/>
          <p:cNvSpPr>
            <a:spLocks noChangeArrowheads="1"/>
          </p:cNvSpPr>
          <p:nvPr/>
        </p:nvSpPr>
        <p:spPr bwMode="auto">
          <a:xfrm>
            <a:off x="4192589" y="2806701"/>
            <a:ext cx="6953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15" name="Rectangle 103"/>
          <p:cNvSpPr>
            <a:spLocks noChangeArrowheads="1"/>
          </p:cNvSpPr>
          <p:nvPr/>
        </p:nvSpPr>
        <p:spPr bwMode="auto">
          <a:xfrm>
            <a:off x="4372987" y="2865439"/>
            <a:ext cx="447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2000" b="1">
                <a:solidFill>
                  <a:srgbClr val="A50021"/>
                </a:solidFill>
              </a:rPr>
              <a:t>20%</a:t>
            </a:r>
            <a:endParaRPr lang="en-US" altLang="en-US" sz="1600"/>
          </a:p>
        </p:txBody>
      </p:sp>
      <p:sp>
        <p:nvSpPr>
          <p:cNvPr id="39016" name="Rectangle 104"/>
          <p:cNvSpPr>
            <a:spLocks noChangeArrowheads="1"/>
          </p:cNvSpPr>
          <p:nvPr/>
        </p:nvSpPr>
        <p:spPr bwMode="auto">
          <a:xfrm>
            <a:off x="6170614" y="2806701"/>
            <a:ext cx="6937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17" name="Rectangle 105"/>
          <p:cNvSpPr>
            <a:spLocks noChangeArrowheads="1"/>
          </p:cNvSpPr>
          <p:nvPr/>
        </p:nvSpPr>
        <p:spPr bwMode="auto">
          <a:xfrm>
            <a:off x="6349426" y="2865439"/>
            <a:ext cx="447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2000" b="1">
                <a:solidFill>
                  <a:srgbClr val="A50021"/>
                </a:solidFill>
              </a:rPr>
              <a:t>60%</a:t>
            </a:r>
            <a:endParaRPr lang="en-US" altLang="en-US" sz="1600"/>
          </a:p>
        </p:txBody>
      </p:sp>
      <p:sp>
        <p:nvSpPr>
          <p:cNvPr id="39018" name="Rectangle 106"/>
          <p:cNvSpPr>
            <a:spLocks noChangeArrowheads="1"/>
          </p:cNvSpPr>
          <p:nvPr/>
        </p:nvSpPr>
        <p:spPr bwMode="auto">
          <a:xfrm>
            <a:off x="7931150" y="3433763"/>
            <a:ext cx="6937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19" name="Rectangle 107"/>
          <p:cNvSpPr>
            <a:spLocks noChangeArrowheads="1"/>
          </p:cNvSpPr>
          <p:nvPr/>
        </p:nvSpPr>
        <p:spPr bwMode="auto">
          <a:xfrm>
            <a:off x="8109962" y="3492501"/>
            <a:ext cx="447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2000" b="1">
                <a:solidFill>
                  <a:srgbClr val="A50021"/>
                </a:solidFill>
              </a:rPr>
              <a:t>15%</a:t>
            </a:r>
            <a:endParaRPr lang="en-US" altLang="en-US" sz="1600"/>
          </a:p>
        </p:txBody>
      </p:sp>
      <p:sp>
        <p:nvSpPr>
          <p:cNvPr id="39020" name="Rectangle 108"/>
          <p:cNvSpPr>
            <a:spLocks noChangeArrowheads="1"/>
          </p:cNvSpPr>
          <p:nvPr/>
        </p:nvSpPr>
        <p:spPr bwMode="auto">
          <a:xfrm>
            <a:off x="2566988" y="2060575"/>
            <a:ext cx="1270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21" name="Rectangle 109"/>
          <p:cNvSpPr>
            <a:spLocks noChangeArrowheads="1"/>
          </p:cNvSpPr>
          <p:nvPr/>
        </p:nvSpPr>
        <p:spPr bwMode="auto">
          <a:xfrm>
            <a:off x="2824790" y="2120901"/>
            <a:ext cx="782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a:solidFill>
                  <a:srgbClr val="000099"/>
                </a:solidFill>
              </a:rPr>
              <a:t>Concept</a:t>
            </a:r>
            <a:endParaRPr lang="en-US" altLang="en-US" sz="1600"/>
          </a:p>
        </p:txBody>
      </p:sp>
      <p:sp>
        <p:nvSpPr>
          <p:cNvPr id="39022" name="Rectangle 110"/>
          <p:cNvSpPr>
            <a:spLocks noChangeArrowheads="1"/>
          </p:cNvSpPr>
          <p:nvPr/>
        </p:nvSpPr>
        <p:spPr bwMode="auto">
          <a:xfrm>
            <a:off x="3887789" y="2060575"/>
            <a:ext cx="1355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23" name="Rectangle 111"/>
          <p:cNvSpPr>
            <a:spLocks noChangeArrowheads="1"/>
          </p:cNvSpPr>
          <p:nvPr/>
        </p:nvSpPr>
        <p:spPr bwMode="auto">
          <a:xfrm>
            <a:off x="4215568" y="2120901"/>
            <a:ext cx="828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a:solidFill>
                  <a:srgbClr val="000099"/>
                </a:solidFill>
              </a:rPr>
              <a:t>Planning</a:t>
            </a:r>
            <a:endParaRPr lang="en-US" altLang="en-US" sz="1600"/>
          </a:p>
        </p:txBody>
      </p:sp>
      <p:sp>
        <p:nvSpPr>
          <p:cNvPr id="39024" name="Rectangle 112"/>
          <p:cNvSpPr>
            <a:spLocks noChangeArrowheads="1"/>
          </p:cNvSpPr>
          <p:nvPr/>
        </p:nvSpPr>
        <p:spPr bwMode="auto">
          <a:xfrm>
            <a:off x="5260975" y="2060575"/>
            <a:ext cx="2590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25" name="Rectangle 113"/>
          <p:cNvSpPr>
            <a:spLocks noChangeArrowheads="1"/>
          </p:cNvSpPr>
          <p:nvPr/>
        </p:nvSpPr>
        <p:spPr bwMode="auto">
          <a:xfrm>
            <a:off x="5752266" y="2120901"/>
            <a:ext cx="1735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a:solidFill>
                  <a:srgbClr val="000099"/>
                </a:solidFill>
              </a:rPr>
              <a:t>Execution/Control</a:t>
            </a:r>
            <a:endParaRPr lang="en-US" altLang="en-US" sz="1600"/>
          </a:p>
        </p:txBody>
      </p:sp>
      <p:sp>
        <p:nvSpPr>
          <p:cNvPr id="39026" name="Rectangle 114"/>
          <p:cNvSpPr>
            <a:spLocks noChangeArrowheads="1"/>
          </p:cNvSpPr>
          <p:nvPr/>
        </p:nvSpPr>
        <p:spPr bwMode="auto">
          <a:xfrm>
            <a:off x="8059738" y="206057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27" name="Rectangle 115"/>
          <p:cNvSpPr>
            <a:spLocks noChangeArrowheads="1"/>
          </p:cNvSpPr>
          <p:nvPr/>
        </p:nvSpPr>
        <p:spPr bwMode="auto">
          <a:xfrm>
            <a:off x="8368388" y="2120901"/>
            <a:ext cx="681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a:solidFill>
                  <a:srgbClr val="000099"/>
                </a:solidFill>
              </a:rPr>
              <a:t>Closing</a:t>
            </a:r>
            <a:endParaRPr lang="en-US" altLang="en-US" sz="1600"/>
          </a:p>
        </p:txBody>
      </p:sp>
      <p:sp>
        <p:nvSpPr>
          <p:cNvPr id="39028" name="Rectangle 116"/>
          <p:cNvSpPr>
            <a:spLocks noChangeArrowheads="1"/>
          </p:cNvSpPr>
          <p:nvPr/>
        </p:nvSpPr>
        <p:spPr bwMode="auto">
          <a:xfrm>
            <a:off x="2535238" y="4883150"/>
            <a:ext cx="72755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29" name="Rectangle 117"/>
          <p:cNvSpPr>
            <a:spLocks noChangeArrowheads="1"/>
          </p:cNvSpPr>
          <p:nvPr/>
        </p:nvSpPr>
        <p:spPr bwMode="auto">
          <a:xfrm>
            <a:off x="3208644" y="4941888"/>
            <a:ext cx="5852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b="1">
                <a:solidFill>
                  <a:srgbClr val="000000"/>
                </a:solidFill>
              </a:rPr>
              <a:t>Percentages and graph refer to the amount of </a:t>
            </a:r>
            <a:r>
              <a:rPr lang="en-US" altLang="en-US" b="1" i="1">
                <a:solidFill>
                  <a:srgbClr val="000000"/>
                </a:solidFill>
              </a:rPr>
              <a:t>effort (people)</a:t>
            </a:r>
            <a:r>
              <a:rPr lang="en-US" altLang="en-US" b="1">
                <a:solidFill>
                  <a:srgbClr val="000000"/>
                </a:solidFill>
              </a:rPr>
              <a:t> </a:t>
            </a:r>
          </a:p>
          <a:p>
            <a:pPr algn="ctr"/>
            <a:r>
              <a:rPr lang="en-US" altLang="en-US" b="1">
                <a:solidFill>
                  <a:srgbClr val="000000"/>
                </a:solidFill>
              </a:rPr>
              <a:t>In IT projects = 90-95% of cost!</a:t>
            </a:r>
            <a:endParaRPr lang="en-US" altLang="en-US" sz="1600"/>
          </a:p>
        </p:txBody>
      </p:sp>
      <p:sp>
        <p:nvSpPr>
          <p:cNvPr id="39032" name="Text Box 120"/>
          <p:cNvSpPr txBox="1">
            <a:spLocks noChangeArrowheads="1"/>
          </p:cNvSpPr>
          <p:nvPr/>
        </p:nvSpPr>
        <p:spPr bwMode="auto">
          <a:xfrm>
            <a:off x="2711450" y="2492375"/>
            <a:ext cx="7956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Definition | Analysis     |Design|Build|Test|Accept|   Implement|    Operation</a:t>
            </a:r>
          </a:p>
        </p:txBody>
      </p:sp>
    </p:spTree>
    <p:extLst>
      <p:ext uri="{BB962C8B-B14F-4D97-AF65-F5344CB8AC3E}">
        <p14:creationId xmlns:p14="http://schemas.microsoft.com/office/powerpoint/2010/main" val="96322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خصوصیات چرخه حیات پروژه</a:t>
            </a:r>
            <a:endParaRPr lang="en-US" dirty="0"/>
          </a:p>
        </p:txBody>
      </p:sp>
      <p:graphicFrame>
        <p:nvGraphicFramePr>
          <p:cNvPr id="5" name="Content Placeholder 4"/>
          <p:cNvGraphicFramePr>
            <a:graphicFrameLocks noGrp="1"/>
          </p:cNvGraphicFramePr>
          <p:nvPr>
            <p:ph idx="1"/>
            <p:extLst/>
          </p:nvPr>
        </p:nvGraphicFramePr>
        <p:xfrm>
          <a:off x="1828800" y="2017713"/>
          <a:ext cx="865028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25</a:t>
            </a:fld>
            <a:endParaRPr lang="en-US"/>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8958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443163" y="620713"/>
            <a:ext cx="7543800" cy="792162"/>
          </a:xfrm>
        </p:spPr>
        <p:txBody>
          <a:bodyPr/>
          <a:lstStyle/>
          <a:p>
            <a:pPr algn="ctr" eaLnBrk="1" hangingPunct="1"/>
            <a:r>
              <a:rPr lang="fa-IR" altLang="en-US" dirty="0" smtClean="0">
                <a:cs typeface="B Titr" panose="00000700000000000000" pitchFamily="2" charset="-78"/>
              </a:rPr>
              <a:t>چرخه حيات پروژه</a:t>
            </a:r>
            <a:endParaRPr lang="en-US" altLang="en-US" dirty="0" smtClean="0">
              <a:cs typeface="B Titr" panose="00000700000000000000" pitchFamily="2" charset="-78"/>
            </a:endParaRPr>
          </a:p>
        </p:txBody>
      </p:sp>
      <p:sp>
        <p:nvSpPr>
          <p:cNvPr id="15" name="Slide Number Placeholder 14"/>
          <p:cNvSpPr>
            <a:spLocks noGrp="1"/>
          </p:cNvSpPr>
          <p:nvPr>
            <p:ph type="sldNum" sz="quarter" idx="12"/>
          </p:nvPr>
        </p:nvSpPr>
        <p:spPr/>
        <p:txBody>
          <a:bodyPr/>
          <a:lstStyle/>
          <a:p>
            <a:pPr>
              <a:defRPr/>
            </a:pPr>
            <a:fld id="{8CD20EEA-E55E-4B1A-BD31-F340BCF2263B}" type="slidenum">
              <a:rPr lang="ar-SA" altLang="en-US" smtClean="0"/>
              <a:pPr>
                <a:defRPr/>
              </a:pPr>
              <a:t>26</a:t>
            </a:fld>
            <a:endParaRPr lang="en-US" altLang="en-US"/>
          </a:p>
        </p:txBody>
      </p:sp>
      <p:sp>
        <p:nvSpPr>
          <p:cNvPr id="33796" name="Rectangle 35"/>
          <p:cNvSpPr>
            <a:spLocks noChangeArrowheads="1"/>
          </p:cNvSpPr>
          <p:nvPr/>
        </p:nvSpPr>
        <p:spPr bwMode="auto">
          <a:xfrm>
            <a:off x="1981200" y="1905000"/>
            <a:ext cx="754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algn="r" rtl="1" eaLnBrk="1" hangingPunct="1"/>
            <a:endParaRPr lang="fa-IR" altLang="en-US" sz="3900" b="1">
              <a:solidFill>
                <a:schemeClr val="tx2"/>
              </a:solidFill>
              <a:cs typeface="Nazanin" pitchFamily="2" charset="-78"/>
            </a:endParaRPr>
          </a:p>
        </p:txBody>
      </p:sp>
      <p:sp>
        <p:nvSpPr>
          <p:cNvPr id="33797" name="Line 43"/>
          <p:cNvSpPr>
            <a:spLocks noChangeShapeType="1"/>
          </p:cNvSpPr>
          <p:nvPr/>
        </p:nvSpPr>
        <p:spPr bwMode="auto">
          <a:xfrm flipV="1">
            <a:off x="2290763" y="2682876"/>
            <a:ext cx="0" cy="3203575"/>
          </a:xfrm>
          <a:prstGeom prst="line">
            <a:avLst/>
          </a:prstGeom>
          <a:noFill/>
          <a:ln w="9525">
            <a:solidFill>
              <a:srgbClr val="3333CC"/>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44"/>
          <p:cNvSpPr>
            <a:spLocks noChangeShapeType="1"/>
          </p:cNvSpPr>
          <p:nvPr/>
        </p:nvSpPr>
        <p:spPr bwMode="auto">
          <a:xfrm>
            <a:off x="2290764" y="5886450"/>
            <a:ext cx="5267325" cy="0"/>
          </a:xfrm>
          <a:prstGeom prst="line">
            <a:avLst/>
          </a:prstGeom>
          <a:noFill/>
          <a:ln w="9525">
            <a:solidFill>
              <a:srgbClr val="3333CC"/>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799" name="Freeform 45"/>
          <p:cNvSpPr>
            <a:spLocks/>
          </p:cNvSpPr>
          <p:nvPr/>
        </p:nvSpPr>
        <p:spPr bwMode="auto">
          <a:xfrm>
            <a:off x="2290763" y="2751138"/>
            <a:ext cx="4883150" cy="3135312"/>
          </a:xfrm>
          <a:custGeom>
            <a:avLst/>
            <a:gdLst>
              <a:gd name="T0" fmla="*/ 0 w 3447"/>
              <a:gd name="T1" fmla="*/ 2147483647 h 2086"/>
              <a:gd name="T2" fmla="*/ 2147483647 w 3447"/>
              <a:gd name="T3" fmla="*/ 2147483647 h 2086"/>
              <a:gd name="T4" fmla="*/ 2147483647 w 3447"/>
              <a:gd name="T5" fmla="*/ 2147483647 h 2086"/>
              <a:gd name="T6" fmla="*/ 2147483647 w 3447"/>
              <a:gd name="T7" fmla="*/ 2147483647 h 2086"/>
              <a:gd name="T8" fmla="*/ 2147483647 w 3447"/>
              <a:gd name="T9" fmla="*/ 2147483647 h 2086"/>
              <a:gd name="T10" fmla="*/ 2147483647 w 3447"/>
              <a:gd name="T11" fmla="*/ 0 h 2086"/>
              <a:gd name="T12" fmla="*/ 0 60000 65536"/>
              <a:gd name="T13" fmla="*/ 0 60000 65536"/>
              <a:gd name="T14" fmla="*/ 0 60000 65536"/>
              <a:gd name="T15" fmla="*/ 0 60000 65536"/>
              <a:gd name="T16" fmla="*/ 0 60000 65536"/>
              <a:gd name="T17" fmla="*/ 0 60000 65536"/>
              <a:gd name="T18" fmla="*/ 0 w 3447"/>
              <a:gd name="T19" fmla="*/ 0 h 2086"/>
              <a:gd name="T20" fmla="*/ 3447 w 3447"/>
              <a:gd name="T21" fmla="*/ 2086 h 2086"/>
            </a:gdLst>
            <a:ahLst/>
            <a:cxnLst>
              <a:cxn ang="T12">
                <a:pos x="T0" y="T1"/>
              </a:cxn>
              <a:cxn ang="T13">
                <a:pos x="T2" y="T3"/>
              </a:cxn>
              <a:cxn ang="T14">
                <a:pos x="T4" y="T5"/>
              </a:cxn>
              <a:cxn ang="T15">
                <a:pos x="T6" y="T7"/>
              </a:cxn>
              <a:cxn ang="T16">
                <a:pos x="T8" y="T9"/>
              </a:cxn>
              <a:cxn ang="T17">
                <a:pos x="T10" y="T11"/>
              </a:cxn>
            </a:cxnLst>
            <a:rect l="T18" t="T19" r="T20" b="T21"/>
            <a:pathLst>
              <a:path w="3447" h="2086">
                <a:moveTo>
                  <a:pt x="0" y="2086"/>
                </a:moveTo>
                <a:cubicBezTo>
                  <a:pt x="95" y="2044"/>
                  <a:pt x="379" y="2011"/>
                  <a:pt x="568" y="1837"/>
                </a:cubicBezTo>
                <a:cubicBezTo>
                  <a:pt x="757" y="1663"/>
                  <a:pt x="955" y="1249"/>
                  <a:pt x="1134" y="1043"/>
                </a:cubicBezTo>
                <a:cubicBezTo>
                  <a:pt x="1313" y="837"/>
                  <a:pt x="1446" y="727"/>
                  <a:pt x="1643" y="598"/>
                </a:cubicBezTo>
                <a:cubicBezTo>
                  <a:pt x="1840" y="469"/>
                  <a:pt x="2012" y="372"/>
                  <a:pt x="2313" y="272"/>
                </a:cubicBezTo>
                <a:cubicBezTo>
                  <a:pt x="2614" y="172"/>
                  <a:pt x="3258" y="45"/>
                  <a:pt x="3447" y="0"/>
                </a:cubicBezTo>
              </a:path>
            </a:pathLst>
          </a:custGeom>
          <a:noFill/>
          <a:ln w="38100">
            <a:solidFill>
              <a:srgbClr val="FF505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eaLnBrk="1" hangingPunct="1"/>
            <a:endParaRPr lang="en-US" altLang="en-US"/>
          </a:p>
        </p:txBody>
      </p:sp>
      <p:sp>
        <p:nvSpPr>
          <p:cNvPr id="33800" name="Line 46"/>
          <p:cNvSpPr>
            <a:spLocks noChangeShapeType="1"/>
          </p:cNvSpPr>
          <p:nvPr/>
        </p:nvSpPr>
        <p:spPr bwMode="auto">
          <a:xfrm>
            <a:off x="3124200" y="2887663"/>
            <a:ext cx="0" cy="3067050"/>
          </a:xfrm>
          <a:prstGeom prst="line">
            <a:avLst/>
          </a:prstGeom>
          <a:noFill/>
          <a:ln w="9525">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47"/>
          <p:cNvSpPr>
            <a:spLocks noChangeShapeType="1"/>
          </p:cNvSpPr>
          <p:nvPr/>
        </p:nvSpPr>
        <p:spPr bwMode="auto">
          <a:xfrm>
            <a:off x="5630863" y="2751138"/>
            <a:ext cx="0" cy="3135312"/>
          </a:xfrm>
          <a:prstGeom prst="line">
            <a:avLst/>
          </a:prstGeom>
          <a:noFill/>
          <a:ln w="9525">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4" name="Text Box 48"/>
          <p:cNvSpPr txBox="1">
            <a:spLocks noChangeArrowheads="1"/>
          </p:cNvSpPr>
          <p:nvPr/>
        </p:nvSpPr>
        <p:spPr bwMode="auto">
          <a:xfrm>
            <a:off x="7364413" y="5746750"/>
            <a:ext cx="965200" cy="304800"/>
          </a:xfrm>
          <a:prstGeom prst="rect">
            <a:avLst/>
          </a:prstGeom>
          <a:noFill/>
          <a:ln w="9525">
            <a:noFill/>
            <a:miter lim="800000"/>
            <a:headEnd type="none" w="sm" len="sm"/>
            <a:tailEnd type="none" w="sm" len="sm"/>
          </a:ln>
          <a:effectLst/>
        </p:spPr>
        <p:txBody>
          <a:bodyPr lIns="91427" tIns="45714" rIns="91427" bIns="45714">
            <a:spAutoFit/>
          </a:bodyPr>
          <a:lstStyle/>
          <a:p>
            <a:pPr rtl="1">
              <a:spcBef>
                <a:spcPct val="50000"/>
              </a:spcBef>
              <a:defRPr/>
            </a:pPr>
            <a:r>
              <a:rPr kumimoji="1" lang="fa-IR" sz="1400" b="1">
                <a:effectLst>
                  <a:outerShdw blurRad="38100" dist="38100" dir="2700000" algn="tl">
                    <a:srgbClr val="C0C0C0"/>
                  </a:outerShdw>
                </a:effectLst>
                <a:latin typeface="Times New Roman" pitchFamily="18" charset="0"/>
                <a:cs typeface="Nazanin" pitchFamily="2" charset="-78"/>
              </a:rPr>
              <a:t>زمـــان</a:t>
            </a:r>
            <a:endParaRPr kumimoji="1" lang="en-US" sz="1400" b="1">
              <a:effectLst>
                <a:outerShdw blurRad="38100" dist="38100" dir="2700000" algn="tl">
                  <a:srgbClr val="C0C0C0"/>
                </a:outerShdw>
              </a:effectLst>
              <a:latin typeface="Times New Roman" pitchFamily="18" charset="0"/>
              <a:cs typeface="Nazanin" pitchFamily="2" charset="-78"/>
            </a:endParaRPr>
          </a:p>
        </p:txBody>
      </p:sp>
      <p:sp>
        <p:nvSpPr>
          <p:cNvPr id="33803" name="Text Box 49"/>
          <p:cNvSpPr txBox="1">
            <a:spLocks noChangeArrowheads="1"/>
          </p:cNvSpPr>
          <p:nvPr/>
        </p:nvSpPr>
        <p:spPr bwMode="auto">
          <a:xfrm>
            <a:off x="7681913" y="2420938"/>
            <a:ext cx="23050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cs typeface="B Nazanin" pitchFamily="2" charset="-78"/>
              </a:defRPr>
            </a:lvl1pPr>
            <a:lvl2pPr marL="742950" indent="-285750" eaLnBrk="0" hangingPunct="0">
              <a:defRPr sz="2400">
                <a:solidFill>
                  <a:schemeClr val="tx1"/>
                </a:solidFill>
                <a:latin typeface="Arial" charset="0"/>
                <a:cs typeface="B Nazanin" pitchFamily="2" charset="-78"/>
              </a:defRPr>
            </a:lvl2pPr>
            <a:lvl3pPr marL="1143000" indent="-228600" eaLnBrk="0" hangingPunct="0">
              <a:defRPr sz="2400">
                <a:solidFill>
                  <a:schemeClr val="tx1"/>
                </a:solidFill>
                <a:latin typeface="Arial" charset="0"/>
                <a:cs typeface="B Nazanin" pitchFamily="2" charset="-78"/>
              </a:defRPr>
            </a:lvl3pPr>
            <a:lvl4pPr marL="1600200" indent="-228600" eaLnBrk="0" hangingPunct="0">
              <a:defRPr sz="2400">
                <a:solidFill>
                  <a:schemeClr val="tx1"/>
                </a:solidFill>
                <a:latin typeface="Arial" charset="0"/>
                <a:cs typeface="B Nazanin" pitchFamily="2" charset="-78"/>
              </a:defRPr>
            </a:lvl4pPr>
            <a:lvl5pPr marL="2057400" indent="-228600" eaLnBrk="0" hangingPunct="0">
              <a:defRPr sz="2400">
                <a:solidFill>
                  <a:schemeClr val="tx1"/>
                </a:solidFill>
                <a:latin typeface="Arial" charset="0"/>
                <a:cs typeface="B Nazanin" pitchFamily="2" charset="-78"/>
              </a:defRPr>
            </a:lvl5pPr>
            <a:lvl6pPr marL="2514600" indent="-228600" algn="ctr" eaLnBrk="0" fontAlgn="base" hangingPunct="0">
              <a:spcBef>
                <a:spcPct val="0"/>
              </a:spcBef>
              <a:spcAft>
                <a:spcPct val="0"/>
              </a:spcAft>
              <a:defRPr sz="2400">
                <a:solidFill>
                  <a:schemeClr val="tx1"/>
                </a:solidFill>
                <a:latin typeface="Arial" charset="0"/>
                <a:cs typeface="B Nazanin" pitchFamily="2" charset="-78"/>
              </a:defRPr>
            </a:lvl6pPr>
            <a:lvl7pPr marL="2971800" indent="-228600" algn="ctr" eaLnBrk="0" fontAlgn="base" hangingPunct="0">
              <a:spcBef>
                <a:spcPct val="0"/>
              </a:spcBef>
              <a:spcAft>
                <a:spcPct val="0"/>
              </a:spcAft>
              <a:defRPr sz="2400">
                <a:solidFill>
                  <a:schemeClr val="tx1"/>
                </a:solidFill>
                <a:latin typeface="Arial" charset="0"/>
                <a:cs typeface="B Nazanin" pitchFamily="2" charset="-78"/>
              </a:defRPr>
            </a:lvl7pPr>
            <a:lvl8pPr marL="3429000" indent="-228600" algn="ctr" eaLnBrk="0" fontAlgn="base" hangingPunct="0">
              <a:spcBef>
                <a:spcPct val="0"/>
              </a:spcBef>
              <a:spcAft>
                <a:spcPct val="0"/>
              </a:spcAft>
              <a:defRPr sz="2400">
                <a:solidFill>
                  <a:schemeClr val="tx1"/>
                </a:solidFill>
                <a:latin typeface="Arial" charset="0"/>
                <a:cs typeface="B Nazanin" pitchFamily="2" charset="-78"/>
              </a:defRPr>
            </a:lvl8pPr>
            <a:lvl9pPr marL="3886200" indent="-228600" algn="ctr" eaLnBrk="0" fontAlgn="base" hangingPunct="0">
              <a:spcBef>
                <a:spcPct val="0"/>
              </a:spcBef>
              <a:spcAft>
                <a:spcPct val="0"/>
              </a:spcAft>
              <a:defRPr sz="2400">
                <a:solidFill>
                  <a:schemeClr val="tx1"/>
                </a:solidFill>
                <a:latin typeface="Arial" charset="0"/>
                <a:cs typeface="B Nazanin" pitchFamily="2" charset="-78"/>
              </a:defRPr>
            </a:lvl9pPr>
          </a:lstStyle>
          <a:p>
            <a:pPr algn="r" rtl="1" eaLnBrk="1" hangingPunct="1">
              <a:spcBef>
                <a:spcPct val="50000"/>
              </a:spcBef>
            </a:pPr>
            <a:r>
              <a:rPr lang="fa-IR" altLang="en-US" sz="2200">
                <a:cs typeface="Yagut" pitchFamily="2" charset="-78"/>
              </a:rPr>
              <a:t>شروع آهسته</a:t>
            </a:r>
          </a:p>
          <a:p>
            <a:pPr algn="r" rtl="1" eaLnBrk="1" hangingPunct="1">
              <a:spcBef>
                <a:spcPct val="50000"/>
              </a:spcBef>
            </a:pPr>
            <a:r>
              <a:rPr lang="fa-IR" altLang="en-US" sz="2200">
                <a:cs typeface="Yagut" pitchFamily="2" charset="-78"/>
              </a:rPr>
              <a:t>رشد</a:t>
            </a:r>
          </a:p>
          <a:p>
            <a:pPr algn="r" rtl="1" eaLnBrk="1" hangingPunct="1">
              <a:spcBef>
                <a:spcPct val="50000"/>
              </a:spcBef>
            </a:pPr>
            <a:r>
              <a:rPr lang="fa-IR" altLang="en-US" sz="2200">
                <a:cs typeface="Yagut" pitchFamily="2" charset="-78"/>
              </a:rPr>
              <a:t>اوج</a:t>
            </a:r>
          </a:p>
          <a:p>
            <a:pPr algn="r" rtl="1" eaLnBrk="1" hangingPunct="1">
              <a:spcBef>
                <a:spcPct val="50000"/>
              </a:spcBef>
            </a:pPr>
            <a:r>
              <a:rPr lang="fa-IR" altLang="en-US" sz="2200">
                <a:cs typeface="Yagut" pitchFamily="2" charset="-78"/>
              </a:rPr>
              <a:t>آغاز زوال </a:t>
            </a:r>
            <a:r>
              <a:rPr lang="ar-SA" altLang="en-US" sz="2200">
                <a:cs typeface="Yagut" pitchFamily="2" charset="-78"/>
              </a:rPr>
              <a:t>–</a:t>
            </a:r>
            <a:r>
              <a:rPr lang="fa-IR" altLang="en-US" sz="2200">
                <a:cs typeface="Yagut" pitchFamily="2" charset="-78"/>
              </a:rPr>
              <a:t> نزد</a:t>
            </a:r>
            <a:r>
              <a:rPr lang="ar-SA" altLang="en-US" sz="2200">
                <a:cs typeface="Yagut" pitchFamily="2" charset="-78"/>
              </a:rPr>
              <a:t>ي</a:t>
            </a:r>
            <a:r>
              <a:rPr lang="fa-IR" altLang="en-US" sz="2200">
                <a:cs typeface="Yagut" pitchFamily="2" charset="-78"/>
              </a:rPr>
              <a:t>ک به اختتام</a:t>
            </a:r>
          </a:p>
          <a:p>
            <a:pPr algn="r" rtl="1" eaLnBrk="1" hangingPunct="1">
              <a:spcBef>
                <a:spcPct val="50000"/>
              </a:spcBef>
            </a:pPr>
            <a:r>
              <a:rPr lang="fa-IR" altLang="en-US" sz="2200">
                <a:cs typeface="Yagut" pitchFamily="2" charset="-78"/>
              </a:rPr>
              <a:t>اختتام و پا</a:t>
            </a:r>
            <a:r>
              <a:rPr lang="ar-SA" altLang="en-US" sz="2200">
                <a:cs typeface="Yagut" pitchFamily="2" charset="-78"/>
              </a:rPr>
              <a:t>ي</a:t>
            </a:r>
            <a:r>
              <a:rPr lang="fa-IR" altLang="en-US" sz="2200">
                <a:cs typeface="Yagut" pitchFamily="2" charset="-78"/>
              </a:rPr>
              <a:t>ان کار</a:t>
            </a:r>
            <a:endParaRPr lang="en-US" altLang="en-US" sz="2200">
              <a:cs typeface="Yagut" pitchFamily="2" charset="-78"/>
            </a:endParaRPr>
          </a:p>
        </p:txBody>
      </p:sp>
      <p:sp>
        <p:nvSpPr>
          <p:cNvPr id="70706" name="Text Box 50"/>
          <p:cNvSpPr txBox="1">
            <a:spLocks noChangeArrowheads="1"/>
          </p:cNvSpPr>
          <p:nvPr/>
        </p:nvSpPr>
        <p:spPr bwMode="auto">
          <a:xfrm>
            <a:off x="1776413" y="1773239"/>
            <a:ext cx="1511300" cy="954095"/>
          </a:xfrm>
          <a:prstGeom prst="rect">
            <a:avLst/>
          </a:prstGeom>
          <a:noFill/>
          <a:ln w="9525">
            <a:noFill/>
            <a:miter lim="800000"/>
            <a:headEnd type="none" w="sm" len="sm"/>
            <a:tailEnd type="none" w="sm" len="sm"/>
          </a:ln>
          <a:effectLst/>
        </p:spPr>
        <p:txBody>
          <a:bodyPr lIns="91427" tIns="45714" rIns="91427" bIns="45714">
            <a:spAutoFit/>
          </a:bodyPr>
          <a:lstStyle/>
          <a:p>
            <a:pPr rtl="1">
              <a:spcBef>
                <a:spcPct val="50000"/>
              </a:spcBef>
              <a:defRPr/>
            </a:pPr>
            <a:r>
              <a:rPr kumimoji="1" lang="fa-IR" sz="1400" b="1">
                <a:effectLst>
                  <a:outerShdw blurRad="38100" dist="38100" dir="2700000" algn="tl">
                    <a:srgbClr val="C0C0C0"/>
                  </a:outerShdw>
                </a:effectLst>
                <a:latin typeface="Times New Roman" pitchFamily="18" charset="0"/>
                <a:cs typeface="Nazanin" pitchFamily="2" charset="-78"/>
              </a:rPr>
              <a:t>ميزان کوشش (منابع)</a:t>
            </a:r>
          </a:p>
          <a:p>
            <a:pPr rtl="1">
              <a:spcBef>
                <a:spcPct val="50000"/>
              </a:spcBef>
              <a:defRPr/>
            </a:pPr>
            <a:r>
              <a:rPr kumimoji="1" lang="fa-IR" sz="1400" b="1">
                <a:effectLst>
                  <a:outerShdw blurRad="38100" dist="38100" dir="2700000" algn="tl">
                    <a:srgbClr val="C0C0C0"/>
                  </a:outerShdw>
                </a:effectLst>
                <a:latin typeface="Times New Roman" pitchFamily="18" charset="0"/>
                <a:cs typeface="Nazanin" pitchFamily="2" charset="-78"/>
              </a:rPr>
              <a:t>هز</a:t>
            </a:r>
            <a:r>
              <a:rPr kumimoji="1" lang="ar-SA" sz="1400" b="1">
                <a:effectLst>
                  <a:outerShdw blurRad="38100" dist="38100" dir="2700000" algn="tl">
                    <a:srgbClr val="C0C0C0"/>
                  </a:outerShdw>
                </a:effectLst>
                <a:latin typeface="Times New Roman" pitchFamily="18" charset="0"/>
                <a:cs typeface="Nazanin" pitchFamily="2" charset="-78"/>
              </a:rPr>
              <a:t>ي</a:t>
            </a:r>
            <a:r>
              <a:rPr kumimoji="1" lang="fa-IR" sz="1400" b="1">
                <a:effectLst>
                  <a:outerShdw blurRad="38100" dist="38100" dir="2700000" algn="tl">
                    <a:srgbClr val="C0C0C0"/>
                  </a:outerShdw>
                </a:effectLst>
                <a:latin typeface="Times New Roman" pitchFamily="18" charset="0"/>
                <a:cs typeface="Nazanin" pitchFamily="2" charset="-78"/>
              </a:rPr>
              <a:t>نه</a:t>
            </a:r>
          </a:p>
          <a:p>
            <a:pPr rtl="1">
              <a:spcBef>
                <a:spcPct val="50000"/>
              </a:spcBef>
              <a:defRPr/>
            </a:pPr>
            <a:r>
              <a:rPr kumimoji="1" lang="fa-IR" sz="1400" b="1">
                <a:effectLst>
                  <a:outerShdw blurRad="38100" dist="38100" dir="2700000" algn="tl">
                    <a:srgbClr val="C0C0C0"/>
                  </a:outerShdw>
                </a:effectLst>
                <a:latin typeface="Times New Roman" pitchFamily="18" charset="0"/>
                <a:cs typeface="Nazanin" pitchFamily="2" charset="-78"/>
              </a:rPr>
              <a:t>پ</a:t>
            </a:r>
            <a:r>
              <a:rPr kumimoji="1" lang="ar-SA" sz="1400" b="1">
                <a:effectLst>
                  <a:outerShdw blurRad="38100" dist="38100" dir="2700000" algn="tl">
                    <a:srgbClr val="C0C0C0"/>
                  </a:outerShdw>
                </a:effectLst>
                <a:latin typeface="Times New Roman" pitchFamily="18" charset="0"/>
                <a:cs typeface="Nazanin" pitchFamily="2" charset="-78"/>
              </a:rPr>
              <a:t>ي</a:t>
            </a:r>
            <a:r>
              <a:rPr kumimoji="1" lang="fa-IR" sz="1400" b="1">
                <a:effectLst>
                  <a:outerShdw blurRad="38100" dist="38100" dir="2700000" algn="tl">
                    <a:srgbClr val="C0C0C0"/>
                  </a:outerShdw>
                </a:effectLst>
                <a:latin typeface="Times New Roman" pitchFamily="18" charset="0"/>
                <a:cs typeface="Nazanin" pitchFamily="2" charset="-78"/>
              </a:rPr>
              <a:t>شرفت</a:t>
            </a:r>
            <a:endParaRPr kumimoji="1" lang="en-US" sz="1400" b="1">
              <a:effectLst>
                <a:outerShdw blurRad="38100" dist="38100" dir="2700000" algn="tl">
                  <a:srgbClr val="C0C0C0"/>
                </a:outerShdw>
              </a:effectLst>
              <a:latin typeface="Times New Roman" pitchFamily="18" charset="0"/>
              <a:cs typeface="Nazanin" pitchFamily="2" charset="-78"/>
            </a:endParaRPr>
          </a:p>
        </p:txBody>
      </p:sp>
      <p:sp>
        <p:nvSpPr>
          <p:cNvPr id="2" name="Footer Placeholder 1"/>
          <p:cNvSpPr>
            <a:spLocks noGrp="1"/>
          </p:cNvSpPr>
          <p:nvPr>
            <p:ph type="ftr" sz="quarter" idx="11"/>
          </p:nvPr>
        </p:nvSpPr>
        <p:spPr/>
        <p:txBody>
          <a:bodyPr/>
          <a:lstStyle/>
          <a:p>
            <a:pPr>
              <a:defRPr/>
            </a:pPr>
            <a:r>
              <a:rPr lang="en-US" altLang="en-US" smtClean="0"/>
              <a:t>www.ravanshadnia.com-</a:t>
            </a:r>
            <a:r>
              <a:rPr lang="fa-IR" altLang="en-US" smtClean="0"/>
              <a:t>بخش دوم: پروژه و مدیریت پروژه</a:t>
            </a:r>
            <a:endParaRPr lang="en-US" altLang="en-US"/>
          </a:p>
        </p:txBody>
      </p:sp>
    </p:spTree>
    <p:extLst>
      <p:ext uri="{BB962C8B-B14F-4D97-AF65-F5344CB8AC3E}">
        <p14:creationId xmlns:p14="http://schemas.microsoft.com/office/powerpoint/2010/main" val="309410637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624B5D-6F48-4439-A973-FC5571310F3D}" type="slidenum">
              <a:rPr lang="en-US" smtClean="0"/>
              <a:pPr>
                <a:defRPr/>
              </a:pPr>
              <a:t>27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85825"/>
            <a:ext cx="9198724" cy="5362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Tree>
    <p:extLst>
      <p:ext uri="{BB962C8B-B14F-4D97-AF65-F5344CB8AC3E}">
        <p14:creationId xmlns:p14="http://schemas.microsoft.com/office/powerpoint/2010/main" val="2178515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1981200"/>
            <a:ext cx="8029575" cy="838200"/>
          </a:xfrm>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150000"/>
              </a:lnSpc>
            </a:pPr>
            <a:r>
              <a:rPr lang="fa-IR" dirty="0" smtClean="0"/>
              <a:t>اهداف مرسوم!</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28</a:t>
            </a:fld>
            <a:endParaRPr lang="en-US"/>
          </a:p>
        </p:txBody>
      </p:sp>
      <p:sp>
        <p:nvSpPr>
          <p:cNvPr id="5" name="Down Arrow 4"/>
          <p:cNvSpPr/>
          <p:nvPr/>
        </p:nvSpPr>
        <p:spPr bwMode="auto">
          <a:xfrm>
            <a:off x="9067800" y="3200400"/>
            <a:ext cx="838200" cy="1447800"/>
          </a:xfrm>
          <a:prstGeom prst="downArrow">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ahoma" charset="0"/>
            </a:endParaRPr>
          </a:p>
        </p:txBody>
      </p:sp>
      <p:sp>
        <p:nvSpPr>
          <p:cNvPr id="6" name="Down Arrow 5"/>
          <p:cNvSpPr/>
          <p:nvPr/>
        </p:nvSpPr>
        <p:spPr bwMode="auto">
          <a:xfrm>
            <a:off x="6858000" y="3200400"/>
            <a:ext cx="838200" cy="1447800"/>
          </a:xfrm>
          <a:prstGeom prst="downArrow">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ahoma" charset="0"/>
            </a:endParaRPr>
          </a:p>
        </p:txBody>
      </p:sp>
      <p:sp>
        <p:nvSpPr>
          <p:cNvPr id="7" name="Down Arrow 6"/>
          <p:cNvSpPr/>
          <p:nvPr/>
        </p:nvSpPr>
        <p:spPr bwMode="auto">
          <a:xfrm>
            <a:off x="4572000" y="3200400"/>
            <a:ext cx="838200" cy="1447800"/>
          </a:xfrm>
          <a:prstGeom prst="downArrow">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ahoma" charset="0"/>
            </a:endParaRPr>
          </a:p>
        </p:txBody>
      </p:sp>
      <p:sp>
        <p:nvSpPr>
          <p:cNvPr id="8" name="Down Arrow 7"/>
          <p:cNvSpPr/>
          <p:nvPr/>
        </p:nvSpPr>
        <p:spPr bwMode="auto">
          <a:xfrm>
            <a:off x="2133600" y="3200400"/>
            <a:ext cx="838200" cy="1447800"/>
          </a:xfrm>
          <a:prstGeom prst="downArrow">
            <a:avLst/>
          </a:prstGeom>
          <a:ln>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ahoma" charset="0"/>
            </a:endParaRPr>
          </a:p>
        </p:txBody>
      </p:sp>
      <p:sp>
        <p:nvSpPr>
          <p:cNvPr id="9" name="Rounded Rectangle 8"/>
          <p:cNvSpPr/>
          <p:nvPr/>
        </p:nvSpPr>
        <p:spPr bwMode="auto">
          <a:xfrm>
            <a:off x="8534400" y="4953000"/>
            <a:ext cx="1905000" cy="838200"/>
          </a:xfrm>
          <a:prstGeom prst="roundRect">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a-IR" dirty="0">
                <a:solidFill>
                  <a:schemeClr val="tx1"/>
                </a:solidFill>
                <a:latin typeface="Tahoma" charset="0"/>
                <a:cs typeface="B Titr" panose="00000700000000000000" pitchFamily="2" charset="-78"/>
              </a:rPr>
              <a:t>اتمام مطابق زمانبندی (زمان)</a:t>
            </a:r>
            <a:endParaRPr lang="en-US" dirty="0">
              <a:solidFill>
                <a:schemeClr val="tx1"/>
              </a:solidFill>
              <a:latin typeface="Tahoma" charset="0"/>
              <a:cs typeface="B Titr" panose="00000700000000000000" pitchFamily="2" charset="-78"/>
            </a:endParaRPr>
          </a:p>
        </p:txBody>
      </p:sp>
      <p:sp>
        <p:nvSpPr>
          <p:cNvPr id="10" name="Rounded Rectangle 9"/>
          <p:cNvSpPr/>
          <p:nvPr/>
        </p:nvSpPr>
        <p:spPr bwMode="auto">
          <a:xfrm>
            <a:off x="6324600" y="4953000"/>
            <a:ext cx="1905000" cy="838200"/>
          </a:xfrm>
          <a:prstGeom prst="roundRect">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a-IR" dirty="0">
                <a:solidFill>
                  <a:schemeClr val="tx1"/>
                </a:solidFill>
                <a:latin typeface="Tahoma" charset="0"/>
                <a:cs typeface="B Titr" panose="00000700000000000000" pitchFamily="2" charset="-78"/>
              </a:rPr>
              <a:t>اتمام مطابق بودجه (هزینه)</a:t>
            </a:r>
            <a:endParaRPr lang="en-US" dirty="0">
              <a:solidFill>
                <a:schemeClr val="tx1"/>
              </a:solidFill>
              <a:latin typeface="Tahoma" charset="0"/>
              <a:cs typeface="B Titr" panose="00000700000000000000" pitchFamily="2" charset="-78"/>
            </a:endParaRPr>
          </a:p>
        </p:txBody>
      </p:sp>
      <p:sp>
        <p:nvSpPr>
          <p:cNvPr id="11" name="Rounded Rectangle 10"/>
          <p:cNvSpPr/>
          <p:nvPr/>
        </p:nvSpPr>
        <p:spPr bwMode="auto">
          <a:xfrm>
            <a:off x="4038600" y="4953000"/>
            <a:ext cx="1905000" cy="838200"/>
          </a:xfrm>
          <a:prstGeom prst="roundRect">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a-IR" dirty="0">
                <a:solidFill>
                  <a:schemeClr val="tx1"/>
                </a:solidFill>
                <a:latin typeface="Tahoma" charset="0"/>
                <a:cs typeface="B Titr" panose="00000700000000000000" pitchFamily="2" charset="-78"/>
              </a:rPr>
              <a:t>ارضای معیارها مورد قبول (کیفیت)</a:t>
            </a:r>
            <a:endParaRPr lang="en-US" dirty="0">
              <a:solidFill>
                <a:schemeClr val="tx1"/>
              </a:solidFill>
              <a:latin typeface="Tahoma" charset="0"/>
              <a:cs typeface="B Titr" panose="00000700000000000000" pitchFamily="2" charset="-78"/>
            </a:endParaRPr>
          </a:p>
        </p:txBody>
      </p:sp>
      <p:sp>
        <p:nvSpPr>
          <p:cNvPr id="12" name="Rounded Rectangle 11"/>
          <p:cNvSpPr/>
          <p:nvPr/>
        </p:nvSpPr>
        <p:spPr bwMode="auto">
          <a:xfrm>
            <a:off x="1600200" y="4953000"/>
            <a:ext cx="1981200" cy="838200"/>
          </a:xfrm>
          <a:prstGeom prst="roundRect">
            <a:avLst/>
          </a:prstGeom>
          <a:solidFill>
            <a:srgbClr val="FFFF00"/>
          </a:solidFill>
          <a:ln>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a-IR" dirty="0">
                <a:solidFill>
                  <a:schemeClr val="tx1"/>
                </a:solidFill>
                <a:latin typeface="Tahoma" charset="0"/>
                <a:cs typeface="B Titr" panose="00000700000000000000" pitchFamily="2" charset="-78"/>
              </a:rPr>
              <a:t>اتمام مطابق نیازمندیها (محدوده)</a:t>
            </a:r>
            <a:endParaRPr lang="en-US" dirty="0">
              <a:solidFill>
                <a:schemeClr val="tx1"/>
              </a:solidFill>
              <a:latin typeface="Tahoma" charset="0"/>
              <a:cs typeface="B Titr" panose="00000700000000000000" pitchFamily="2" charset="-78"/>
            </a:endParaRPr>
          </a:p>
        </p:txBody>
      </p:sp>
      <p:sp>
        <p:nvSpPr>
          <p:cNvPr id="13" name="Title 1"/>
          <p:cNvSpPr txBox="1">
            <a:spLocks/>
          </p:cNvSpPr>
          <p:nvPr/>
        </p:nvSpPr>
        <p:spPr bwMode="auto">
          <a:xfrm>
            <a:off x="2438401" y="609600"/>
            <a:ext cx="8029575"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rtl="1" eaLnBrk="0" fontAlgn="base" hangingPunct="0">
              <a:spcBef>
                <a:spcPct val="0"/>
              </a:spcBef>
              <a:spcAft>
                <a:spcPct val="0"/>
              </a:spcAft>
              <a:defRPr sz="3200">
                <a:solidFill>
                  <a:schemeClr val="tx2"/>
                </a:solidFill>
                <a:latin typeface="IranNastaliq" pitchFamily="18" charset="0"/>
                <a:ea typeface="+mj-ea"/>
                <a:cs typeface="B Titr" panose="00000700000000000000" pitchFamily="2" charset="-78"/>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fa-IR" kern="0"/>
              <a:t>معیارهای موفقیت</a:t>
            </a:r>
            <a:endParaRPr lang="en-US" kern="0" dirty="0"/>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91163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609600"/>
            <a:ext cx="8029575" cy="838200"/>
          </a:xfrm>
        </p:spPr>
        <p:txBody>
          <a:bodyPr/>
          <a:lstStyle/>
          <a:p>
            <a:r>
              <a:rPr lang="fa-IR" dirty="0" smtClean="0"/>
              <a:t>معیارهای موفقیت مدیریت پروژه</a:t>
            </a:r>
            <a:endParaRPr lang="en-US" dirty="0"/>
          </a:p>
        </p:txBody>
      </p:sp>
      <p:sp>
        <p:nvSpPr>
          <p:cNvPr id="3" name="Content Placeholder 2"/>
          <p:cNvSpPr>
            <a:spLocks noGrp="1"/>
          </p:cNvSpPr>
          <p:nvPr>
            <p:ph idx="1"/>
          </p:nvPr>
        </p:nvSpPr>
        <p:spPr/>
        <p:txBody>
          <a:bodyPr/>
          <a:lstStyle/>
          <a:p>
            <a:r>
              <a:rPr lang="fa-IR" dirty="0" smtClean="0"/>
              <a:t>اگرچه در بسیاری از پروژه ها تامین چهار معیار فوق بسیار اثرگذار بوده اما ضامن موفقیت پروژه نخواهد بود.</a:t>
            </a:r>
          </a:p>
          <a:p>
            <a:endParaRPr lang="fa-IR" dirty="0"/>
          </a:p>
          <a:p>
            <a:r>
              <a:rPr lang="fa-IR" dirty="0" smtClean="0"/>
              <a:t>پارامترهای دیگری نیز مانند</a:t>
            </a:r>
          </a:p>
          <a:p>
            <a:pPr lvl="1"/>
            <a:r>
              <a:rPr lang="fa-IR" dirty="0" smtClean="0"/>
              <a:t>مدیریت یکپارچگی</a:t>
            </a:r>
          </a:p>
          <a:p>
            <a:pPr lvl="1"/>
            <a:r>
              <a:rPr lang="fa-IR" dirty="0" smtClean="0"/>
              <a:t>مدیریت منابع انسانی</a:t>
            </a:r>
          </a:p>
          <a:p>
            <a:pPr lvl="1"/>
            <a:r>
              <a:rPr lang="fa-IR" dirty="0" smtClean="0"/>
              <a:t>مدیریت ارتباطات </a:t>
            </a:r>
          </a:p>
          <a:p>
            <a:pPr lvl="1"/>
            <a:r>
              <a:rPr lang="fa-IR" dirty="0" smtClean="0"/>
              <a:t>....</a:t>
            </a:r>
          </a:p>
          <a:p>
            <a:pPr marL="0" indent="0">
              <a:buNone/>
            </a:pPr>
            <a:r>
              <a:rPr lang="fa-IR" dirty="0" smtClean="0"/>
              <a:t>در مدیریت موفق بی تاثیر نیستند.</a:t>
            </a:r>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29</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68683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3</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پروژه</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50327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30</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مدیریت پروژه و سازمان های پروژه محور</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892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پروژه</a:t>
            </a:r>
            <a:endParaRPr lang="en-US" dirty="0"/>
          </a:p>
        </p:txBody>
      </p:sp>
      <p:sp>
        <p:nvSpPr>
          <p:cNvPr id="3" name="Content Placeholder 2"/>
          <p:cNvSpPr>
            <a:spLocks noGrp="1"/>
          </p:cNvSpPr>
          <p:nvPr>
            <p:ph idx="1"/>
          </p:nvPr>
        </p:nvSpPr>
        <p:spPr>
          <a:xfrm>
            <a:off x="1704444" y="2216017"/>
            <a:ext cx="10045547" cy="4114800"/>
          </a:xfrm>
        </p:spPr>
        <p:txBody>
          <a:bodyPr>
            <a:normAutofit/>
          </a:bodyPr>
          <a:lstStyle/>
          <a:p>
            <a:pPr>
              <a:lnSpc>
                <a:spcPct val="150000"/>
              </a:lnSpc>
            </a:pPr>
            <a:r>
              <a:rPr lang="fa-IR" sz="2400" dirty="0" smtClean="0"/>
              <a:t>مدیریت پروژه عبارتست از به کارگیری </a:t>
            </a:r>
          </a:p>
          <a:p>
            <a:pPr lvl="1">
              <a:lnSpc>
                <a:spcPct val="150000"/>
              </a:lnSpc>
            </a:pPr>
            <a:r>
              <a:rPr lang="fa-IR" sz="2400" b="1" dirty="0" smtClean="0"/>
              <a:t>دانش</a:t>
            </a:r>
          </a:p>
          <a:p>
            <a:pPr lvl="1">
              <a:lnSpc>
                <a:spcPct val="150000"/>
              </a:lnSpc>
            </a:pPr>
            <a:r>
              <a:rPr lang="fa-IR" sz="2400" b="1" dirty="0" smtClean="0"/>
              <a:t>مهارت</a:t>
            </a:r>
          </a:p>
          <a:p>
            <a:pPr lvl="1">
              <a:lnSpc>
                <a:spcPct val="150000"/>
              </a:lnSpc>
            </a:pPr>
            <a:r>
              <a:rPr lang="fa-IR" sz="2400" b="1" dirty="0" smtClean="0"/>
              <a:t>ابزارها</a:t>
            </a:r>
          </a:p>
          <a:p>
            <a:pPr lvl="1">
              <a:lnSpc>
                <a:spcPct val="150000"/>
              </a:lnSpc>
            </a:pPr>
            <a:r>
              <a:rPr lang="fa-IR" sz="2400" b="1" dirty="0" smtClean="0"/>
              <a:t>و تکنیک های مختلف</a:t>
            </a:r>
          </a:p>
          <a:p>
            <a:pPr marL="57150" indent="0">
              <a:buNone/>
            </a:pPr>
            <a:r>
              <a:rPr lang="fa-IR" sz="2400" dirty="0" smtClean="0"/>
              <a:t>در ارتباط با فعالیت های مختلف پروژه جهت تامین اهداف اصلی پروژه (</a:t>
            </a:r>
            <a:r>
              <a:rPr lang="en-US" sz="2400" dirty="0"/>
              <a:t>PMBOK</a:t>
            </a:r>
            <a:r>
              <a:rPr lang="fa-IR" sz="2400" dirty="0" smtClean="0"/>
              <a:t>)</a:t>
            </a:r>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31</a:t>
            </a:fld>
            <a:endParaRPr lang="en-US" dirty="0"/>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154065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3048000" y="152400"/>
            <a:ext cx="7010400" cy="914400"/>
          </a:xfrm>
        </p:spPr>
        <p:txBody>
          <a:bodyPr/>
          <a:lstStyle/>
          <a:p>
            <a:r>
              <a:rPr lang="fa-IR" altLang="en-US" b="1"/>
              <a:t>چرخه تعاملی ”مديريت پروژه“</a:t>
            </a:r>
            <a:endParaRPr lang="en-US" altLang="en-US" b="1"/>
          </a:p>
        </p:txBody>
      </p:sp>
      <p:sp>
        <p:nvSpPr>
          <p:cNvPr id="676867" name="Text Box 3"/>
          <p:cNvSpPr txBox="1">
            <a:spLocks noChangeArrowheads="1"/>
          </p:cNvSpPr>
          <p:nvPr/>
        </p:nvSpPr>
        <p:spPr bwMode="auto">
          <a:xfrm>
            <a:off x="5181600" y="1295400"/>
            <a:ext cx="1676400" cy="9144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flatTx/>
          </a:bodyPr>
          <a:lstStyle/>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ارزیابی</a:t>
            </a:r>
          </a:p>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a:t>
            </a:r>
            <a:r>
              <a:rPr lang="en-US" altLang="en-US" i="1">
                <a:solidFill>
                  <a:schemeClr val="bg1"/>
                </a:solidFill>
                <a:latin typeface="Times New Roman" panose="02020603050405020304" pitchFamily="18" charset="0"/>
                <a:cs typeface="Times New Roman" panose="02020603050405020304" pitchFamily="18" charset="0"/>
              </a:rPr>
              <a:t>Evaluate</a:t>
            </a:r>
            <a:r>
              <a:rPr lang="fa-IR" altLang="en-US" sz="2400" b="1">
                <a:solidFill>
                  <a:schemeClr val="bg1"/>
                </a:solidFill>
                <a:cs typeface="Lotus" pitchFamily="2" charset="-78"/>
              </a:rPr>
              <a:t>)</a:t>
            </a:r>
            <a:endParaRPr lang="en-US" altLang="en-US" sz="2400" b="1">
              <a:solidFill>
                <a:schemeClr val="bg1"/>
              </a:solidFill>
              <a:cs typeface="Lotus" pitchFamily="2" charset="-78"/>
            </a:endParaRPr>
          </a:p>
        </p:txBody>
      </p:sp>
      <p:sp>
        <p:nvSpPr>
          <p:cNvPr id="676868" name="Text Box 4"/>
          <p:cNvSpPr txBox="1">
            <a:spLocks noChangeArrowheads="1"/>
          </p:cNvSpPr>
          <p:nvPr/>
        </p:nvSpPr>
        <p:spPr bwMode="auto">
          <a:xfrm>
            <a:off x="8001000" y="2362200"/>
            <a:ext cx="1676400" cy="9144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flatTx/>
          </a:bodyPr>
          <a:lstStyle/>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سازماندهی</a:t>
            </a:r>
          </a:p>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a:t>
            </a:r>
            <a:r>
              <a:rPr lang="en-US" altLang="en-US" i="1">
                <a:solidFill>
                  <a:schemeClr val="bg1"/>
                </a:solidFill>
                <a:latin typeface="Times New Roman" panose="02020603050405020304" pitchFamily="18" charset="0"/>
                <a:cs typeface="Times New Roman" panose="02020603050405020304" pitchFamily="18" charset="0"/>
              </a:rPr>
              <a:t>Organize</a:t>
            </a:r>
            <a:r>
              <a:rPr lang="fa-IR" altLang="en-US" sz="2400" b="1">
                <a:solidFill>
                  <a:schemeClr val="bg1"/>
                </a:solidFill>
                <a:cs typeface="Lotus" pitchFamily="2" charset="-78"/>
              </a:rPr>
              <a:t>)</a:t>
            </a:r>
            <a:endParaRPr lang="en-US" altLang="en-US" sz="2400" b="1">
              <a:solidFill>
                <a:schemeClr val="bg1"/>
              </a:solidFill>
              <a:cs typeface="Lotus" pitchFamily="2" charset="-78"/>
            </a:endParaRPr>
          </a:p>
        </p:txBody>
      </p:sp>
      <p:sp>
        <p:nvSpPr>
          <p:cNvPr id="676869" name="Text Box 5"/>
          <p:cNvSpPr txBox="1">
            <a:spLocks noChangeArrowheads="1"/>
          </p:cNvSpPr>
          <p:nvPr/>
        </p:nvSpPr>
        <p:spPr bwMode="auto">
          <a:xfrm>
            <a:off x="7924800" y="4419600"/>
            <a:ext cx="1676400" cy="9144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flatTx/>
          </a:bodyPr>
          <a:lstStyle/>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برنامه ریزی</a:t>
            </a:r>
          </a:p>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a:t>
            </a:r>
            <a:r>
              <a:rPr lang="en-US" altLang="en-US" i="1">
                <a:solidFill>
                  <a:schemeClr val="bg1"/>
                </a:solidFill>
                <a:latin typeface="Times New Roman" panose="02020603050405020304" pitchFamily="18" charset="0"/>
                <a:cs typeface="Times New Roman" panose="02020603050405020304" pitchFamily="18" charset="0"/>
              </a:rPr>
              <a:t>Plan</a:t>
            </a:r>
            <a:r>
              <a:rPr lang="fa-IR" altLang="en-US" sz="2400" b="1">
                <a:solidFill>
                  <a:schemeClr val="bg1"/>
                </a:solidFill>
                <a:cs typeface="Lotus" pitchFamily="2" charset="-78"/>
              </a:rPr>
              <a:t>)</a:t>
            </a:r>
            <a:endParaRPr lang="en-US" altLang="en-US" sz="2400" b="1">
              <a:solidFill>
                <a:schemeClr val="bg1"/>
              </a:solidFill>
              <a:cs typeface="Lotus" pitchFamily="2" charset="-78"/>
            </a:endParaRPr>
          </a:p>
        </p:txBody>
      </p:sp>
      <p:sp>
        <p:nvSpPr>
          <p:cNvPr id="676870" name="Text Box 6"/>
          <p:cNvSpPr txBox="1">
            <a:spLocks noChangeArrowheads="1"/>
          </p:cNvSpPr>
          <p:nvPr/>
        </p:nvSpPr>
        <p:spPr bwMode="auto">
          <a:xfrm>
            <a:off x="5257800" y="5181600"/>
            <a:ext cx="1676400" cy="9144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flatTx/>
          </a:bodyPr>
          <a:lstStyle/>
          <a:p>
            <a:pPr algn="ctr" eaLnBrk="0" hangingPunct="0">
              <a:spcBef>
                <a:spcPct val="50000"/>
              </a:spcBef>
              <a:buSzPct val="150000"/>
              <a:buFont typeface="Wingdings" panose="05000000000000000000" pitchFamily="2" charset="2"/>
              <a:buNone/>
            </a:pPr>
            <a:r>
              <a:rPr lang="fa-IR" altLang="en-US" sz="2000" b="1">
                <a:solidFill>
                  <a:schemeClr val="bg1"/>
                </a:solidFill>
                <a:cs typeface="Lotus" pitchFamily="2" charset="-78"/>
              </a:rPr>
              <a:t>پیگیری و ارزیابی</a:t>
            </a:r>
          </a:p>
          <a:p>
            <a:pPr algn="ctr" eaLnBrk="0" hangingPunct="0">
              <a:spcBef>
                <a:spcPct val="50000"/>
              </a:spcBef>
              <a:buSzPct val="150000"/>
              <a:buFont typeface="Wingdings" panose="05000000000000000000" pitchFamily="2" charset="2"/>
              <a:buNone/>
            </a:pPr>
            <a:r>
              <a:rPr lang="fa-IR" altLang="en-US" sz="2000" b="1">
                <a:solidFill>
                  <a:schemeClr val="bg1"/>
                </a:solidFill>
                <a:cs typeface="Lotus" pitchFamily="2" charset="-78"/>
              </a:rPr>
              <a:t>(</a:t>
            </a:r>
            <a:r>
              <a:rPr lang="en-US" altLang="en-US" sz="1600" i="1">
                <a:solidFill>
                  <a:schemeClr val="bg1"/>
                </a:solidFill>
                <a:latin typeface="Times New Roman" panose="02020603050405020304" pitchFamily="18" charset="0"/>
                <a:cs typeface="Times New Roman" panose="02020603050405020304" pitchFamily="18" charset="0"/>
              </a:rPr>
              <a:t>Monitor</a:t>
            </a:r>
            <a:r>
              <a:rPr lang="fa-IR" altLang="en-US" sz="2000" b="1">
                <a:solidFill>
                  <a:schemeClr val="bg1"/>
                </a:solidFill>
                <a:cs typeface="Lotus" pitchFamily="2" charset="-78"/>
              </a:rPr>
              <a:t>)</a:t>
            </a:r>
            <a:endParaRPr lang="en-US" altLang="en-US" sz="2000" b="1">
              <a:solidFill>
                <a:schemeClr val="bg1"/>
              </a:solidFill>
              <a:cs typeface="Lotus" pitchFamily="2" charset="-78"/>
            </a:endParaRPr>
          </a:p>
        </p:txBody>
      </p:sp>
      <p:sp>
        <p:nvSpPr>
          <p:cNvPr id="676871" name="Text Box 7"/>
          <p:cNvSpPr txBox="1">
            <a:spLocks noChangeArrowheads="1"/>
          </p:cNvSpPr>
          <p:nvPr/>
        </p:nvSpPr>
        <p:spPr bwMode="auto">
          <a:xfrm>
            <a:off x="2209800" y="4343400"/>
            <a:ext cx="1676400" cy="9144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flatTx/>
          </a:bodyPr>
          <a:lstStyle/>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کنترل</a:t>
            </a:r>
          </a:p>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a:t>
            </a:r>
            <a:r>
              <a:rPr lang="en-US" altLang="en-US" i="1">
                <a:solidFill>
                  <a:schemeClr val="bg1"/>
                </a:solidFill>
                <a:latin typeface="Times New Roman" panose="02020603050405020304" pitchFamily="18" charset="0"/>
                <a:cs typeface="Times New Roman" panose="02020603050405020304" pitchFamily="18" charset="0"/>
              </a:rPr>
              <a:t>Control</a:t>
            </a:r>
            <a:r>
              <a:rPr lang="fa-IR" altLang="en-US" sz="2400" b="1">
                <a:solidFill>
                  <a:schemeClr val="bg1"/>
                </a:solidFill>
                <a:cs typeface="Lotus" pitchFamily="2" charset="-78"/>
              </a:rPr>
              <a:t>)</a:t>
            </a:r>
            <a:endParaRPr lang="en-US" altLang="en-US" sz="2400" b="1">
              <a:solidFill>
                <a:schemeClr val="bg1"/>
              </a:solidFill>
              <a:cs typeface="Lotus" pitchFamily="2" charset="-78"/>
            </a:endParaRPr>
          </a:p>
        </p:txBody>
      </p:sp>
      <p:sp>
        <p:nvSpPr>
          <p:cNvPr id="676872" name="Text Box 8"/>
          <p:cNvSpPr txBox="1">
            <a:spLocks noChangeArrowheads="1"/>
          </p:cNvSpPr>
          <p:nvPr/>
        </p:nvSpPr>
        <p:spPr bwMode="auto">
          <a:xfrm>
            <a:off x="2133600" y="2286000"/>
            <a:ext cx="1676400" cy="914400"/>
          </a:xfrm>
          <a:prstGeom prst="rect">
            <a:avLst/>
          </a:prstGeom>
          <a:solidFill>
            <a:srgbClr val="0000FF"/>
          </a:solidFill>
          <a:ln>
            <a:noFill/>
          </a:ln>
          <a:effectLst/>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flatTx/>
          </a:bodyPr>
          <a:lstStyle/>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یادگیری</a:t>
            </a:r>
          </a:p>
          <a:p>
            <a:pPr algn="ctr" eaLnBrk="0" hangingPunct="0">
              <a:spcBef>
                <a:spcPct val="50000"/>
              </a:spcBef>
              <a:buSzPct val="150000"/>
              <a:buFont typeface="Wingdings" panose="05000000000000000000" pitchFamily="2" charset="2"/>
              <a:buNone/>
            </a:pPr>
            <a:r>
              <a:rPr lang="fa-IR" altLang="en-US" sz="2400" b="1">
                <a:solidFill>
                  <a:schemeClr val="bg1"/>
                </a:solidFill>
                <a:cs typeface="Lotus" pitchFamily="2" charset="-78"/>
              </a:rPr>
              <a:t>(</a:t>
            </a:r>
            <a:r>
              <a:rPr lang="en-US" altLang="en-US" i="1">
                <a:solidFill>
                  <a:schemeClr val="bg1"/>
                </a:solidFill>
                <a:latin typeface="Times New Roman" panose="02020603050405020304" pitchFamily="18" charset="0"/>
                <a:cs typeface="Times New Roman" panose="02020603050405020304" pitchFamily="18" charset="0"/>
              </a:rPr>
              <a:t>Learn</a:t>
            </a:r>
            <a:r>
              <a:rPr lang="fa-IR" altLang="en-US" sz="2400" b="1">
                <a:solidFill>
                  <a:schemeClr val="bg1"/>
                </a:solidFill>
                <a:cs typeface="Lotus" pitchFamily="2" charset="-78"/>
              </a:rPr>
              <a:t>)</a:t>
            </a:r>
            <a:endParaRPr lang="en-US" altLang="en-US" sz="2400" b="1">
              <a:solidFill>
                <a:schemeClr val="bg1"/>
              </a:solidFill>
              <a:cs typeface="Lotus" pitchFamily="2" charset="-78"/>
            </a:endParaRPr>
          </a:p>
        </p:txBody>
      </p:sp>
      <p:sp>
        <p:nvSpPr>
          <p:cNvPr id="676873" name="AutoShape 9"/>
          <p:cNvSpPr>
            <a:spLocks noChangeArrowheads="1"/>
          </p:cNvSpPr>
          <p:nvPr/>
        </p:nvSpPr>
        <p:spPr bwMode="auto">
          <a:xfrm rot="2202004">
            <a:off x="7086600" y="1752600"/>
            <a:ext cx="838200" cy="762000"/>
          </a:xfrm>
          <a:prstGeom prst="rightArrow">
            <a:avLst>
              <a:gd name="adj1" fmla="val 50000"/>
              <a:gd name="adj2" fmla="val 27500"/>
            </a:avLst>
          </a:prstGeom>
          <a:solidFill>
            <a:srgbClr val="00FF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lstStyle/>
          <a:p>
            <a:pPr algn="ctr" eaLnBrk="0" hangingPunct="0">
              <a:spcBef>
                <a:spcPct val="50000"/>
              </a:spcBef>
              <a:buSzPct val="150000"/>
              <a:buFont typeface="Wingdings" panose="05000000000000000000" pitchFamily="2" charset="2"/>
              <a:buNone/>
            </a:pPr>
            <a:endParaRPr lang="en-US" altLang="en-US" sz="2400" b="1">
              <a:solidFill>
                <a:schemeClr val="bg1"/>
              </a:solidFill>
              <a:cs typeface="Lotus" pitchFamily="2" charset="-78"/>
            </a:endParaRPr>
          </a:p>
        </p:txBody>
      </p:sp>
      <p:sp>
        <p:nvSpPr>
          <p:cNvPr id="676874" name="AutoShape 10"/>
          <p:cNvSpPr>
            <a:spLocks noChangeArrowheads="1"/>
          </p:cNvSpPr>
          <p:nvPr/>
        </p:nvSpPr>
        <p:spPr bwMode="auto">
          <a:xfrm rot="5400000">
            <a:off x="8420100" y="3543300"/>
            <a:ext cx="838200" cy="762000"/>
          </a:xfrm>
          <a:prstGeom prst="rightArrow">
            <a:avLst>
              <a:gd name="adj1" fmla="val 50000"/>
              <a:gd name="adj2" fmla="val 27500"/>
            </a:avLst>
          </a:prstGeom>
          <a:solidFill>
            <a:srgbClr val="00FF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39600" tIns="21600" rIns="39600" bIns="21600"/>
          <a:lstStyle/>
          <a:p>
            <a:pPr algn="ctr" eaLnBrk="0" hangingPunct="0">
              <a:spcBef>
                <a:spcPct val="50000"/>
              </a:spcBef>
              <a:buSzPct val="150000"/>
              <a:buFont typeface="Wingdings" panose="05000000000000000000" pitchFamily="2" charset="2"/>
              <a:buNone/>
            </a:pPr>
            <a:endParaRPr lang="en-US" altLang="en-US" sz="2400" b="1">
              <a:solidFill>
                <a:schemeClr val="bg1"/>
              </a:solidFill>
              <a:cs typeface="Lotus" pitchFamily="2" charset="-78"/>
            </a:endParaRPr>
          </a:p>
        </p:txBody>
      </p:sp>
      <p:sp>
        <p:nvSpPr>
          <p:cNvPr id="676875" name="AutoShape 11"/>
          <p:cNvSpPr>
            <a:spLocks noChangeArrowheads="1"/>
          </p:cNvSpPr>
          <p:nvPr/>
        </p:nvSpPr>
        <p:spPr bwMode="auto">
          <a:xfrm rot="9173969">
            <a:off x="6934200" y="5219700"/>
            <a:ext cx="838200" cy="762000"/>
          </a:xfrm>
          <a:prstGeom prst="rightArrow">
            <a:avLst>
              <a:gd name="adj1" fmla="val 50000"/>
              <a:gd name="adj2" fmla="val 27500"/>
            </a:avLst>
          </a:prstGeom>
          <a:solidFill>
            <a:srgbClr val="00FF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39600" tIns="21600" rIns="39600" bIns="21600"/>
          <a:lstStyle/>
          <a:p>
            <a:pPr algn="ctr" eaLnBrk="0" hangingPunct="0">
              <a:spcBef>
                <a:spcPct val="50000"/>
              </a:spcBef>
              <a:buSzPct val="150000"/>
              <a:buFont typeface="Wingdings" panose="05000000000000000000" pitchFamily="2" charset="2"/>
              <a:buNone/>
            </a:pPr>
            <a:endParaRPr lang="en-US" altLang="en-US" sz="2400" b="1">
              <a:solidFill>
                <a:schemeClr val="bg1"/>
              </a:solidFill>
              <a:cs typeface="Lotus" pitchFamily="2" charset="-78"/>
            </a:endParaRPr>
          </a:p>
        </p:txBody>
      </p:sp>
      <p:sp>
        <p:nvSpPr>
          <p:cNvPr id="676876" name="AutoShape 12"/>
          <p:cNvSpPr>
            <a:spLocks noChangeArrowheads="1"/>
          </p:cNvSpPr>
          <p:nvPr/>
        </p:nvSpPr>
        <p:spPr bwMode="auto">
          <a:xfrm rot="11919500">
            <a:off x="3957638" y="5129213"/>
            <a:ext cx="990600" cy="762000"/>
          </a:xfrm>
          <a:prstGeom prst="rightArrow">
            <a:avLst>
              <a:gd name="adj1" fmla="val 50000"/>
              <a:gd name="adj2" fmla="val 32500"/>
            </a:avLst>
          </a:prstGeom>
          <a:solidFill>
            <a:srgbClr val="00FF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39600" tIns="21600" rIns="39600" bIns="21600"/>
          <a:lstStyle/>
          <a:p>
            <a:pPr algn="ctr" eaLnBrk="0" hangingPunct="0">
              <a:spcBef>
                <a:spcPct val="50000"/>
              </a:spcBef>
              <a:buSzPct val="150000"/>
              <a:buFont typeface="Wingdings" panose="05000000000000000000" pitchFamily="2" charset="2"/>
              <a:buNone/>
            </a:pPr>
            <a:endParaRPr lang="en-US" altLang="en-US" sz="2400" b="1">
              <a:solidFill>
                <a:schemeClr val="bg1"/>
              </a:solidFill>
              <a:cs typeface="Lotus" pitchFamily="2" charset="-78"/>
            </a:endParaRPr>
          </a:p>
        </p:txBody>
      </p:sp>
      <p:sp>
        <p:nvSpPr>
          <p:cNvPr id="676877" name="AutoShape 13"/>
          <p:cNvSpPr>
            <a:spLocks noChangeArrowheads="1"/>
          </p:cNvSpPr>
          <p:nvPr/>
        </p:nvSpPr>
        <p:spPr bwMode="auto">
          <a:xfrm rot="16200000">
            <a:off x="2476500" y="3467100"/>
            <a:ext cx="838200" cy="762000"/>
          </a:xfrm>
          <a:prstGeom prst="rightArrow">
            <a:avLst>
              <a:gd name="adj1" fmla="val 50000"/>
              <a:gd name="adj2" fmla="val 27500"/>
            </a:avLst>
          </a:prstGeom>
          <a:solidFill>
            <a:srgbClr val="00FF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9600" tIns="21600" rIns="39600" bIns="21600"/>
          <a:lstStyle/>
          <a:p>
            <a:pPr algn="ctr" eaLnBrk="0" hangingPunct="0">
              <a:spcBef>
                <a:spcPct val="50000"/>
              </a:spcBef>
              <a:buSzPct val="150000"/>
              <a:buFont typeface="Wingdings" panose="05000000000000000000" pitchFamily="2" charset="2"/>
              <a:buNone/>
            </a:pPr>
            <a:endParaRPr lang="en-US" altLang="en-US" sz="2400" b="1">
              <a:solidFill>
                <a:schemeClr val="bg1"/>
              </a:solidFill>
              <a:cs typeface="Lotus" pitchFamily="2" charset="-78"/>
            </a:endParaRPr>
          </a:p>
        </p:txBody>
      </p:sp>
      <p:sp>
        <p:nvSpPr>
          <p:cNvPr id="676878" name="AutoShape 14"/>
          <p:cNvSpPr>
            <a:spLocks noChangeArrowheads="1"/>
          </p:cNvSpPr>
          <p:nvPr/>
        </p:nvSpPr>
        <p:spPr bwMode="auto">
          <a:xfrm rot="-1683507">
            <a:off x="3865563" y="1506538"/>
            <a:ext cx="914400" cy="698500"/>
          </a:xfrm>
          <a:prstGeom prst="rightArrow">
            <a:avLst>
              <a:gd name="adj1" fmla="val 50000"/>
              <a:gd name="adj2" fmla="val 32727"/>
            </a:avLst>
          </a:prstGeom>
          <a:solidFill>
            <a:srgbClr val="00FF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lstStyle/>
          <a:p>
            <a:pPr algn="ctr" eaLnBrk="0" hangingPunct="0">
              <a:spcBef>
                <a:spcPct val="50000"/>
              </a:spcBef>
              <a:buSzPct val="150000"/>
              <a:buFont typeface="Wingdings" panose="05000000000000000000" pitchFamily="2" charset="2"/>
              <a:buNone/>
            </a:pPr>
            <a:endParaRPr lang="en-US" altLang="en-US" sz="2400" b="1">
              <a:solidFill>
                <a:schemeClr val="bg1"/>
              </a:solidFill>
              <a:cs typeface="Lotus" pitchFamily="2" charset="-78"/>
            </a:endParaRPr>
          </a:p>
        </p:txBody>
      </p:sp>
      <p:sp>
        <p:nvSpPr>
          <p:cNvPr id="676879" name="Text Box 15"/>
          <p:cNvSpPr txBox="1">
            <a:spLocks noChangeArrowheads="1"/>
          </p:cNvSpPr>
          <p:nvPr/>
        </p:nvSpPr>
        <p:spPr bwMode="auto">
          <a:xfrm>
            <a:off x="1758950" y="6324601"/>
            <a:ext cx="8528050" cy="2270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21600" rIns="39600" bIns="21600">
            <a:spAutoFit/>
          </a:bodyPr>
          <a:lstStyle/>
          <a:p>
            <a:pPr algn="ctr" rtl="0" eaLnBrk="0" hangingPunct="0"/>
            <a:r>
              <a:rPr lang="en-US" altLang="en-US" sz="1200" i="1">
                <a:solidFill>
                  <a:srgbClr val="000000"/>
                </a:solidFill>
                <a:cs typeface="Homa" pitchFamily="2" charset="-78"/>
              </a:rPr>
              <a:t>Project Management, Department of Civil and Environmental Engineering Massachusetts Institute of Technology, 2005</a:t>
            </a: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32</a:t>
            </a:fld>
            <a:endParaRPr lang="en-US"/>
          </a:p>
        </p:txBody>
      </p:sp>
    </p:spTree>
    <p:extLst>
      <p:ext uri="{BB962C8B-B14F-4D97-AF65-F5344CB8AC3E}">
        <p14:creationId xmlns:p14="http://schemas.microsoft.com/office/powerpoint/2010/main" val="4171652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33</a:t>
            </a:fld>
            <a:endParaRPr lang="en-US"/>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b="4897"/>
          <a:stretch>
            <a:fillRect/>
          </a:stretch>
        </p:blipFill>
        <p:spPr bwMode="auto">
          <a:xfrm>
            <a:off x="1498294" y="187288"/>
            <a:ext cx="10580493" cy="63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543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34</a:t>
            </a:fld>
            <a:endParaRPr lang="en-US"/>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b="4652"/>
          <a:stretch>
            <a:fillRect/>
          </a:stretch>
        </p:blipFill>
        <p:spPr bwMode="auto">
          <a:xfrm>
            <a:off x="884286" y="323346"/>
            <a:ext cx="10793594" cy="627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61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35</a:t>
            </a:fld>
            <a:endParaRPr lang="en-US"/>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b="4163"/>
          <a:stretch>
            <a:fillRect/>
          </a:stretch>
        </p:blipFill>
        <p:spPr bwMode="auto">
          <a:xfrm>
            <a:off x="2027105" y="-81166"/>
            <a:ext cx="10399922" cy="665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12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36</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مدیریت پروژه از دیدگاه مدیریت استراتژیک پروژه</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1239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نیاز دنیای امروز تغییر-ضرورت تغییر تعریف پروژه</a:t>
            </a:r>
            <a:endParaRPr lang="en-US" dirty="0"/>
          </a:p>
        </p:txBody>
      </p:sp>
      <p:graphicFrame>
        <p:nvGraphicFramePr>
          <p:cNvPr id="5" name="Content Placeholder 4"/>
          <p:cNvGraphicFramePr>
            <a:graphicFrameLocks noGrp="1"/>
          </p:cNvGraphicFramePr>
          <p:nvPr>
            <p:ph idx="1"/>
          </p:nvPr>
        </p:nvGraphicFramePr>
        <p:xfrm>
          <a:off x="1828800" y="1828800"/>
          <a:ext cx="865028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37</a:t>
            </a:fld>
            <a:endParaRPr lang="en-US"/>
          </a:p>
        </p:txBody>
      </p:sp>
      <p:sp>
        <p:nvSpPr>
          <p:cNvPr id="7" name="Curved Left Arrow 6"/>
          <p:cNvSpPr/>
          <p:nvPr/>
        </p:nvSpPr>
        <p:spPr bwMode="auto">
          <a:xfrm rot="5400000">
            <a:off x="6980245" y="3305784"/>
            <a:ext cx="1182838" cy="4367424"/>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Tahoma" charset="0"/>
            </a:endParaRPr>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090028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تعریف پروژه با دیدگاه مدیریت پروژه محور (رودنی ترنر)</a:t>
            </a:r>
            <a:endParaRPr lang="en-US" dirty="0"/>
          </a:p>
        </p:txBody>
      </p:sp>
      <p:sp>
        <p:nvSpPr>
          <p:cNvPr id="3" name="Content Placeholder 2"/>
          <p:cNvSpPr>
            <a:spLocks noGrp="1"/>
          </p:cNvSpPr>
          <p:nvPr>
            <p:ph idx="1"/>
          </p:nvPr>
        </p:nvSpPr>
        <p:spPr/>
        <p:txBody>
          <a:bodyPr>
            <a:normAutofit/>
          </a:bodyPr>
          <a:lstStyle/>
          <a:p>
            <a:r>
              <a:rPr lang="fa-IR" sz="4800" dirty="0" smtClean="0"/>
              <a:t>پروژه </a:t>
            </a:r>
            <a:r>
              <a:rPr lang="fa-IR" sz="4800" b="1" dirty="0" smtClean="0">
                <a:solidFill>
                  <a:srgbClr val="00B050"/>
                </a:solidFill>
              </a:rPr>
              <a:t>سازمان موقتی </a:t>
            </a:r>
            <a:r>
              <a:rPr lang="fa-IR" sz="4800" dirty="0" smtClean="0"/>
              <a:t>است که </a:t>
            </a:r>
            <a:r>
              <a:rPr lang="fa-IR" sz="4800" b="1" dirty="0" smtClean="0">
                <a:solidFill>
                  <a:srgbClr val="00B050"/>
                </a:solidFill>
              </a:rPr>
              <a:t>منابعی</a:t>
            </a:r>
            <a:r>
              <a:rPr lang="fa-IR" sz="4800" dirty="0" smtClean="0"/>
              <a:t> به آن تخصیص داده می شود برای دستیابی به </a:t>
            </a:r>
            <a:r>
              <a:rPr lang="fa-IR" sz="4800" b="1" dirty="0" smtClean="0">
                <a:solidFill>
                  <a:srgbClr val="00B050"/>
                </a:solidFill>
              </a:rPr>
              <a:t>تحولی سودمند</a:t>
            </a:r>
          </a:p>
          <a:p>
            <a:r>
              <a:rPr lang="fa-IR" sz="3200" dirty="0" smtClean="0"/>
              <a:t>این تعریف برخلاف تعاریف سنتی توصیفی است تا تجویزی و محدوده آن انعطاف پذیر است</a:t>
            </a:r>
            <a:endParaRPr lang="en-US" sz="32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38</a:t>
            </a:fld>
            <a:endParaRPr lang="en-US"/>
          </a:p>
        </p:txBody>
      </p:sp>
    </p:spTree>
    <p:extLst>
      <p:ext uri="{BB962C8B-B14F-4D97-AF65-F5344CB8AC3E}">
        <p14:creationId xmlns:p14="http://schemas.microsoft.com/office/powerpoint/2010/main" val="427570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پروژه از دیدگاه میزان منحصر به فرد بودن</a:t>
            </a:r>
            <a:endParaRPr lang="en-US" dirty="0"/>
          </a:p>
        </p:txBody>
      </p:sp>
      <p:sp>
        <p:nvSpPr>
          <p:cNvPr id="3" name="Content Placeholder 2"/>
          <p:cNvSpPr>
            <a:spLocks noGrp="1"/>
          </p:cNvSpPr>
          <p:nvPr>
            <p:ph idx="1"/>
          </p:nvPr>
        </p:nvSpPr>
        <p:spPr/>
        <p:txBody>
          <a:bodyPr>
            <a:normAutofit/>
          </a:bodyPr>
          <a:lstStyle/>
          <a:p>
            <a:r>
              <a:rPr lang="fa-IR" sz="4000" dirty="0" smtClean="0"/>
              <a:t>دونده ها </a:t>
            </a:r>
            <a:r>
              <a:rPr lang="en-US" sz="4000" dirty="0" smtClean="0"/>
              <a:t>runners</a:t>
            </a:r>
          </a:p>
          <a:p>
            <a:r>
              <a:rPr lang="fa-IR" sz="4000" dirty="0" smtClean="0"/>
              <a:t>تکرار شونده ها </a:t>
            </a:r>
            <a:r>
              <a:rPr lang="en-US" sz="4000" dirty="0" smtClean="0"/>
              <a:t>repeaters</a:t>
            </a:r>
          </a:p>
          <a:p>
            <a:r>
              <a:rPr lang="fa-IR" sz="4000" dirty="0" smtClean="0"/>
              <a:t>غریبه ها </a:t>
            </a:r>
            <a:r>
              <a:rPr lang="en-US" sz="4000" dirty="0" smtClean="0"/>
              <a:t>strangers</a:t>
            </a:r>
          </a:p>
          <a:p>
            <a:r>
              <a:rPr lang="fa-IR" sz="4000" dirty="0" smtClean="0"/>
              <a:t>بیگانه ها </a:t>
            </a:r>
            <a:r>
              <a:rPr lang="en-US" sz="4000" dirty="0" smtClean="0"/>
              <a:t>aliens</a:t>
            </a:r>
            <a:endParaRPr lang="en-US" sz="40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39</a:t>
            </a:fld>
            <a:endParaRPr lang="en-US"/>
          </a:p>
        </p:txBody>
      </p:sp>
    </p:spTree>
    <p:extLst>
      <p:ext uri="{BB962C8B-B14F-4D97-AF65-F5344CB8AC3E}">
        <p14:creationId xmlns:p14="http://schemas.microsoft.com/office/powerpoint/2010/main" val="298772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پروژه</a:t>
            </a:r>
            <a:endParaRPr lang="en-US" dirty="0"/>
          </a:p>
        </p:txBody>
      </p:sp>
      <p:sp>
        <p:nvSpPr>
          <p:cNvPr id="3" name="Content Placeholder 2"/>
          <p:cNvSpPr>
            <a:spLocks noGrp="1"/>
          </p:cNvSpPr>
          <p:nvPr>
            <p:ph idx="1"/>
          </p:nvPr>
        </p:nvSpPr>
        <p:spPr/>
        <p:txBody>
          <a:bodyPr>
            <a:normAutofit/>
          </a:bodyPr>
          <a:lstStyle/>
          <a:p>
            <a:r>
              <a:rPr lang="ar-SA" sz="2400" dirty="0">
                <a:cs typeface="B Mitra" pitchFamily="2" charset="-78"/>
              </a:rPr>
              <a:t>فرهنگ آکسفورد پروژه</a:t>
            </a:r>
            <a:r>
              <a:rPr lang="ar-SA" sz="2400" b="1" dirty="0">
                <a:cs typeface="B Mitra" pitchFamily="2" charset="-78"/>
              </a:rPr>
              <a:t> </a:t>
            </a:r>
            <a:r>
              <a:rPr lang="ar-SA" sz="2400" dirty="0">
                <a:cs typeface="B Mitra" pitchFamily="2" charset="-78"/>
              </a:rPr>
              <a:t>را چنین تعریف می‌کند:</a:t>
            </a:r>
            <a:endParaRPr lang="fa-IR" sz="2400" dirty="0">
              <a:cs typeface="B Mitra" pitchFamily="2" charset="-78"/>
            </a:endParaRPr>
          </a:p>
          <a:p>
            <a:pPr marL="320040" lvl="1" indent="0">
              <a:buNone/>
            </a:pPr>
            <a:r>
              <a:rPr lang="ar-SA" sz="2400" smtClean="0"/>
              <a:t>1</a:t>
            </a:r>
            <a:r>
              <a:rPr lang="ar-SA" sz="2400" dirty="0"/>
              <a:t>. طرحی برای انجام کاری.</a:t>
            </a:r>
            <a:endParaRPr lang="en-US" sz="2400" dirty="0"/>
          </a:p>
          <a:p>
            <a:pPr marL="320040" lvl="1" indent="0">
              <a:buNone/>
            </a:pPr>
            <a:r>
              <a:rPr lang="ar-SA" sz="2400" dirty="0"/>
              <a:t>2. تکلیفی در دانشگاه یا مدرسه که برای آن باید پژوهش شود و مطلبی نگاشته شود.</a:t>
            </a:r>
            <a:endParaRPr lang="en-US" sz="2400" dirty="0"/>
          </a:p>
          <a:p>
            <a:r>
              <a:rPr lang="ar-SA" sz="2400" dirty="0"/>
              <a:t>واژه پروژه </a:t>
            </a:r>
            <a:r>
              <a:rPr lang="en-US" sz="2400" dirty="0"/>
              <a:t>(Project)</a:t>
            </a:r>
            <a:r>
              <a:rPr lang="fa-IR" sz="2400" dirty="0"/>
              <a:t> از واژه لاتين </a:t>
            </a:r>
            <a:r>
              <a:rPr lang="en-US" sz="2400" dirty="0" err="1"/>
              <a:t>Projectum</a:t>
            </a:r>
            <a:r>
              <a:rPr lang="en-US" sz="2400" dirty="0"/>
              <a:t> </a:t>
            </a:r>
            <a:r>
              <a:rPr lang="fa-IR" sz="2400" dirty="0"/>
              <a:t>به معناي رشد و يا بلوغ هرچيز به سمت جلو گرفته شده است. استفاده اوليه از اين لغت در زبان انگليسي به معناي طرح و نقشه بوده است. از نظر شواشتر  پروژه فعاليتي مي باشد که داراي شروع، وسط و پايان مشخصي باشد.  واتسون و ويساکي  پروژه را سلسله اي از فعاليت هاي يکتا، پيچيده و مرتبط با هم مي داند که براي ارضاي هدفي خاص در مدت زمان مشخصي بايستي انجام شود.</a:t>
            </a:r>
            <a:r>
              <a:rPr lang="en-US" sz="2400" dirty="0"/>
              <a:t> </a:t>
            </a:r>
            <a:endParaRPr lang="fa-IR" sz="2400" dirty="0" smtClean="0"/>
          </a:p>
          <a:p>
            <a:r>
              <a:rPr lang="ar-SA" sz="2400" dirty="0" smtClean="0">
                <a:cs typeface="B Mitra" pitchFamily="2" charset="-78"/>
              </a:rPr>
              <a:t>در </a:t>
            </a:r>
            <a:r>
              <a:rPr lang="ar-SA" sz="2400" dirty="0">
                <a:cs typeface="B Mitra" pitchFamily="2" charset="-78"/>
              </a:rPr>
              <a:t>زبان فارسی تعاریف دقیقی برای این واژه وجود ندارد ولی واژه‌های زیر را می‌توان در نظر آورد: پیرنگ ، پیش افکند یا برنامه </a:t>
            </a:r>
            <a:endParaRPr lang="en-US" sz="2400" dirty="0">
              <a:cs typeface="B Mitra" pitchFamily="2" charset="-78"/>
            </a:endParaRPr>
          </a:p>
          <a:p>
            <a:endParaRPr lang="en-US" sz="24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4</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176745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سلسله مراتب نیازهای مشتری</a:t>
            </a:r>
            <a:endParaRPr lang="en-US" dirty="0"/>
          </a:p>
        </p:txBody>
      </p:sp>
      <p:sp>
        <p:nvSpPr>
          <p:cNvPr id="3" name="Content Placeholder 2"/>
          <p:cNvSpPr>
            <a:spLocks noGrp="1"/>
          </p:cNvSpPr>
          <p:nvPr>
            <p:ph idx="1"/>
          </p:nvPr>
        </p:nvSpPr>
        <p:spPr/>
        <p:txBody>
          <a:bodyPr>
            <a:normAutofit/>
          </a:bodyPr>
          <a:lstStyle/>
          <a:p>
            <a:r>
              <a:rPr lang="fa-IR" sz="3600" dirty="0" smtClean="0"/>
              <a:t>محصول ارزان</a:t>
            </a:r>
          </a:p>
          <a:p>
            <a:r>
              <a:rPr lang="fa-IR" sz="3600" dirty="0" smtClean="0"/>
              <a:t>حق انتخاب</a:t>
            </a:r>
          </a:p>
          <a:p>
            <a:r>
              <a:rPr lang="fa-IR" sz="3600" dirty="0" smtClean="0"/>
              <a:t>کیفیت</a:t>
            </a:r>
          </a:p>
          <a:p>
            <a:r>
              <a:rPr lang="fa-IR" sz="3600" dirty="0" smtClean="0"/>
              <a:t>تنوع</a:t>
            </a:r>
          </a:p>
          <a:p>
            <a:r>
              <a:rPr lang="fa-IR" sz="3600" dirty="0" smtClean="0"/>
              <a:t>نوآوری (مدیریت عمومی نوین=مدیریت بر مبنای پروژه)</a:t>
            </a:r>
            <a:endParaRPr lang="en-US" sz="36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40</a:t>
            </a:fld>
            <a:endParaRPr lang="en-US"/>
          </a:p>
        </p:txBody>
      </p:sp>
    </p:spTree>
    <p:extLst>
      <p:ext uri="{BB962C8B-B14F-4D97-AF65-F5344CB8AC3E}">
        <p14:creationId xmlns:p14="http://schemas.microsoft.com/office/powerpoint/2010/main" val="447344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مولفه های کلیدی مدیریت پروژه</a:t>
            </a:r>
            <a:endParaRPr lang="en-US" dirty="0"/>
          </a:p>
        </p:txBody>
      </p:sp>
      <p:sp>
        <p:nvSpPr>
          <p:cNvPr id="3" name="Content Placeholder 2"/>
          <p:cNvSpPr>
            <a:spLocks noGrp="1"/>
          </p:cNvSpPr>
          <p:nvPr>
            <p:ph idx="1"/>
          </p:nvPr>
        </p:nvSpPr>
        <p:spPr/>
        <p:txBody>
          <a:bodyPr>
            <a:normAutofit/>
          </a:bodyPr>
          <a:lstStyle/>
          <a:p>
            <a:r>
              <a:rPr lang="fa-IR" sz="3600" dirty="0" smtClean="0"/>
              <a:t>کارکردهای مدیریت پروژه</a:t>
            </a:r>
          </a:p>
          <a:p>
            <a:r>
              <a:rPr lang="fa-IR" sz="3600" dirty="0" smtClean="0"/>
              <a:t>فرایندهای مدیریت پروژه</a:t>
            </a:r>
          </a:p>
          <a:p>
            <a:r>
              <a:rPr lang="fa-IR" sz="3600" dirty="0" smtClean="0"/>
              <a:t>سطوح مدیریت پروژه</a:t>
            </a:r>
            <a:endParaRPr lang="en-US" sz="36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41</a:t>
            </a:fld>
            <a:endParaRPr lang="en-US"/>
          </a:p>
        </p:txBody>
      </p:sp>
    </p:spTree>
    <p:extLst>
      <p:ext uri="{BB962C8B-B14F-4D97-AF65-F5344CB8AC3E}">
        <p14:creationId xmlns:p14="http://schemas.microsoft.com/office/powerpoint/2010/main" val="3370234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کارکردهای مدیریت پروژه برای ایجاد تحولی سودمند</a:t>
            </a:r>
            <a:endParaRPr lang="en-US" dirty="0"/>
          </a:p>
        </p:txBody>
      </p:sp>
      <p:sp>
        <p:nvSpPr>
          <p:cNvPr id="3" name="Content Placeholder 2"/>
          <p:cNvSpPr>
            <a:spLocks noGrp="1"/>
          </p:cNvSpPr>
          <p:nvPr>
            <p:ph idx="1"/>
          </p:nvPr>
        </p:nvSpPr>
        <p:spPr/>
        <p:txBody>
          <a:bodyPr>
            <a:normAutofit/>
          </a:bodyPr>
          <a:lstStyle/>
          <a:p>
            <a:r>
              <a:rPr lang="fa-IR" sz="2800" dirty="0" smtClean="0"/>
              <a:t>محدوده</a:t>
            </a:r>
          </a:p>
          <a:p>
            <a:r>
              <a:rPr lang="fa-IR" sz="2800" dirty="0" smtClean="0"/>
              <a:t>کیفیت</a:t>
            </a:r>
          </a:p>
          <a:p>
            <a:r>
              <a:rPr lang="fa-IR" sz="2800" dirty="0" smtClean="0"/>
              <a:t>هزینه</a:t>
            </a:r>
          </a:p>
          <a:p>
            <a:r>
              <a:rPr lang="fa-IR" sz="2800" dirty="0" smtClean="0"/>
              <a:t>زمان</a:t>
            </a:r>
            <a:endParaRPr lang="fa-IR" sz="2800" dirty="0"/>
          </a:p>
          <a:p>
            <a:r>
              <a:rPr lang="fa-IR" sz="2800" dirty="0" smtClean="0"/>
              <a:t>سازمان موقت</a:t>
            </a:r>
            <a:endParaRPr lang="en-US" sz="28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42</a:t>
            </a:fld>
            <a:endParaRPr lang="en-US"/>
          </a:p>
        </p:txBody>
      </p:sp>
    </p:spTree>
    <p:extLst>
      <p:ext uri="{BB962C8B-B14F-4D97-AF65-F5344CB8AC3E}">
        <p14:creationId xmlns:p14="http://schemas.microsoft.com/office/powerpoint/2010/main" val="3893262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فرایندهای مدیریت پروژه</a:t>
            </a:r>
            <a:endParaRPr lang="en-US" dirty="0"/>
          </a:p>
        </p:txBody>
      </p:sp>
      <p:sp>
        <p:nvSpPr>
          <p:cNvPr id="3" name="Content Placeholder 2"/>
          <p:cNvSpPr>
            <a:spLocks noGrp="1"/>
          </p:cNvSpPr>
          <p:nvPr>
            <p:ph idx="1"/>
          </p:nvPr>
        </p:nvSpPr>
        <p:spPr/>
        <p:txBody>
          <a:bodyPr>
            <a:noAutofit/>
          </a:bodyPr>
          <a:lstStyle/>
          <a:p>
            <a:r>
              <a:rPr lang="fa-IR" sz="3600" dirty="0" smtClean="0"/>
              <a:t>آغازین</a:t>
            </a:r>
          </a:p>
          <a:p>
            <a:r>
              <a:rPr lang="fa-IR" sz="3600" dirty="0" smtClean="0"/>
              <a:t>برنامه ریزی</a:t>
            </a:r>
          </a:p>
          <a:p>
            <a:r>
              <a:rPr lang="fa-IR" sz="3600" dirty="0" smtClean="0"/>
              <a:t>سازماندهی</a:t>
            </a:r>
          </a:p>
          <a:p>
            <a:r>
              <a:rPr lang="fa-IR" sz="3600" dirty="0" smtClean="0"/>
              <a:t>اجرایی</a:t>
            </a:r>
          </a:p>
          <a:p>
            <a:r>
              <a:rPr lang="fa-IR" sz="3600" dirty="0" smtClean="0"/>
              <a:t>کنترلی</a:t>
            </a:r>
          </a:p>
          <a:p>
            <a:r>
              <a:rPr lang="fa-IR" sz="3600" dirty="0" smtClean="0"/>
              <a:t>اختتام</a:t>
            </a:r>
            <a:endParaRPr lang="en-US" sz="36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43</a:t>
            </a:fld>
            <a:endParaRPr lang="en-US"/>
          </a:p>
        </p:txBody>
      </p:sp>
    </p:spTree>
    <p:extLst>
      <p:ext uri="{BB962C8B-B14F-4D97-AF65-F5344CB8AC3E}">
        <p14:creationId xmlns:p14="http://schemas.microsoft.com/office/powerpoint/2010/main" val="229049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سطوح مدیریت پروژه</a:t>
            </a:r>
            <a:endParaRPr lang="en-US" dirty="0"/>
          </a:p>
        </p:txBody>
      </p:sp>
      <p:sp>
        <p:nvSpPr>
          <p:cNvPr id="3" name="Content Placeholder 2"/>
          <p:cNvSpPr>
            <a:spLocks noGrp="1"/>
          </p:cNvSpPr>
          <p:nvPr>
            <p:ph idx="1"/>
          </p:nvPr>
        </p:nvSpPr>
        <p:spPr/>
        <p:txBody>
          <a:bodyPr>
            <a:normAutofit/>
          </a:bodyPr>
          <a:lstStyle/>
          <a:p>
            <a:pPr marL="0" indent="0">
              <a:buNone/>
            </a:pPr>
            <a:r>
              <a:rPr lang="fa-IR" sz="4000" dirty="0" smtClean="0"/>
              <a:t>سطح یکپارچگی (ارتقای عملکرد)</a:t>
            </a:r>
          </a:p>
          <a:p>
            <a:pPr marL="0" indent="0">
              <a:buNone/>
            </a:pPr>
            <a:r>
              <a:rPr lang="fa-IR" sz="4000" dirty="0" smtClean="0"/>
              <a:t>سطح استراتژیک یا اداری (رویدادهای کلیدی)</a:t>
            </a:r>
          </a:p>
          <a:p>
            <a:pPr marL="0" indent="0">
              <a:buNone/>
            </a:pPr>
            <a:r>
              <a:rPr lang="fa-IR" sz="4000" dirty="0" smtClean="0"/>
              <a:t>سطح تاکتیکی یا عملیاتی </a:t>
            </a:r>
            <a:endParaRPr lang="en-US" sz="40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44</a:t>
            </a:fld>
            <a:endParaRPr lang="en-US"/>
          </a:p>
        </p:txBody>
      </p:sp>
    </p:spTree>
    <p:extLst>
      <p:ext uri="{BB962C8B-B14F-4D97-AF65-F5344CB8AC3E}">
        <p14:creationId xmlns:p14="http://schemas.microsoft.com/office/powerpoint/2010/main" val="415639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45</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عوامل دخیل در پروژه</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2433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 پروژه</a:t>
            </a:r>
            <a:endParaRPr lang="en-US" dirty="0"/>
          </a:p>
        </p:txBody>
      </p:sp>
      <p:sp>
        <p:nvSpPr>
          <p:cNvPr id="3" name="Content Placeholder 2"/>
          <p:cNvSpPr>
            <a:spLocks noGrp="1"/>
          </p:cNvSpPr>
          <p:nvPr>
            <p:ph idx="1"/>
          </p:nvPr>
        </p:nvSpPr>
        <p:spPr>
          <a:xfrm>
            <a:off x="2016086" y="2381271"/>
            <a:ext cx="8650288" cy="2249487"/>
          </a:xfrm>
        </p:spPr>
        <p:txBody>
          <a:bodyPr>
            <a:normAutofit/>
          </a:bodyPr>
          <a:lstStyle/>
          <a:p>
            <a:r>
              <a:rPr lang="fa-IR" sz="2800" dirty="0" smtClean="0"/>
              <a:t>مدیر پروژه فردی است که از سوی سازمان جهت هدایت و راهبری تیمی که وظیفه تامین اهداف پروژه را دارد منصوب می شود.</a:t>
            </a:r>
          </a:p>
          <a:p>
            <a:r>
              <a:rPr lang="fa-IR" sz="2800" dirty="0" smtClean="0"/>
              <a:t>به بیان ساده تر مدیر پروژه پل رابط بین تیم پروژه و استراتژی سازمان است.</a:t>
            </a:r>
            <a:endParaRPr lang="fa-IR" sz="2800" dirty="0"/>
          </a:p>
          <a:p>
            <a:endParaRPr lang="en-US" sz="28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46</a:t>
            </a:fld>
            <a:endParaRPr lang="en-US"/>
          </a:p>
        </p:txBody>
      </p:sp>
      <p:sp>
        <p:nvSpPr>
          <p:cNvPr id="5" name="Left-Right Arrow 4"/>
          <p:cNvSpPr/>
          <p:nvPr/>
        </p:nvSpPr>
        <p:spPr bwMode="auto">
          <a:xfrm>
            <a:off x="4648200" y="4876800"/>
            <a:ext cx="3200400" cy="9906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a-IR" dirty="0">
                <a:solidFill>
                  <a:schemeClr val="tx1"/>
                </a:solidFill>
                <a:latin typeface="Tahoma" charset="0"/>
                <a:cs typeface="B Titr" panose="00000700000000000000" pitchFamily="2" charset="-78"/>
              </a:rPr>
              <a:t>مدیر پروژه</a:t>
            </a:r>
            <a:endParaRPr lang="en-US" dirty="0">
              <a:solidFill>
                <a:schemeClr val="tx1"/>
              </a:solidFill>
              <a:latin typeface="Tahoma" charset="0"/>
              <a:cs typeface="B Titr" panose="00000700000000000000" pitchFamily="2" charset="-78"/>
            </a:endParaRPr>
          </a:p>
        </p:txBody>
      </p:sp>
      <p:sp>
        <p:nvSpPr>
          <p:cNvPr id="6" name="Rounded Rectangle 5"/>
          <p:cNvSpPr/>
          <p:nvPr/>
        </p:nvSpPr>
        <p:spPr bwMode="auto">
          <a:xfrm>
            <a:off x="2209800" y="4876800"/>
            <a:ext cx="2133600" cy="9906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lnSpc>
                <a:spcPct val="150000"/>
              </a:lnSpc>
              <a:spcBef>
                <a:spcPct val="0"/>
              </a:spcBef>
              <a:spcAft>
                <a:spcPct val="0"/>
              </a:spcAft>
            </a:pPr>
            <a:r>
              <a:rPr lang="fa-IR" dirty="0">
                <a:cs typeface="B Titr" panose="00000700000000000000" pitchFamily="2" charset="-78"/>
              </a:rPr>
              <a:t>اهداف استراتژیک سازمان</a:t>
            </a:r>
            <a:endParaRPr lang="en-US" dirty="0">
              <a:solidFill>
                <a:schemeClr val="tx1"/>
              </a:solidFill>
              <a:latin typeface="Tahoma" charset="0"/>
              <a:cs typeface="B Titr" panose="00000700000000000000" pitchFamily="2" charset="-78"/>
            </a:endParaRPr>
          </a:p>
        </p:txBody>
      </p:sp>
      <p:sp>
        <p:nvSpPr>
          <p:cNvPr id="7" name="Rounded Rectangle 6"/>
          <p:cNvSpPr/>
          <p:nvPr/>
        </p:nvSpPr>
        <p:spPr bwMode="auto">
          <a:xfrm>
            <a:off x="8153400" y="4876800"/>
            <a:ext cx="2133600" cy="990600"/>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50000"/>
              </a:lnSpc>
            </a:pPr>
            <a:r>
              <a:rPr lang="fa-IR" dirty="0">
                <a:cs typeface="B Titr" panose="00000700000000000000" pitchFamily="2" charset="-78"/>
              </a:rPr>
              <a:t>تیم اجرایی پروژه</a:t>
            </a:r>
            <a:endParaRPr lang="en-US" dirty="0">
              <a:cs typeface="B Titr" panose="00000700000000000000" pitchFamily="2" charset="-78"/>
            </a:endParaRPr>
          </a:p>
        </p:txBody>
      </p:sp>
      <p:sp>
        <p:nvSpPr>
          <p:cNvPr id="8" name="Footer Placeholder 7"/>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830610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533400"/>
            <a:ext cx="8029575" cy="838200"/>
          </a:xfrm>
        </p:spPr>
        <p:txBody>
          <a:bodyPr/>
          <a:lstStyle/>
          <a:p>
            <a:r>
              <a:rPr lang="fa-IR" dirty="0" smtClean="0"/>
              <a:t>مدیر پروژه</a:t>
            </a:r>
            <a:endParaRPr lang="en-US" dirty="0"/>
          </a:p>
        </p:txBody>
      </p:sp>
      <p:sp>
        <p:nvSpPr>
          <p:cNvPr id="3" name="Content Placeholder 2"/>
          <p:cNvSpPr>
            <a:spLocks noGrp="1"/>
          </p:cNvSpPr>
          <p:nvPr>
            <p:ph idx="1"/>
          </p:nvPr>
        </p:nvSpPr>
        <p:spPr>
          <a:xfrm>
            <a:off x="1885156" y="2258458"/>
            <a:ext cx="8650288" cy="1030287"/>
          </a:xfrm>
        </p:spPr>
        <p:txBody>
          <a:bodyPr/>
          <a:lstStyle/>
          <a:p>
            <a:r>
              <a:rPr lang="fa-IR" dirty="0" smtClean="0"/>
              <a:t>با توجه به نقش استراتژیک مدیر پروژه، بایستی دارای شایستگی در سه حوزه زیر باشد:</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47</a:t>
            </a:fld>
            <a:endParaRPr lang="en-US"/>
          </a:p>
        </p:txBody>
      </p:sp>
      <p:graphicFrame>
        <p:nvGraphicFramePr>
          <p:cNvPr id="5" name="Diagram 4"/>
          <p:cNvGraphicFramePr/>
          <p:nvPr>
            <p:extLst>
              <p:ext uri="{D42A27DB-BD31-4B8C-83A1-F6EECF244321}">
                <p14:modId xmlns:p14="http://schemas.microsoft.com/office/powerpoint/2010/main" val="2482358426"/>
              </p:ext>
            </p:extLst>
          </p:nvPr>
        </p:nvGraphicFramePr>
        <p:xfrm>
          <a:off x="2286000" y="3048000"/>
          <a:ext cx="7848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535329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609600"/>
            <a:ext cx="8029575" cy="838200"/>
          </a:xfrm>
        </p:spPr>
        <p:txBody>
          <a:bodyPr/>
          <a:lstStyle/>
          <a:p>
            <a:r>
              <a:rPr lang="fa-IR" dirty="0" smtClean="0"/>
              <a:t>مسئولیت های مدیر پروژه</a:t>
            </a:r>
            <a:endParaRPr lang="en-US" dirty="0"/>
          </a:p>
        </p:txBody>
      </p:sp>
      <p:sp>
        <p:nvSpPr>
          <p:cNvPr id="3" name="Content Placeholder 2"/>
          <p:cNvSpPr>
            <a:spLocks noGrp="1"/>
          </p:cNvSpPr>
          <p:nvPr>
            <p:ph idx="1"/>
          </p:nvPr>
        </p:nvSpPr>
        <p:spPr>
          <a:xfrm>
            <a:off x="1828800" y="2324558"/>
            <a:ext cx="8650288" cy="3619041"/>
          </a:xfrm>
        </p:spPr>
        <p:txBody>
          <a:bodyPr/>
          <a:lstStyle/>
          <a:p>
            <a:pPr>
              <a:lnSpc>
                <a:spcPct val="150000"/>
              </a:lnSpc>
            </a:pPr>
            <a:r>
              <a:rPr lang="fa-IR" dirty="0" smtClean="0"/>
              <a:t>اطمینان از اینکه پروژه در مسیر سیاست های سازمان حرکت می کند.</a:t>
            </a:r>
          </a:p>
          <a:p>
            <a:pPr>
              <a:lnSpc>
                <a:spcPct val="150000"/>
              </a:lnSpc>
            </a:pPr>
            <a:r>
              <a:rPr lang="fa-IR" dirty="0" smtClean="0"/>
              <a:t>حضور در مسائل مرتبط با مدیریت نیروی انسانی مانند استخدام، پاداش، آموزش، کنترل عملکرد و ...</a:t>
            </a:r>
          </a:p>
          <a:p>
            <a:pPr>
              <a:lnSpc>
                <a:spcPct val="150000"/>
              </a:lnSpc>
            </a:pPr>
            <a:r>
              <a:rPr lang="fa-IR" dirty="0" smtClean="0"/>
              <a:t>اطمینان از حرکت پروژه در مسیر صحیح زمانبندی</a:t>
            </a:r>
          </a:p>
          <a:p>
            <a:pPr>
              <a:lnSpc>
                <a:spcPct val="150000"/>
              </a:lnSpc>
            </a:pPr>
            <a:r>
              <a:rPr lang="fa-IR" dirty="0" smtClean="0"/>
              <a:t>اطمینان از حرکت پروژه در مسیر صحیح بودجه پیش بینی شده</a:t>
            </a:r>
          </a:p>
          <a:p>
            <a:pPr>
              <a:lnSpc>
                <a:spcPct val="150000"/>
              </a:lnSpc>
            </a:pPr>
            <a:r>
              <a:rPr lang="fa-IR" dirty="0" smtClean="0"/>
              <a:t>طراحی پلان ارتباطی در پروژه</a:t>
            </a:r>
          </a:p>
          <a:p>
            <a:pPr>
              <a:lnSpc>
                <a:spcPct val="150000"/>
              </a:lnSpc>
            </a:pPr>
            <a:r>
              <a:rPr lang="fa-IR" dirty="0" smtClean="0"/>
              <a:t>شناسایی دقیق فعالیت های بحرانی</a:t>
            </a:r>
          </a:p>
          <a:p>
            <a:pPr>
              <a:lnSpc>
                <a:spcPct val="150000"/>
              </a:lnSpc>
            </a:pP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48</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108940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609600"/>
            <a:ext cx="8029575" cy="838200"/>
          </a:xfrm>
        </p:spPr>
        <p:txBody>
          <a:bodyPr/>
          <a:lstStyle/>
          <a:p>
            <a:r>
              <a:rPr lang="fa-IR" dirty="0" smtClean="0"/>
              <a:t>مسئولیت های مدیر پروژه-ادامه</a:t>
            </a:r>
            <a:endParaRPr lang="en-US" dirty="0"/>
          </a:p>
        </p:txBody>
      </p:sp>
      <p:sp>
        <p:nvSpPr>
          <p:cNvPr id="3" name="Content Placeholder 2"/>
          <p:cNvSpPr>
            <a:spLocks noGrp="1"/>
          </p:cNvSpPr>
          <p:nvPr>
            <p:ph idx="1"/>
          </p:nvPr>
        </p:nvSpPr>
        <p:spPr>
          <a:xfrm>
            <a:off x="1894902" y="2379643"/>
            <a:ext cx="8650288" cy="4114800"/>
          </a:xfrm>
        </p:spPr>
        <p:txBody>
          <a:bodyPr/>
          <a:lstStyle/>
          <a:p>
            <a:pPr>
              <a:lnSpc>
                <a:spcPct val="150000"/>
              </a:lnSpc>
            </a:pPr>
            <a:r>
              <a:rPr lang="fa-IR" dirty="0" smtClean="0"/>
              <a:t>اطلاع رسانی دقیق از نیازهای کارفرما و ذینفعان پروژه به اعضای تیم پروژه</a:t>
            </a:r>
          </a:p>
          <a:p>
            <a:pPr>
              <a:lnSpc>
                <a:spcPct val="150000"/>
              </a:lnSpc>
            </a:pPr>
            <a:r>
              <a:rPr lang="fa-IR" dirty="0" smtClean="0"/>
              <a:t>ایجاد توازن بین نیازهای مختلف ذینفعان</a:t>
            </a:r>
          </a:p>
          <a:p>
            <a:pPr>
              <a:lnSpc>
                <a:spcPct val="150000"/>
              </a:lnSpc>
            </a:pPr>
            <a:r>
              <a:rPr lang="fa-IR" dirty="0" smtClean="0"/>
              <a:t>اطمینان از اجرای پروژه مطابق کیفیت مورد نظر</a:t>
            </a:r>
          </a:p>
          <a:p>
            <a:pPr>
              <a:lnSpc>
                <a:spcPct val="150000"/>
              </a:lnSpc>
            </a:pPr>
            <a:r>
              <a:rPr lang="fa-IR" dirty="0" smtClean="0"/>
              <a:t>شناسایی ریسک های پروژه و تدوین برنامه برای مدیریت آنها</a:t>
            </a:r>
          </a:p>
          <a:p>
            <a:pPr>
              <a:lnSpc>
                <a:spcPct val="150000"/>
              </a:lnSpc>
            </a:pPr>
            <a:r>
              <a:rPr lang="fa-IR" dirty="0" smtClean="0"/>
              <a:t>مدیریت ادعاها در پروژه</a:t>
            </a:r>
            <a:endParaRPr lang="fa-IR"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49</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63743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2286000" y="152400"/>
            <a:ext cx="7696200" cy="914400"/>
          </a:xfrm>
        </p:spPr>
        <p:txBody>
          <a:bodyPr/>
          <a:lstStyle/>
          <a:p>
            <a:r>
              <a:rPr lang="fa-IR" altLang="en-US"/>
              <a:t>يك پروژه چيست؟</a:t>
            </a:r>
            <a:endParaRPr lang="en-US" altLang="en-US"/>
          </a:p>
        </p:txBody>
      </p:sp>
      <p:sp>
        <p:nvSpPr>
          <p:cNvPr id="666627" name="Rectangle 3"/>
          <p:cNvSpPr>
            <a:spLocks noGrp="1" noChangeArrowheads="1"/>
          </p:cNvSpPr>
          <p:nvPr>
            <p:ph type="body" idx="1"/>
          </p:nvPr>
        </p:nvSpPr>
        <p:spPr>
          <a:xfrm>
            <a:off x="1828800" y="1457326"/>
            <a:ext cx="8534400" cy="4943475"/>
          </a:xfrm>
        </p:spPr>
        <p:txBody>
          <a:bodyPr>
            <a:normAutofit lnSpcReduction="10000"/>
          </a:bodyPr>
          <a:lstStyle/>
          <a:p>
            <a:pPr algn="ctr" rtl="0">
              <a:lnSpc>
                <a:spcPct val="80000"/>
              </a:lnSpc>
              <a:buFontTx/>
              <a:buNone/>
            </a:pPr>
            <a:r>
              <a:rPr lang="en-US" altLang="en-US" sz="2500" i="1" dirty="0"/>
              <a:t>A project is “a </a:t>
            </a:r>
            <a:r>
              <a:rPr lang="en-US" altLang="en-US" sz="2500" i="1" dirty="0">
                <a:solidFill>
                  <a:srgbClr val="FF66CC"/>
                </a:solidFill>
              </a:rPr>
              <a:t>temporary</a:t>
            </a:r>
            <a:r>
              <a:rPr lang="en-US" altLang="en-US" sz="2500" i="1" dirty="0"/>
              <a:t> endeavor undertaken to accomplish a </a:t>
            </a:r>
            <a:r>
              <a:rPr lang="en-US" altLang="en-US" sz="2500" i="1" dirty="0">
                <a:solidFill>
                  <a:srgbClr val="FF66CC"/>
                </a:solidFill>
              </a:rPr>
              <a:t>unique</a:t>
            </a:r>
            <a:r>
              <a:rPr lang="en-US" altLang="en-US" sz="2500" i="1" dirty="0"/>
              <a:t> </a:t>
            </a:r>
            <a:r>
              <a:rPr lang="en-US" altLang="en-US" sz="2500" i="1" dirty="0">
                <a:solidFill>
                  <a:srgbClr val="FF66CC"/>
                </a:solidFill>
              </a:rPr>
              <a:t>product</a:t>
            </a:r>
            <a:r>
              <a:rPr lang="en-US" altLang="en-US" sz="2500" i="1" dirty="0"/>
              <a:t> </a:t>
            </a:r>
            <a:r>
              <a:rPr lang="en-US" altLang="en-US" sz="2500" i="1" dirty="0">
                <a:solidFill>
                  <a:srgbClr val="FF66CC"/>
                </a:solidFill>
              </a:rPr>
              <a:t>or</a:t>
            </a:r>
            <a:r>
              <a:rPr lang="en-US" altLang="en-US" sz="2500" i="1" dirty="0"/>
              <a:t> </a:t>
            </a:r>
            <a:r>
              <a:rPr lang="en-US" altLang="en-US" sz="2500" i="1" dirty="0">
                <a:solidFill>
                  <a:srgbClr val="FF66CC"/>
                </a:solidFill>
              </a:rPr>
              <a:t>service of result</a:t>
            </a:r>
            <a:r>
              <a:rPr lang="en-US" altLang="en-US" sz="2500" i="1" dirty="0"/>
              <a:t>” (PMBOK</a:t>
            </a:r>
            <a:r>
              <a:rPr lang="en-US" altLang="en-US" sz="2500" i="1" dirty="0">
                <a:cs typeface="Times New Roman" panose="02020603050405020304" pitchFamily="18" charset="0"/>
              </a:rPr>
              <a:t>® Guide 2005, p. 20)</a:t>
            </a:r>
            <a:endParaRPr lang="en-US" altLang="en-US" sz="2500" i="1" dirty="0"/>
          </a:p>
          <a:p>
            <a:pPr>
              <a:lnSpc>
                <a:spcPct val="80000"/>
              </a:lnSpc>
            </a:pPr>
            <a:r>
              <a:rPr lang="fa-IR" sz="2400" b="1" u="sng" dirty="0"/>
              <a:t>تلاشی موقتی است جهت خلق محصول، خدمت یا نتیجه یکتا</a:t>
            </a:r>
            <a:endParaRPr lang="en-US" sz="2400" b="1" u="sng" dirty="0"/>
          </a:p>
          <a:p>
            <a:pPr>
              <a:lnSpc>
                <a:spcPct val="80000"/>
              </a:lnSpc>
            </a:pPr>
            <a:r>
              <a:rPr lang="fa-IR" altLang="en-US" sz="2500" dirty="0" smtClean="0">
                <a:cs typeface="Zar" pitchFamily="2" charset="-78"/>
              </a:rPr>
              <a:t>ويژگيهاي </a:t>
            </a:r>
            <a:r>
              <a:rPr lang="fa-IR" altLang="en-US" sz="2500" dirty="0">
                <a:cs typeface="Zar" pitchFamily="2" charset="-78"/>
              </a:rPr>
              <a:t>اصلي يک پروژه:</a:t>
            </a:r>
          </a:p>
          <a:p>
            <a:pPr lvl="1">
              <a:lnSpc>
                <a:spcPct val="80000"/>
              </a:lnSpc>
            </a:pPr>
            <a:r>
              <a:rPr lang="fa-IR" altLang="en-US" sz="2400" dirty="0">
                <a:solidFill>
                  <a:srgbClr val="FF0000"/>
                </a:solidFill>
              </a:rPr>
              <a:t>موقتي ست</a:t>
            </a:r>
          </a:p>
          <a:p>
            <a:pPr lvl="2">
              <a:lnSpc>
                <a:spcPct val="80000"/>
              </a:lnSpc>
            </a:pPr>
            <a:r>
              <a:rPr lang="fa-IR" altLang="en-US" sz="2200" dirty="0"/>
              <a:t>زمان شروع مشخص</a:t>
            </a:r>
          </a:p>
          <a:p>
            <a:pPr lvl="2">
              <a:lnSpc>
                <a:spcPct val="80000"/>
              </a:lnSpc>
            </a:pPr>
            <a:r>
              <a:rPr lang="fa-IR" altLang="en-US" sz="2200" dirty="0"/>
              <a:t>زمان پايان مشخص؛ </a:t>
            </a:r>
          </a:p>
          <a:p>
            <a:pPr lvl="2">
              <a:lnSpc>
                <a:spcPct val="80000"/>
              </a:lnSpc>
              <a:buFontTx/>
              <a:buNone/>
            </a:pPr>
            <a:r>
              <a:rPr lang="fa-IR" altLang="en-US" sz="2200" dirty="0"/>
              <a:t>زمان پايان:</a:t>
            </a:r>
          </a:p>
          <a:p>
            <a:pPr lvl="3">
              <a:lnSpc>
                <a:spcPct val="80000"/>
              </a:lnSpc>
            </a:pPr>
            <a:r>
              <a:rPr lang="fa-IR" altLang="en-US" sz="1800" dirty="0"/>
              <a:t>به اهداف پروژه برسيم.</a:t>
            </a:r>
          </a:p>
          <a:p>
            <a:pPr lvl="3">
              <a:lnSpc>
                <a:spcPct val="80000"/>
              </a:lnSpc>
            </a:pPr>
            <a:r>
              <a:rPr lang="fa-IR" altLang="en-US" sz="1800" dirty="0"/>
              <a:t>بدانيم که به اهداف پروژه نمي رسيم و ديگر نخواهيم پروژه را ادامه دهيم.</a:t>
            </a:r>
          </a:p>
          <a:p>
            <a:pPr lvl="2">
              <a:lnSpc>
                <a:spcPct val="80000"/>
              </a:lnSpc>
            </a:pPr>
            <a:r>
              <a:rPr lang="fa-IR" altLang="en-US" sz="2200" dirty="0"/>
              <a:t>موقتي بودن به معناي کوتاه مدت بودن نيست.</a:t>
            </a:r>
          </a:p>
          <a:p>
            <a:pPr lvl="2">
              <a:lnSpc>
                <a:spcPct val="80000"/>
              </a:lnSpc>
            </a:pPr>
            <a:r>
              <a:rPr lang="fa-IR" altLang="en-US" sz="2200" dirty="0"/>
              <a:t>موقتي بودن، صفت محصول و نتيجه پروژه نيست.</a:t>
            </a:r>
          </a:p>
          <a:p>
            <a:pPr lvl="2">
              <a:lnSpc>
                <a:spcPct val="80000"/>
              </a:lnSpc>
            </a:pPr>
            <a:r>
              <a:rPr lang="fa-IR" altLang="en-US" sz="2200" dirty="0"/>
              <a:t>باعث مي شود که برخي از مسايل مرتبط با پروژه نيز،  موقتي شوند (مثلا  تيم پروژه).</a:t>
            </a: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5</a:t>
            </a:fld>
            <a:endParaRPr lang="en-US"/>
          </a:p>
        </p:txBody>
      </p:sp>
    </p:spTree>
    <p:extLst>
      <p:ext uri="{BB962C8B-B14F-4D97-AF65-F5344CB8AC3E}">
        <p14:creationId xmlns:p14="http://schemas.microsoft.com/office/powerpoint/2010/main" val="1487843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513" y="0"/>
            <a:ext cx="8029575" cy="838200"/>
          </a:xfrm>
        </p:spPr>
        <p:txBody>
          <a:bodyPr/>
          <a:lstStyle/>
          <a:p>
            <a:r>
              <a:rPr lang="fa-IR" dirty="0" smtClean="0"/>
              <a:t>مدیر پروژه</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50</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6560761"/>
              </p:ext>
            </p:extLst>
          </p:nvPr>
        </p:nvGraphicFramePr>
        <p:xfrm>
          <a:off x="749147" y="1035586"/>
          <a:ext cx="11149069" cy="551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Point Star 7"/>
          <p:cNvSpPr/>
          <p:nvPr/>
        </p:nvSpPr>
        <p:spPr bwMode="auto">
          <a:xfrm>
            <a:off x="4953000" y="2819400"/>
            <a:ext cx="2362200" cy="2438400"/>
          </a:xfrm>
          <a:prstGeom prst="star8">
            <a:avLst/>
          </a:prstGeom>
          <a:ln>
            <a:headEnd type="none" w="med" len="med"/>
            <a:tailEnd type="none" w="med" len="med"/>
          </a:ln>
          <a:effectLst>
            <a:glow rad="63500">
              <a:schemeClr val="accent2">
                <a:satMod val="175000"/>
                <a:alpha val="40000"/>
              </a:scheme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lnSpc>
                <a:spcPct val="150000"/>
              </a:lnSpc>
              <a:spcBef>
                <a:spcPct val="0"/>
              </a:spcBef>
              <a:spcAft>
                <a:spcPct val="0"/>
              </a:spcAft>
            </a:pPr>
            <a:r>
              <a:rPr lang="fa-IR" dirty="0">
                <a:solidFill>
                  <a:schemeClr val="tx1"/>
                </a:solidFill>
                <a:cs typeface="B Titr" panose="00000700000000000000" pitchFamily="2" charset="-78"/>
              </a:rPr>
              <a:t>پاره ای از مشخصات شخصیتی مدیر پروژه</a:t>
            </a:r>
            <a:endParaRPr lang="en-US" dirty="0">
              <a:solidFill>
                <a:schemeClr val="tx1"/>
              </a:solidFill>
              <a:cs typeface="B Titr" panose="00000700000000000000" pitchFamily="2" charset="-78"/>
            </a:endParaRPr>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53241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تیم پروژه</a:t>
            </a:r>
            <a:endParaRPr lang="en-US" dirty="0"/>
          </a:p>
        </p:txBody>
      </p:sp>
      <p:sp>
        <p:nvSpPr>
          <p:cNvPr id="3" name="Content Placeholder 2"/>
          <p:cNvSpPr>
            <a:spLocks noGrp="1"/>
          </p:cNvSpPr>
          <p:nvPr>
            <p:ph idx="1"/>
          </p:nvPr>
        </p:nvSpPr>
        <p:spPr/>
        <p:txBody>
          <a:bodyPr>
            <a:normAutofit/>
          </a:bodyPr>
          <a:lstStyle/>
          <a:p>
            <a:r>
              <a:rPr lang="fa-IR" sz="3200" dirty="0" smtClean="0"/>
              <a:t>تیم پروژه عبارتست از مجموع مدیر پروژه و سایر اعضا که هریک دارای کار تعریف شده هستند و همه بایستی با یکدیگر فعالیت نموده تا اهداف مورد نظر پروژه تامین شود.</a:t>
            </a:r>
          </a:p>
          <a:p>
            <a:endParaRPr lang="fa-IR" sz="3200" dirty="0"/>
          </a:p>
          <a:p>
            <a:r>
              <a:rPr lang="fa-IR" sz="3200" dirty="0" smtClean="0"/>
              <a:t>خصوصیات تیم پروژه در هر شرایطی می تواند بسیار متغیر باشد اما چیزی که در تمام تیم های مدیریت پروژه ثابت می ماند نقش مدیر پروژه به عنوان رهبر تیم پروژه می باشد.</a:t>
            </a:r>
            <a:endParaRPr lang="en-US" sz="32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51</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814914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تیم پروژه</a:t>
            </a:r>
            <a:endParaRPr lang="en-US" dirty="0"/>
          </a:p>
        </p:txBody>
      </p:sp>
      <p:graphicFrame>
        <p:nvGraphicFramePr>
          <p:cNvPr id="5" name="Content Placeholder 4"/>
          <p:cNvGraphicFramePr>
            <a:graphicFrameLocks noGrp="1"/>
          </p:cNvGraphicFramePr>
          <p:nvPr>
            <p:ph idx="1"/>
            <p:extLst/>
          </p:nvPr>
        </p:nvGraphicFramePr>
        <p:xfrm>
          <a:off x="1828800" y="1676400"/>
          <a:ext cx="8650288"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52</a:t>
            </a:fld>
            <a:endParaRPr lang="en-US"/>
          </a:p>
        </p:txBody>
      </p:sp>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659712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ذینفعان پروژه</a:t>
            </a:r>
            <a:endParaRPr lang="en-US" dirty="0"/>
          </a:p>
        </p:txBody>
      </p:sp>
      <p:sp>
        <p:nvSpPr>
          <p:cNvPr id="3" name="Content Placeholder 2"/>
          <p:cNvSpPr>
            <a:spLocks noGrp="1"/>
          </p:cNvSpPr>
          <p:nvPr>
            <p:ph idx="1"/>
          </p:nvPr>
        </p:nvSpPr>
        <p:spPr>
          <a:xfrm>
            <a:off x="884286" y="2346593"/>
            <a:ext cx="10771559" cy="4114800"/>
          </a:xfrm>
        </p:spPr>
        <p:txBody>
          <a:bodyPr>
            <a:noAutofit/>
          </a:bodyPr>
          <a:lstStyle/>
          <a:p>
            <a:r>
              <a:rPr lang="fa-IR" sz="2800" dirty="0" smtClean="0"/>
              <a:t>ذینفعان پروژه عبارتند از فرد، گروه یا سازمانی که براثر فعالیت ها، تصمیمات و یا نتیجه پروژه دچار تاثیر شده و یا بر موارد ذکر شده تاثیرگذار باشد.</a:t>
            </a:r>
          </a:p>
          <a:p>
            <a:endParaRPr lang="fa-IR" sz="2800" dirty="0"/>
          </a:p>
          <a:p>
            <a:r>
              <a:rPr lang="fa-IR" sz="2800" dirty="0" smtClean="0"/>
              <a:t>اصولا تعدد حضور ذینفعان مختلف در پروژه ها باعث می شود که تعارض در ارضای اهداف آنها پیش آید.</a:t>
            </a:r>
          </a:p>
          <a:p>
            <a:endParaRPr lang="fa-IR" sz="2800" dirty="0"/>
          </a:p>
          <a:p>
            <a:r>
              <a:rPr lang="fa-IR" sz="2800" dirty="0" smtClean="0"/>
              <a:t>حاکمیت موجود در پروژه می تواند تا حدود بسیار زیادی سازوکار پروژه را به نحوی تامین کند که فعالیت های مختلف پروژه در جهت ارضای اهداف ذینفعان مختلف پیش رود.</a:t>
            </a:r>
            <a:endParaRPr lang="en-US" sz="28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53</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426741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ذینفعان پروژه</a:t>
            </a:r>
            <a:endParaRPr lang="en-US" dirty="0"/>
          </a:p>
        </p:txBody>
      </p:sp>
      <p:sp>
        <p:nvSpPr>
          <p:cNvPr id="3" name="Content Placeholder 2"/>
          <p:cNvSpPr>
            <a:spLocks noGrp="1"/>
          </p:cNvSpPr>
          <p:nvPr>
            <p:ph idx="1"/>
          </p:nvPr>
        </p:nvSpPr>
        <p:spPr/>
        <p:txBody>
          <a:bodyPr>
            <a:normAutofit/>
          </a:bodyPr>
          <a:lstStyle/>
          <a:p>
            <a:r>
              <a:rPr lang="fa-IR" sz="2800" dirty="0" smtClean="0"/>
              <a:t>یکی از موارد مورد نیاز جهت موفقیت پروژه شناسایی ذینفعان پروژه می باشد.</a:t>
            </a:r>
          </a:p>
          <a:p>
            <a:endParaRPr lang="fa-IR" sz="2800" dirty="0"/>
          </a:p>
          <a:p>
            <a:r>
              <a:rPr lang="fa-IR" sz="2800" dirty="0" smtClean="0"/>
              <a:t>شناسایی ذینفعان پروژه عبارتست از:</a:t>
            </a:r>
          </a:p>
          <a:p>
            <a:pPr lvl="1"/>
            <a:r>
              <a:rPr lang="fa-IR" sz="2800" dirty="0" smtClean="0"/>
              <a:t>فهم میزان اثرگذاری آنها بر پروژه یا اثرپذیری آنها از پروژه</a:t>
            </a:r>
          </a:p>
          <a:p>
            <a:pPr lvl="1"/>
            <a:r>
              <a:rPr lang="fa-IR" sz="2800" dirty="0" smtClean="0"/>
              <a:t>ایجاد توازن در نیازهای آنها</a:t>
            </a:r>
          </a:p>
          <a:p>
            <a:pPr lvl="1"/>
            <a:r>
              <a:rPr lang="fa-IR" sz="2800" dirty="0" smtClean="0"/>
              <a:t>ایجاد توازن در توقعات آنها</a:t>
            </a:r>
          </a:p>
          <a:p>
            <a:pPr lvl="1"/>
            <a:endParaRPr lang="en-US" sz="28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54</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402649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هایی از ذینفعان پروژه</a:t>
            </a:r>
            <a:endParaRPr lang="en-US" dirty="0"/>
          </a:p>
        </p:txBody>
      </p:sp>
      <p:sp>
        <p:nvSpPr>
          <p:cNvPr id="3" name="Content Placeholder 2"/>
          <p:cNvSpPr>
            <a:spLocks noGrp="1"/>
          </p:cNvSpPr>
          <p:nvPr>
            <p:ph idx="1"/>
          </p:nvPr>
        </p:nvSpPr>
        <p:spPr>
          <a:xfrm>
            <a:off x="517793" y="2324559"/>
            <a:ext cx="11200482" cy="4114800"/>
          </a:xfrm>
        </p:spPr>
        <p:txBody>
          <a:bodyPr>
            <a:noAutofit/>
          </a:bodyPr>
          <a:lstStyle/>
          <a:p>
            <a:pPr lvl="1"/>
            <a:r>
              <a:rPr lang="fa-IR" sz="2400" dirty="0" smtClean="0"/>
              <a:t>اسپانسرها:</a:t>
            </a:r>
            <a:r>
              <a:rPr lang="fa-IR" sz="2400" dirty="0"/>
              <a:t> افراد یا گروه هایی که وظیفه تامین مالی و منابع مورد نیاز انجام پروژه را به عهده دارند.</a:t>
            </a:r>
          </a:p>
          <a:p>
            <a:pPr lvl="1"/>
            <a:r>
              <a:rPr lang="fa-IR" sz="2400" dirty="0" smtClean="0"/>
              <a:t>مشتری یا استفاده کنندگان: </a:t>
            </a:r>
            <a:r>
              <a:rPr lang="fa-IR" sz="2400" dirty="0"/>
              <a:t>افراد یا گروه هایی هستند که از محصولات نهایی پروژه استفاده خواهند کرد.</a:t>
            </a:r>
          </a:p>
          <a:p>
            <a:pPr lvl="1"/>
            <a:r>
              <a:rPr lang="fa-IR" sz="2400" dirty="0" smtClean="0"/>
              <a:t>فروشندگان: </a:t>
            </a:r>
            <a:r>
              <a:rPr lang="fa-IR" sz="2400" dirty="0"/>
              <a:t>عبارتند از تامین کنندگان، پیمانکاران و ... که وظیفه تامین مایحتاج اساسی پروژه را به عهده دارند.</a:t>
            </a:r>
          </a:p>
          <a:p>
            <a:pPr lvl="1"/>
            <a:r>
              <a:rPr lang="fa-IR" sz="2400" dirty="0" smtClean="0"/>
              <a:t>شرکای تجاری: </a:t>
            </a:r>
            <a:r>
              <a:rPr lang="fa-IR" sz="2400" dirty="0"/>
              <a:t>افراد یا سازمان هایی که در ارتباط با محصولات نهایی پروژه هستند مانند نصاب ها، آموزش دهندگان و...</a:t>
            </a:r>
          </a:p>
          <a:p>
            <a:pPr lvl="1"/>
            <a:r>
              <a:rPr lang="fa-IR" sz="2400" dirty="0" smtClean="0"/>
              <a:t>اعضای سازمان: </a:t>
            </a:r>
            <a:r>
              <a:rPr lang="fa-IR" sz="2400" dirty="0"/>
              <a:t>گروه های داخلی هستند که تصمیمات پروژه تاثیرات مستقیمی بر آنها خواهد داشت.</a:t>
            </a:r>
          </a:p>
          <a:p>
            <a:pPr lvl="1"/>
            <a:r>
              <a:rPr lang="fa-IR" sz="2400" dirty="0" smtClean="0"/>
              <a:t>مدیران سازمان:</a:t>
            </a:r>
            <a:r>
              <a:rPr lang="fa-IR" sz="2400" dirty="0"/>
              <a:t> این دسته از مدیران وظیفه مدیریت کردن منابع سازمان را در جهت پیشبرد پروژه به عهده دارند</a:t>
            </a:r>
            <a:r>
              <a:rPr lang="fa-IR" sz="2400" dirty="0" smtClean="0"/>
              <a:t>.</a:t>
            </a:r>
            <a:endParaRPr lang="fa-IR" sz="24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55</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666255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56</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رابطه پروژه و سازمان</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8918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پروژه و سازمان</a:t>
            </a:r>
            <a:endParaRPr lang="en-US" dirty="0"/>
          </a:p>
        </p:txBody>
      </p:sp>
      <p:sp>
        <p:nvSpPr>
          <p:cNvPr id="3" name="Content Placeholder 2"/>
          <p:cNvSpPr>
            <a:spLocks noGrp="1"/>
          </p:cNvSpPr>
          <p:nvPr>
            <p:ph idx="1"/>
          </p:nvPr>
        </p:nvSpPr>
        <p:spPr/>
        <p:txBody>
          <a:bodyPr>
            <a:normAutofit/>
          </a:bodyPr>
          <a:lstStyle/>
          <a:p>
            <a:r>
              <a:rPr lang="fa-IR" sz="2400" dirty="0" smtClean="0"/>
              <a:t>اصولا پروژه ها در بستر یک سازمان مادر اجرا می شوند.</a:t>
            </a:r>
          </a:p>
          <a:p>
            <a:endParaRPr lang="fa-IR" sz="2400" dirty="0"/>
          </a:p>
          <a:p>
            <a:r>
              <a:rPr lang="fa-IR" sz="2400" dirty="0" smtClean="0"/>
              <a:t>به دلیل بعد حاکمیتی سازمان ها اصولا مدیریت پروژه ها بایستی مطابق و همسو با اهداف و استراتژی سازمان ها انجام گیرد.</a:t>
            </a:r>
          </a:p>
          <a:p>
            <a:endParaRPr lang="fa-IR" sz="2400" dirty="0"/>
          </a:p>
          <a:p>
            <a:r>
              <a:rPr lang="fa-IR" sz="2400" dirty="0" smtClean="0"/>
              <a:t>شناخت سیستم های حاکم بر سازمان ها تا حد بسیار زیادی می تواند در شناخت و درک استراتژی مدیریت پروژه ها راهگشا باشد.</a:t>
            </a:r>
            <a:endParaRPr lang="en-US" sz="24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57</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7968390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58</a:t>
            </a:fld>
            <a:endParaRPr lang="en-US"/>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b="4652"/>
          <a:stretch>
            <a:fillRect/>
          </a:stretch>
        </p:blipFill>
        <p:spPr bwMode="auto">
          <a:xfrm>
            <a:off x="771181" y="198304"/>
            <a:ext cx="11330413" cy="63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212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ویژگیهای سازمان</a:t>
            </a:r>
            <a:endParaRPr lang="en-US" dirty="0"/>
          </a:p>
        </p:txBody>
      </p:sp>
      <p:sp>
        <p:nvSpPr>
          <p:cNvPr id="3" name="Content Placeholder 2"/>
          <p:cNvSpPr>
            <a:spLocks noGrp="1"/>
          </p:cNvSpPr>
          <p:nvPr>
            <p:ph idx="1"/>
          </p:nvPr>
        </p:nvSpPr>
        <p:spPr/>
        <p:txBody>
          <a:bodyPr>
            <a:noAutofit/>
          </a:bodyPr>
          <a:lstStyle/>
          <a:p>
            <a:pPr>
              <a:lnSpc>
                <a:spcPct val="150000"/>
              </a:lnSpc>
            </a:pPr>
            <a:r>
              <a:rPr lang="fa-IR" sz="2800" dirty="0" smtClean="0"/>
              <a:t>به طور کلی سه مشخصه </a:t>
            </a:r>
          </a:p>
          <a:p>
            <a:pPr>
              <a:lnSpc>
                <a:spcPct val="150000"/>
              </a:lnSpc>
            </a:pPr>
            <a:endParaRPr lang="fa-IR" sz="2800" dirty="0"/>
          </a:p>
          <a:p>
            <a:pPr lvl="1">
              <a:lnSpc>
                <a:spcPct val="150000"/>
              </a:lnSpc>
            </a:pPr>
            <a:r>
              <a:rPr lang="fa-IR" sz="2800" dirty="0" smtClean="0"/>
              <a:t>فرهنگ سازمان</a:t>
            </a:r>
          </a:p>
          <a:p>
            <a:pPr lvl="1">
              <a:lnSpc>
                <a:spcPct val="150000"/>
              </a:lnSpc>
            </a:pPr>
            <a:r>
              <a:rPr lang="fa-IR" sz="2800" dirty="0" smtClean="0"/>
              <a:t>سبک سازمان و </a:t>
            </a:r>
          </a:p>
          <a:p>
            <a:pPr lvl="1">
              <a:lnSpc>
                <a:spcPct val="150000"/>
              </a:lnSpc>
            </a:pPr>
            <a:r>
              <a:rPr lang="fa-IR" sz="2800" dirty="0" smtClean="0"/>
              <a:t>ساختار سازمانی سازمان</a:t>
            </a:r>
          </a:p>
          <a:p>
            <a:pPr marL="0" indent="0">
              <a:lnSpc>
                <a:spcPct val="150000"/>
              </a:lnSpc>
              <a:buNone/>
            </a:pPr>
            <a:r>
              <a:rPr lang="fa-IR" sz="2800" dirty="0"/>
              <a:t> </a:t>
            </a:r>
            <a:r>
              <a:rPr lang="fa-IR" sz="2800" dirty="0" smtClean="0"/>
              <a:t>از مهمترین ویژگی های سازمان بوده که بر مدیریت پروژه تاثیرگذار است.</a:t>
            </a:r>
            <a:endParaRPr lang="en-US" sz="28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59</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72859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286000" y="152400"/>
            <a:ext cx="7696200" cy="914400"/>
          </a:xfrm>
        </p:spPr>
        <p:txBody>
          <a:bodyPr/>
          <a:lstStyle/>
          <a:p>
            <a:r>
              <a:rPr lang="fa-IR" altLang="en-US"/>
              <a:t>يك پروژه چيست؟</a:t>
            </a:r>
            <a:endParaRPr lang="en-US" altLang="en-US"/>
          </a:p>
        </p:txBody>
      </p:sp>
      <p:sp>
        <p:nvSpPr>
          <p:cNvPr id="667651" name="Rectangle 3"/>
          <p:cNvSpPr>
            <a:spLocks noGrp="1" noChangeArrowheads="1"/>
          </p:cNvSpPr>
          <p:nvPr>
            <p:ph type="body" idx="1"/>
          </p:nvPr>
        </p:nvSpPr>
        <p:spPr>
          <a:xfrm>
            <a:off x="1828800" y="1304926"/>
            <a:ext cx="8534400" cy="4943475"/>
          </a:xfrm>
        </p:spPr>
        <p:txBody>
          <a:bodyPr/>
          <a:lstStyle/>
          <a:p>
            <a:pPr algn="ctr" rtl="0">
              <a:buFontTx/>
              <a:buNone/>
            </a:pPr>
            <a:r>
              <a:rPr lang="en-US" altLang="en-US" sz="2500" i="1"/>
              <a:t>A project is “a </a:t>
            </a:r>
            <a:r>
              <a:rPr lang="en-US" altLang="en-US" sz="2500" i="1">
                <a:solidFill>
                  <a:srgbClr val="FF66CC"/>
                </a:solidFill>
              </a:rPr>
              <a:t>temporary</a:t>
            </a:r>
            <a:r>
              <a:rPr lang="en-US" altLang="en-US" sz="2500" i="1"/>
              <a:t> endeavor undertaken to accomplish a </a:t>
            </a:r>
            <a:r>
              <a:rPr lang="en-US" altLang="en-US" sz="2500" i="1">
                <a:solidFill>
                  <a:srgbClr val="FF66CC"/>
                </a:solidFill>
              </a:rPr>
              <a:t>unique</a:t>
            </a:r>
            <a:r>
              <a:rPr lang="en-US" altLang="en-US" sz="2500" i="1"/>
              <a:t> </a:t>
            </a:r>
            <a:r>
              <a:rPr lang="en-US" altLang="en-US" sz="2500" i="1">
                <a:solidFill>
                  <a:srgbClr val="FF66CC"/>
                </a:solidFill>
              </a:rPr>
              <a:t>product</a:t>
            </a:r>
            <a:r>
              <a:rPr lang="en-US" altLang="en-US" sz="2500" i="1"/>
              <a:t> </a:t>
            </a:r>
            <a:r>
              <a:rPr lang="en-US" altLang="en-US" sz="2500" i="1">
                <a:solidFill>
                  <a:srgbClr val="FF66CC"/>
                </a:solidFill>
              </a:rPr>
              <a:t>or</a:t>
            </a:r>
            <a:r>
              <a:rPr lang="en-US" altLang="en-US" sz="2500" i="1"/>
              <a:t> </a:t>
            </a:r>
            <a:r>
              <a:rPr lang="en-US" altLang="en-US" sz="2500" i="1">
                <a:solidFill>
                  <a:srgbClr val="FF66CC"/>
                </a:solidFill>
              </a:rPr>
              <a:t>service of result</a:t>
            </a:r>
            <a:r>
              <a:rPr lang="en-US" altLang="en-US" sz="2500" i="1"/>
              <a:t>” (PMBOK</a:t>
            </a:r>
            <a:r>
              <a:rPr lang="en-US" altLang="en-US" sz="2500" i="1">
                <a:cs typeface="Times New Roman" panose="02020603050405020304" pitchFamily="18" charset="0"/>
              </a:rPr>
              <a:t>® Guide 2005, p. 20)</a:t>
            </a:r>
            <a:endParaRPr lang="en-US" altLang="en-US" sz="2500" i="1"/>
          </a:p>
          <a:p>
            <a:endParaRPr lang="fa-IR" altLang="en-US" sz="2100">
              <a:cs typeface="Titr" pitchFamily="2" charset="-78"/>
            </a:endParaRPr>
          </a:p>
          <a:p>
            <a:pPr lvl="1"/>
            <a:r>
              <a:rPr lang="fa-IR" altLang="en-US" sz="3100">
                <a:solidFill>
                  <a:srgbClr val="FF0000"/>
                </a:solidFill>
                <a:cs typeface="Zar" pitchFamily="2" charset="-78"/>
              </a:rPr>
              <a:t>محصول يا نتيجه يکتا</a:t>
            </a:r>
          </a:p>
          <a:p>
            <a:pPr lvl="2"/>
            <a:r>
              <a:rPr lang="fa-IR" altLang="en-US" sz="2800">
                <a:cs typeface="Zar" pitchFamily="2" charset="-78"/>
              </a:rPr>
              <a:t>کالا</a:t>
            </a:r>
          </a:p>
          <a:p>
            <a:pPr lvl="2"/>
            <a:r>
              <a:rPr lang="fa-IR" altLang="en-US" sz="2800">
                <a:cs typeface="Zar" pitchFamily="2" charset="-78"/>
              </a:rPr>
              <a:t>خدمات</a:t>
            </a:r>
          </a:p>
          <a:p>
            <a:pPr lvl="2"/>
            <a:r>
              <a:rPr lang="fa-IR" altLang="en-US" sz="2800">
                <a:cs typeface="Zar" pitchFamily="2" charset="-78"/>
              </a:rPr>
              <a:t>دانش و اطلاعات (پروژه هاي تحقيقاتي)</a:t>
            </a: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6</a:t>
            </a:fld>
            <a:endParaRPr lang="en-US"/>
          </a:p>
        </p:txBody>
      </p:sp>
    </p:spTree>
    <p:extLst>
      <p:ext uri="{BB962C8B-B14F-4D97-AF65-F5344CB8AC3E}">
        <p14:creationId xmlns:p14="http://schemas.microsoft.com/office/powerpoint/2010/main" val="17093146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فرهنگ و سبک سازمان</a:t>
            </a:r>
            <a:endParaRPr lang="en-US" dirty="0"/>
          </a:p>
        </p:txBody>
      </p:sp>
      <p:sp>
        <p:nvSpPr>
          <p:cNvPr id="3" name="Content Placeholder 2"/>
          <p:cNvSpPr>
            <a:spLocks noGrp="1"/>
          </p:cNvSpPr>
          <p:nvPr>
            <p:ph idx="1"/>
          </p:nvPr>
        </p:nvSpPr>
        <p:spPr/>
        <p:txBody>
          <a:bodyPr>
            <a:normAutofit lnSpcReduction="10000"/>
          </a:bodyPr>
          <a:lstStyle/>
          <a:p>
            <a:r>
              <a:rPr lang="fa-IR" sz="2800" dirty="0" smtClean="0"/>
              <a:t>سازمان عبارتست از تنظیم و هماهنگ سازی دارایی ها مانند پرسنل یا دپارتمان ها جهت رسیدن به اهداف مد نظر صاحبان سازمان</a:t>
            </a:r>
          </a:p>
          <a:p>
            <a:r>
              <a:rPr lang="fa-IR" sz="2800" dirty="0" smtClean="0"/>
              <a:t>به مجموع فرهنگ و سبک سازمان نرم های فرهنگی سازمان گفته می شود.</a:t>
            </a:r>
          </a:p>
          <a:p>
            <a:r>
              <a:rPr lang="fa-IR" sz="2800" dirty="0" smtClean="0"/>
              <a:t>نرم های فرهنگی سازمان عبارتند از فعالیت هایی که جهت شروع و برنامه ریزی پروژه بایستی انجام شده و همچنین وسیله ای جهت تایید کارهای انجام شده و شناسایی افرادی که بر تصمیمات تاثیرگذارند. </a:t>
            </a:r>
          </a:p>
          <a:p>
            <a:r>
              <a:rPr lang="fa-IR" sz="2800" dirty="0"/>
              <a:t>نرم های سازمانی توسط افراد با تجربه سازمان در سازمان پیاده سازی می شود.</a:t>
            </a:r>
          </a:p>
          <a:p>
            <a:r>
              <a:rPr lang="fa-IR" sz="2800" dirty="0" smtClean="0"/>
              <a:t>هر </a:t>
            </a:r>
            <a:r>
              <a:rPr lang="fa-IR" sz="2800" dirty="0"/>
              <a:t>سازمانی با توجه به افراد مختلفی که در اختیار دارد دارای نرم های سازمانی متفاوتی هستند.</a:t>
            </a:r>
          </a:p>
          <a:p>
            <a:r>
              <a:rPr lang="fa-IR" sz="2800" dirty="0" smtClean="0"/>
              <a:t>فرهنگ </a:t>
            </a:r>
            <a:r>
              <a:rPr lang="fa-IR" sz="2800" dirty="0"/>
              <a:t>سازمانی در طول سالها شکل می گیرد و حتی امکان تغییر نیز وجود دارد.</a:t>
            </a:r>
            <a:endParaRPr lang="en-US" sz="2800" dirty="0"/>
          </a:p>
          <a:p>
            <a:endParaRPr lang="fa-IR" sz="2800" dirty="0" smtClean="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60</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653599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شکل دهنده فرهنگ و سبک سازمان</a:t>
            </a:r>
            <a:endParaRPr lang="en-US" dirty="0"/>
          </a:p>
        </p:txBody>
      </p:sp>
      <p:sp>
        <p:nvSpPr>
          <p:cNvPr id="3" name="Content Placeholder 2"/>
          <p:cNvSpPr>
            <a:spLocks noGrp="1"/>
          </p:cNvSpPr>
          <p:nvPr>
            <p:ph idx="1"/>
          </p:nvPr>
        </p:nvSpPr>
        <p:spPr>
          <a:xfrm>
            <a:off x="1756980" y="2192356"/>
            <a:ext cx="8955088" cy="4114800"/>
          </a:xfrm>
        </p:spPr>
        <p:txBody>
          <a:bodyPr/>
          <a:lstStyle/>
          <a:p>
            <a:r>
              <a:rPr lang="fa-IR" dirty="0" smtClean="0"/>
              <a:t>پاره ای از رفتارهایی که فرهنگ و سبک سازمانی را شکل می دهند عبارتند از:</a:t>
            </a:r>
          </a:p>
          <a:p>
            <a:endParaRPr lang="fa-IR" dirty="0" smtClean="0"/>
          </a:p>
          <a:p>
            <a:pPr lvl="1"/>
            <a:r>
              <a:rPr lang="fa-IR" dirty="0" smtClean="0"/>
              <a:t>چشم انداز، ماموریت، ارزش ها، اعتقادات و توقعات</a:t>
            </a:r>
          </a:p>
          <a:p>
            <a:pPr lvl="1"/>
            <a:r>
              <a:rPr lang="fa-IR" dirty="0" smtClean="0"/>
              <a:t>قوانین، سیاست ها و روش ها</a:t>
            </a:r>
          </a:p>
          <a:p>
            <a:pPr lvl="1"/>
            <a:r>
              <a:rPr lang="fa-IR" dirty="0" smtClean="0"/>
              <a:t>سیستم ایجاد انگیزه و پاداش</a:t>
            </a:r>
          </a:p>
          <a:p>
            <a:pPr lvl="1"/>
            <a:r>
              <a:rPr lang="fa-IR" dirty="0" smtClean="0"/>
              <a:t>تحمل ریسک</a:t>
            </a:r>
          </a:p>
          <a:p>
            <a:pPr lvl="1"/>
            <a:r>
              <a:rPr lang="fa-IR" dirty="0" smtClean="0"/>
              <a:t>رهبری و ساختار سلسله مراتبی سازمان</a:t>
            </a:r>
          </a:p>
          <a:p>
            <a:pPr lvl="1"/>
            <a:r>
              <a:rPr lang="fa-IR" dirty="0" smtClean="0"/>
              <a:t>آیین نامه های کاری، اخلاق کاری و ساعات کاری</a:t>
            </a:r>
          </a:p>
          <a:p>
            <a:pPr lvl="1"/>
            <a:r>
              <a:rPr lang="fa-IR" dirty="0" smtClean="0"/>
              <a:t>فعالیت های محیطی</a:t>
            </a:r>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61</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2709544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سازمان</a:t>
            </a:r>
            <a:endParaRPr lang="en-US" dirty="0"/>
          </a:p>
        </p:txBody>
      </p:sp>
      <p:sp>
        <p:nvSpPr>
          <p:cNvPr id="3" name="Content Placeholder 2"/>
          <p:cNvSpPr>
            <a:spLocks noGrp="1"/>
          </p:cNvSpPr>
          <p:nvPr>
            <p:ph idx="1"/>
          </p:nvPr>
        </p:nvSpPr>
        <p:spPr/>
        <p:txBody>
          <a:bodyPr>
            <a:noAutofit/>
          </a:bodyPr>
          <a:lstStyle/>
          <a:p>
            <a:r>
              <a:rPr lang="fa-IR" sz="2800" dirty="0" smtClean="0"/>
              <a:t>ساختار سازمانی عبارتست از فاکتورهای محیطی تجاری که باعث می شوند نحوه دسترسی به منابع و تاثیرات آن در چگونگی هدایت پروژه ها را باعث می شود.</a:t>
            </a:r>
          </a:p>
          <a:p>
            <a:endParaRPr lang="fa-IR" sz="2800" dirty="0"/>
          </a:p>
          <a:p>
            <a:r>
              <a:rPr lang="fa-IR" sz="2800" dirty="0" smtClean="0"/>
              <a:t>ساختار سازمانی به دو دسته شامل زیر تقسیم می شوند:</a:t>
            </a:r>
          </a:p>
          <a:p>
            <a:pPr lvl="1"/>
            <a:r>
              <a:rPr lang="fa-IR" sz="2800" dirty="0" smtClean="0"/>
              <a:t>وظیفه ای</a:t>
            </a:r>
          </a:p>
          <a:p>
            <a:pPr lvl="1"/>
            <a:r>
              <a:rPr lang="fa-IR" sz="2800" dirty="0" smtClean="0"/>
              <a:t>انواع ماتریسی</a:t>
            </a:r>
          </a:p>
          <a:p>
            <a:pPr lvl="1"/>
            <a:r>
              <a:rPr lang="fa-IR" sz="2800" dirty="0" smtClean="0"/>
              <a:t>پروژه ای</a:t>
            </a:r>
          </a:p>
          <a:p>
            <a:pPr lvl="1"/>
            <a:r>
              <a:rPr lang="fa-IR" sz="2800" dirty="0" smtClean="0"/>
              <a:t>ترکیبی</a:t>
            </a:r>
          </a:p>
          <a:p>
            <a:pPr lvl="1"/>
            <a:endParaRPr lang="en-US" sz="2800"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62</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4090389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طیف ساختارهای سازمانی</a:t>
            </a:r>
            <a:endParaRPr lang="en-US" dirty="0"/>
          </a:p>
        </p:txBody>
      </p:sp>
      <p:sp>
        <p:nvSpPr>
          <p:cNvPr id="3" name="Content Placeholder 2"/>
          <p:cNvSpPr>
            <a:spLocks noGrp="1"/>
          </p:cNvSpPr>
          <p:nvPr>
            <p:ph idx="1"/>
          </p:nvPr>
        </p:nvSpPr>
        <p:spPr/>
        <p:txBody>
          <a:bodyPr>
            <a:normAutofit/>
          </a:bodyPr>
          <a:lstStyle/>
          <a:p>
            <a:r>
              <a:rPr lang="fa-IR" sz="3600" dirty="0" smtClean="0"/>
              <a:t>وظیفه ای</a:t>
            </a:r>
          </a:p>
          <a:p>
            <a:r>
              <a:rPr lang="fa-IR" sz="3600" dirty="0" smtClean="0"/>
              <a:t>ماتریسی هماهنگ شده</a:t>
            </a:r>
          </a:p>
          <a:p>
            <a:r>
              <a:rPr lang="fa-IR" sz="3600" dirty="0" smtClean="0"/>
              <a:t>ماتریسی متوازن</a:t>
            </a:r>
          </a:p>
          <a:p>
            <a:r>
              <a:rPr lang="fa-IR" sz="3600" dirty="0" smtClean="0"/>
              <a:t>ماتریسی ماموریتی</a:t>
            </a:r>
          </a:p>
          <a:p>
            <a:r>
              <a:rPr lang="fa-IR" sz="3600" dirty="0" smtClean="0"/>
              <a:t>پروژه ای</a:t>
            </a:r>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63</a:t>
            </a:fld>
            <a:endParaRPr lang="en-US"/>
          </a:p>
        </p:txBody>
      </p:sp>
    </p:spTree>
    <p:extLst>
      <p:ext uri="{BB962C8B-B14F-4D97-AF65-F5344CB8AC3E}">
        <p14:creationId xmlns:p14="http://schemas.microsoft.com/office/powerpoint/2010/main" val="7809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04800"/>
            <a:ext cx="8029575" cy="838200"/>
          </a:xfrm>
        </p:spPr>
        <p:txBody>
          <a:bodyPr/>
          <a:lstStyle/>
          <a:p>
            <a:r>
              <a:rPr lang="fa-IR" dirty="0" smtClean="0"/>
              <a:t>ساختار وظیفه ای</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1447800"/>
            <a:ext cx="8772525" cy="5067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53647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382" y="304800"/>
            <a:ext cx="8029575" cy="838200"/>
          </a:xfrm>
        </p:spPr>
        <p:txBody>
          <a:bodyPr/>
          <a:lstStyle/>
          <a:p>
            <a:r>
              <a:rPr lang="fa-IR" dirty="0" smtClean="0"/>
              <a:t>ساختار ماتریسی ضعیف</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19200"/>
            <a:ext cx="8734425" cy="5372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2340550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457200"/>
            <a:ext cx="8029575" cy="838200"/>
          </a:xfrm>
        </p:spPr>
        <p:txBody>
          <a:bodyPr/>
          <a:lstStyle/>
          <a:p>
            <a:r>
              <a:rPr lang="fa-IR" dirty="0" smtClean="0"/>
              <a:t>ساختار ماتریسی متوازن</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295400"/>
            <a:ext cx="8782050" cy="54673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848330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81000"/>
            <a:ext cx="8029575" cy="838200"/>
          </a:xfrm>
        </p:spPr>
        <p:txBody>
          <a:bodyPr/>
          <a:lstStyle/>
          <a:p>
            <a:r>
              <a:rPr lang="fa-IR" dirty="0" smtClean="0"/>
              <a:t>ساختار ماتریسی قوی</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007" y="1371600"/>
            <a:ext cx="8753475" cy="533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1428682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81000"/>
            <a:ext cx="8029575" cy="838200"/>
          </a:xfrm>
        </p:spPr>
        <p:txBody>
          <a:bodyPr/>
          <a:lstStyle/>
          <a:p>
            <a:r>
              <a:rPr lang="fa-IR" dirty="0" smtClean="0"/>
              <a:t>ساختار پروژه ای</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1371600"/>
            <a:ext cx="8810625" cy="5353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375270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381000"/>
            <a:ext cx="8029575" cy="838200"/>
          </a:xfrm>
        </p:spPr>
        <p:txBody>
          <a:bodyPr/>
          <a:lstStyle/>
          <a:p>
            <a:r>
              <a:rPr lang="fa-IR" dirty="0" smtClean="0"/>
              <a:t>ساختار ترکیبی</a:t>
            </a:r>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69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95401"/>
            <a:ext cx="8415337" cy="54577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82917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2286000" y="152400"/>
            <a:ext cx="7696200" cy="914400"/>
          </a:xfrm>
        </p:spPr>
        <p:txBody>
          <a:bodyPr/>
          <a:lstStyle/>
          <a:p>
            <a:r>
              <a:rPr lang="fa-IR" altLang="en-US"/>
              <a:t>يك پروژه چيست؟</a:t>
            </a:r>
            <a:endParaRPr lang="en-US" altLang="en-US"/>
          </a:p>
        </p:txBody>
      </p:sp>
      <p:sp>
        <p:nvSpPr>
          <p:cNvPr id="668675" name="Rectangle 3"/>
          <p:cNvSpPr>
            <a:spLocks noGrp="1" noChangeArrowheads="1"/>
          </p:cNvSpPr>
          <p:nvPr>
            <p:ph type="body" idx="1"/>
          </p:nvPr>
        </p:nvSpPr>
        <p:spPr>
          <a:xfrm>
            <a:off x="572877" y="2076106"/>
            <a:ext cx="9828423" cy="4943475"/>
          </a:xfrm>
        </p:spPr>
        <p:txBody>
          <a:bodyPr>
            <a:normAutofit lnSpcReduction="10000"/>
          </a:bodyPr>
          <a:lstStyle/>
          <a:p>
            <a:endParaRPr lang="fa-IR" altLang="en-US" sz="2500" dirty="0">
              <a:cs typeface="Titr" pitchFamily="2" charset="-78"/>
            </a:endParaRPr>
          </a:p>
          <a:p>
            <a:pPr lvl="1"/>
            <a:r>
              <a:rPr lang="fa-IR" altLang="en-US" sz="3100" dirty="0">
                <a:solidFill>
                  <a:srgbClr val="FF0000"/>
                </a:solidFill>
                <a:cs typeface="Zar" pitchFamily="2" charset="-78"/>
              </a:rPr>
              <a:t>افزايش شفافيت کار به مرور زمان (</a:t>
            </a:r>
            <a:r>
              <a:rPr lang="en-US" altLang="en-US" sz="2300" i="1" dirty="0">
                <a:solidFill>
                  <a:srgbClr val="FF0000"/>
                </a:solidFill>
                <a:cs typeface="Zar" pitchFamily="2" charset="-78"/>
              </a:rPr>
              <a:t>Progressive Elaboration</a:t>
            </a:r>
            <a:r>
              <a:rPr lang="fa-IR" altLang="en-US" sz="3100" dirty="0">
                <a:solidFill>
                  <a:srgbClr val="FF0000"/>
                </a:solidFill>
                <a:cs typeface="Zar" pitchFamily="2" charset="-78"/>
              </a:rPr>
              <a:t>)</a:t>
            </a:r>
          </a:p>
          <a:p>
            <a:pPr lvl="2"/>
            <a:r>
              <a:rPr lang="fa-IR" altLang="en-US" sz="2800" dirty="0">
                <a:cs typeface="Zar" pitchFamily="2" charset="-78"/>
              </a:rPr>
              <a:t>چونکه هم موقتي است و هم يکتا (قبلا سابقه نداشته)</a:t>
            </a:r>
          </a:p>
          <a:p>
            <a:pPr lvl="2"/>
            <a:r>
              <a:rPr lang="fa-IR" altLang="en-US" sz="2800" dirty="0">
                <a:cs typeface="Zar" pitchFamily="2" charset="-78"/>
              </a:rPr>
              <a:t>با </a:t>
            </a:r>
            <a:r>
              <a:rPr lang="en-US" altLang="en-US" sz="2000" dirty="0">
                <a:cs typeface="Zar" pitchFamily="2" charset="-78"/>
              </a:rPr>
              <a:t>Scope Creeping</a:t>
            </a:r>
            <a:r>
              <a:rPr lang="fa-IR" altLang="en-US" sz="2800" dirty="0">
                <a:cs typeface="Zar" pitchFamily="2" charset="-78"/>
              </a:rPr>
              <a:t> اشتباه نشود.</a:t>
            </a:r>
          </a:p>
          <a:p>
            <a:pPr lvl="2"/>
            <a:r>
              <a:rPr lang="fa-IR" altLang="en-US" sz="2800" dirty="0">
                <a:cs typeface="Zar" pitchFamily="2" charset="-78"/>
              </a:rPr>
              <a:t>با </a:t>
            </a:r>
            <a:r>
              <a:rPr lang="en-US" altLang="en-US" sz="2000" dirty="0">
                <a:cs typeface="Zar" pitchFamily="2" charset="-78"/>
              </a:rPr>
              <a:t>Scope Definition</a:t>
            </a:r>
            <a:r>
              <a:rPr lang="fa-IR" altLang="en-US" sz="2800" dirty="0">
                <a:cs typeface="Zar" pitchFamily="2" charset="-78"/>
              </a:rPr>
              <a:t> ارتباط مستقيمي دارد</a:t>
            </a:r>
            <a:r>
              <a:rPr lang="fa-IR" altLang="en-US" sz="2800" dirty="0" smtClean="0">
                <a:cs typeface="Zar" pitchFamily="2" charset="-78"/>
              </a:rPr>
              <a:t>.</a:t>
            </a:r>
          </a:p>
          <a:p>
            <a:pPr lvl="1">
              <a:lnSpc>
                <a:spcPct val="90000"/>
              </a:lnSpc>
            </a:pPr>
            <a:r>
              <a:rPr lang="fa-IR" altLang="en-US" sz="3200" dirty="0">
                <a:cs typeface="Zar" pitchFamily="2" charset="-78"/>
              </a:rPr>
              <a:t>به منابع (مختلفي) نياز دارد.</a:t>
            </a:r>
          </a:p>
          <a:p>
            <a:pPr lvl="1">
              <a:lnSpc>
                <a:spcPct val="90000"/>
              </a:lnSpc>
            </a:pPr>
            <a:r>
              <a:rPr lang="fa-IR" altLang="en-US" sz="3200" dirty="0">
                <a:cs typeface="Zar" pitchFamily="2" charset="-78"/>
              </a:rPr>
              <a:t>بايستي يک پشتيبان-حامی (</a:t>
            </a:r>
            <a:r>
              <a:rPr lang="en-US" altLang="en-US" sz="2400" i="1" dirty="0">
                <a:solidFill>
                  <a:srgbClr val="FF33CC"/>
                </a:solidFill>
                <a:cs typeface="Zar" pitchFamily="2" charset="-78"/>
              </a:rPr>
              <a:t>Sponsor</a:t>
            </a:r>
            <a:r>
              <a:rPr lang="fa-IR" altLang="en-US" sz="3200" dirty="0">
                <a:cs typeface="Zar" pitchFamily="2" charset="-78"/>
              </a:rPr>
              <a:t>) و يا مشتري (</a:t>
            </a:r>
            <a:r>
              <a:rPr lang="en-US" altLang="en-US" sz="2400" i="1" dirty="0">
                <a:solidFill>
                  <a:srgbClr val="FF33CC"/>
                </a:solidFill>
                <a:cs typeface="Zar" pitchFamily="2" charset="-78"/>
              </a:rPr>
              <a:t>Customer</a:t>
            </a:r>
            <a:r>
              <a:rPr lang="fa-IR" altLang="en-US" sz="3200" dirty="0">
                <a:cs typeface="Zar" pitchFamily="2" charset="-78"/>
              </a:rPr>
              <a:t>) اصلي داشته باشد.</a:t>
            </a:r>
          </a:p>
          <a:p>
            <a:pPr lvl="1">
              <a:lnSpc>
                <a:spcPct val="90000"/>
              </a:lnSpc>
            </a:pPr>
            <a:r>
              <a:rPr lang="fa-IR" altLang="en-US" sz="3200" dirty="0">
                <a:cs typeface="Zar" pitchFamily="2" charset="-78"/>
              </a:rPr>
              <a:t>عدم قطعيت (</a:t>
            </a:r>
            <a:r>
              <a:rPr lang="en-US" altLang="en-US" sz="2400" i="1" dirty="0">
                <a:solidFill>
                  <a:srgbClr val="FF33CC"/>
                </a:solidFill>
                <a:cs typeface="Zar" pitchFamily="2" charset="-78"/>
              </a:rPr>
              <a:t>U</a:t>
            </a:r>
            <a:r>
              <a:rPr lang="en-US" altLang="en-US" sz="2000" i="1" dirty="0">
                <a:solidFill>
                  <a:srgbClr val="FF33CC"/>
                </a:solidFill>
                <a:cs typeface="Zar" pitchFamily="2" charset="-78"/>
              </a:rPr>
              <a:t>ncertainty</a:t>
            </a:r>
            <a:r>
              <a:rPr lang="fa-IR" altLang="en-US" sz="3200" dirty="0">
                <a:cs typeface="Zar" pitchFamily="2" charset="-78"/>
              </a:rPr>
              <a:t>) دارد.</a:t>
            </a:r>
          </a:p>
          <a:p>
            <a:pPr lvl="2"/>
            <a:endParaRPr lang="fa-IR" altLang="en-US" sz="2800" dirty="0">
              <a:cs typeface="Zar" pitchFamily="2" charset="-78"/>
            </a:endParaRP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7</a:t>
            </a:fld>
            <a:endParaRPr lang="en-US"/>
          </a:p>
        </p:txBody>
      </p:sp>
    </p:spTree>
    <p:extLst>
      <p:ext uri="{BB962C8B-B14F-4D97-AF65-F5344CB8AC3E}">
        <p14:creationId xmlns:p14="http://schemas.microsoft.com/office/powerpoint/2010/main" val="29667833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چهار سبک رهبری</a:t>
            </a:r>
            <a:endParaRPr lang="en-US" dirty="0"/>
          </a:p>
        </p:txBody>
      </p:sp>
      <p:sp>
        <p:nvSpPr>
          <p:cNvPr id="3" name="Content Placeholder 2"/>
          <p:cNvSpPr>
            <a:spLocks noGrp="1"/>
          </p:cNvSpPr>
          <p:nvPr>
            <p:ph idx="1"/>
          </p:nvPr>
        </p:nvSpPr>
        <p:spPr/>
        <p:txBody>
          <a:bodyPr/>
          <a:lstStyle/>
          <a:p>
            <a:r>
              <a:rPr lang="fa-IR" sz="3200" dirty="0" smtClean="0"/>
              <a:t>آزادی مطلق</a:t>
            </a:r>
          </a:p>
          <a:p>
            <a:r>
              <a:rPr lang="fa-IR" sz="3200" dirty="0" smtClean="0"/>
              <a:t>دموکراتیک</a:t>
            </a:r>
          </a:p>
          <a:p>
            <a:r>
              <a:rPr lang="fa-IR" sz="3200" dirty="0" smtClean="0"/>
              <a:t>استبدادی</a:t>
            </a:r>
          </a:p>
          <a:p>
            <a:r>
              <a:rPr lang="fa-IR" sz="3200" dirty="0" smtClean="0"/>
              <a:t>بوروکراتیک</a:t>
            </a:r>
          </a:p>
          <a:p>
            <a:endParaRPr lang="fa-IR" dirty="0"/>
          </a:p>
          <a:p>
            <a:endParaRPr lang="fa-IR" dirty="0" smtClean="0"/>
          </a:p>
          <a:p>
            <a:r>
              <a:rPr lang="fa-IR" dirty="0" smtClean="0"/>
              <a:t>بسته به مرحله چرخه حیات و سبک تیم پروژه، از سبک های فوق در زمانهای مختلف استفاده می شود. مثلا: آزادی مطلق در امکانسنجی، دموکراتیک در طراحی، استبدادی در اجرا، بوروکراتیک در اختتام (منبع: مدیریت پروژه محور، ترنر)</a:t>
            </a:r>
            <a:endParaRPr lang="en-US"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70</a:t>
            </a:fld>
            <a:endParaRPr lang="en-US"/>
          </a:p>
        </p:txBody>
      </p:sp>
    </p:spTree>
    <p:extLst>
      <p:ext uri="{BB962C8B-B14F-4D97-AF65-F5344CB8AC3E}">
        <p14:creationId xmlns:p14="http://schemas.microsoft.com/office/powerpoint/2010/main" val="1843633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سطوح سازمانی پروژه ها</a:t>
            </a:r>
            <a:endParaRPr lang="en-US" dirty="0"/>
          </a:p>
        </p:txBody>
      </p:sp>
      <p:sp>
        <p:nvSpPr>
          <p:cNvPr id="3" name="Content Placeholder 2"/>
          <p:cNvSpPr>
            <a:spLocks noGrp="1"/>
          </p:cNvSpPr>
          <p:nvPr>
            <p:ph idx="1"/>
          </p:nvPr>
        </p:nvSpPr>
        <p:spPr/>
        <p:txBody>
          <a:bodyPr>
            <a:normAutofit/>
          </a:bodyPr>
          <a:lstStyle/>
          <a:p>
            <a:r>
              <a:rPr lang="fa-IR" sz="4800" b="1" dirty="0" smtClean="0"/>
              <a:t>سطح استراتژیک: </a:t>
            </a:r>
            <a:r>
              <a:rPr lang="fa-IR" sz="4800" dirty="0" smtClean="0"/>
              <a:t>توافق روی رابطه پروژه و سازمان مادر</a:t>
            </a:r>
          </a:p>
          <a:p>
            <a:r>
              <a:rPr lang="fa-IR" sz="4800" b="1" dirty="0" smtClean="0"/>
              <a:t>سطح تاکتیکی: </a:t>
            </a:r>
            <a:r>
              <a:rPr lang="fa-IR" sz="4800" dirty="0" smtClean="0"/>
              <a:t>توافق روی چگونگی همکاری تیم پروژه</a:t>
            </a:r>
            <a:endParaRPr lang="en-US" sz="48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71</a:t>
            </a:fld>
            <a:endParaRPr lang="en-US"/>
          </a:p>
        </p:txBody>
      </p:sp>
    </p:spTree>
    <p:extLst>
      <p:ext uri="{BB962C8B-B14F-4D97-AF65-F5344CB8AC3E}">
        <p14:creationId xmlns:p14="http://schemas.microsoft.com/office/powerpoint/2010/main" val="2523323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72</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نهادهای مرتبط با مدیریت پروژه</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30582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موسسه </a:t>
            </a:r>
            <a:r>
              <a:rPr lang="en-US" dirty="0" smtClean="0"/>
              <a:t>PMI</a:t>
            </a:r>
            <a:endParaRPr lang="en-US" dirty="0"/>
          </a:p>
        </p:txBody>
      </p:sp>
      <p:sp>
        <p:nvSpPr>
          <p:cNvPr id="3" name="Content Placeholder 2"/>
          <p:cNvSpPr>
            <a:spLocks noGrp="1"/>
          </p:cNvSpPr>
          <p:nvPr>
            <p:ph idx="1"/>
          </p:nvPr>
        </p:nvSpPr>
        <p:spPr/>
        <p:txBody>
          <a:bodyPr>
            <a:normAutofit/>
          </a:bodyPr>
          <a:lstStyle/>
          <a:p>
            <a:r>
              <a:rPr lang="fa-IR" sz="2400" dirty="0" smtClean="0"/>
              <a:t>مؤسسه </a:t>
            </a:r>
            <a:r>
              <a:rPr lang="fa-IR" sz="2400" dirty="0"/>
              <a:t>مدیریت پروژه آمریکا یک سازمان غیرانتفاعی آمریکایی است که در زمینه برگزاری کنفرانسها، صدور مدارک، انتشار مطلب، مقاله و استانداردهای رشته مدیریت پروژه فعالیت می‌کند</a:t>
            </a:r>
            <a:endParaRPr lang="en-US" sz="2400" dirty="0"/>
          </a:p>
          <a:p>
            <a:r>
              <a:rPr lang="fa-IR" sz="2400" dirty="0" smtClean="0"/>
              <a:t>از </a:t>
            </a:r>
            <a:r>
              <a:rPr lang="fa-IR" sz="2400" dirty="0"/>
              <a:t>دهه شصت میلادی مدیریت پروژه در صنایع هوافضا، عمران و دفاع به کار گرفته شد. مؤسسه مدیریت پروژه در اواخر همین دهه با شرکت افرادی از همین رشته‌ها و در ماه اکتبر سال ۱۹۶۹ میلادی در مؤسسه فناوری جورجیا تشکیل شد. تلاشهای این مؤسسه در دهه هشتاد میلادی جهت استانداردسازی روش‌ها و فرایندهای مدیریت پروژه به تولد پم‌باک انجامید</a:t>
            </a:r>
            <a:r>
              <a:rPr lang="fa-IR" sz="2400" dirty="0" smtClean="0"/>
              <a:t>.</a:t>
            </a:r>
            <a:endParaRPr lang="en-US" sz="2400" dirty="0" smtClean="0"/>
          </a:p>
          <a:p>
            <a:r>
              <a:rPr lang="fa-IR" sz="2400" dirty="0" smtClean="0"/>
              <a:t>در </a:t>
            </a:r>
            <a:r>
              <a:rPr lang="fa-IR" sz="2400" dirty="0"/>
              <a:t>سال ۱۹۸۷ اولین نسخه از استاندارد پم‌باک را ارائه کرد. این استاندارد در سال ۱۹۹۶ به صورت رسمی چاپ و منتشر شد و در سال ۱۹۹۹ مورد تأیید سازمان ملی استاندارد آمریکا </a:t>
            </a:r>
            <a:r>
              <a:rPr lang="en-US" sz="2400" dirty="0"/>
              <a:t>ANSI </a:t>
            </a:r>
            <a:r>
              <a:rPr lang="fa-IR" sz="2400" dirty="0"/>
              <a:t>قرار گرفت</a:t>
            </a:r>
            <a:r>
              <a:rPr lang="fa-IR" sz="2400" dirty="0" smtClean="0"/>
              <a:t>.</a:t>
            </a:r>
            <a:endParaRPr lang="en-US" sz="2400" dirty="0" smtClean="0"/>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6" name="Slide Number Placeholder 5"/>
          <p:cNvSpPr>
            <a:spLocks noGrp="1"/>
          </p:cNvSpPr>
          <p:nvPr>
            <p:ph type="sldNum" sz="quarter" idx="12"/>
          </p:nvPr>
        </p:nvSpPr>
        <p:spPr/>
        <p:txBody>
          <a:bodyPr/>
          <a:lstStyle/>
          <a:p>
            <a:fld id="{4DDE7137-06C8-46CC-9FB6-70E74B847ABC}" type="slidenum">
              <a:rPr lang="en-US" smtClean="0"/>
              <a:t>73</a:t>
            </a:fld>
            <a:endParaRPr lang="en-US"/>
          </a:p>
        </p:txBody>
      </p:sp>
    </p:spTree>
    <p:extLst>
      <p:ext uri="{BB962C8B-B14F-4D97-AF65-F5344CB8AC3E}">
        <p14:creationId xmlns:p14="http://schemas.microsoft.com/office/powerpoint/2010/main" val="21895209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سایر موسسات</a:t>
            </a:r>
            <a:r>
              <a:rPr lang="fa-IR" dirty="0"/>
              <a:t> </a:t>
            </a:r>
            <a:r>
              <a:rPr lang="fa-IR" dirty="0" smtClean="0"/>
              <a:t>و نهادهای مرتبط با مدیریت پروژه</a:t>
            </a:r>
            <a:endParaRPr lang="en-US" dirty="0"/>
          </a:p>
        </p:txBody>
      </p:sp>
      <p:sp>
        <p:nvSpPr>
          <p:cNvPr id="3" name="Content Placeholder 2"/>
          <p:cNvSpPr>
            <a:spLocks noGrp="1"/>
          </p:cNvSpPr>
          <p:nvPr>
            <p:ph idx="1"/>
          </p:nvPr>
        </p:nvSpPr>
        <p:spPr/>
        <p:txBody>
          <a:bodyPr>
            <a:normAutofit/>
          </a:bodyPr>
          <a:lstStyle/>
          <a:p>
            <a:r>
              <a:rPr lang="fa-IR" sz="2800" dirty="0"/>
              <a:t>انجمن بین المللی مدیریت پروژه </a:t>
            </a:r>
            <a:r>
              <a:rPr lang="en-US" sz="2800" dirty="0"/>
              <a:t>(</a:t>
            </a:r>
            <a:r>
              <a:rPr lang="en-US" sz="2800" dirty="0" smtClean="0"/>
              <a:t>IPMA</a:t>
            </a:r>
            <a:endParaRPr lang="fa-IR" sz="2800" dirty="0" smtClean="0"/>
          </a:p>
          <a:p>
            <a:r>
              <a:rPr lang="fa-IR" sz="2800" dirty="0"/>
              <a:t>مركز مطالعات مديريت پروژه انگلستان </a:t>
            </a:r>
            <a:r>
              <a:rPr lang="en-US" sz="2800" dirty="0"/>
              <a:t>(</a:t>
            </a:r>
            <a:r>
              <a:rPr lang="en-US" sz="2800" dirty="0" smtClean="0"/>
              <a:t>UMIST</a:t>
            </a:r>
            <a:endParaRPr lang="fa-IR" sz="2800" dirty="0" smtClean="0"/>
          </a:p>
          <a:p>
            <a:r>
              <a:rPr lang="en-US" sz="2800" dirty="0"/>
              <a:t>British </a:t>
            </a:r>
            <a:r>
              <a:rPr lang="en-US" sz="2800" dirty="0" smtClean="0"/>
              <a:t>Standard</a:t>
            </a:r>
            <a:endParaRPr lang="fa-IR" sz="2800" dirty="0" smtClean="0"/>
          </a:p>
          <a:p>
            <a:r>
              <a:rPr lang="fa-IR" sz="2800" dirty="0"/>
              <a:t>انجمن پيشرفت مهندسي ژاپن </a:t>
            </a:r>
            <a:r>
              <a:rPr lang="en-US" sz="2800" dirty="0"/>
              <a:t>(</a:t>
            </a:r>
            <a:r>
              <a:rPr lang="en-US" sz="2800" dirty="0" smtClean="0"/>
              <a:t>ENAA</a:t>
            </a:r>
            <a:endParaRPr lang="fa-IR" sz="2800" dirty="0" smtClean="0"/>
          </a:p>
          <a:p>
            <a:r>
              <a:rPr lang="en-US" sz="2800" dirty="0" smtClean="0"/>
              <a:t>Management Forum</a:t>
            </a:r>
            <a:r>
              <a:rPr lang="fa-IR" sz="2800" dirty="0" smtClean="0"/>
              <a:t> </a:t>
            </a:r>
            <a:r>
              <a:rPr lang="en-US" sz="2800" dirty="0"/>
              <a:t>Japanese Project</a:t>
            </a:r>
            <a:r>
              <a:rPr lang="fa-IR" sz="2800" dirty="0"/>
              <a:t> </a:t>
            </a:r>
            <a:endParaRPr lang="fa-IR" sz="2800" dirty="0" smtClean="0"/>
          </a:p>
          <a:p>
            <a:r>
              <a:rPr lang="fa-IR" sz="2800" dirty="0" smtClean="0"/>
              <a:t>انجمن مدیریت پروژه ایران</a:t>
            </a:r>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74</a:t>
            </a:fld>
            <a:endParaRPr lang="en-US"/>
          </a:p>
        </p:txBody>
      </p:sp>
    </p:spTree>
    <p:extLst>
      <p:ext uri="{BB962C8B-B14F-4D97-AF65-F5344CB8AC3E}">
        <p14:creationId xmlns:p14="http://schemas.microsoft.com/office/powerpoint/2010/main" val="3114388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75</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گواهینامه های مدیریت پروژه</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75186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6266" y="2607076"/>
            <a:ext cx="8851900" cy="3539430"/>
          </a:xfrm>
          <a:prstGeom prst="rect">
            <a:avLst/>
          </a:prstGeom>
          <a:noFill/>
        </p:spPr>
        <p:txBody>
          <a:bodyPr wrap="square" rtlCol="0">
            <a:spAutoFit/>
          </a:bodyPr>
          <a:lstStyle>
            <a:defPPr>
              <a:defRPr lang="en-US"/>
            </a:defPPr>
            <a:lvl1pPr algn="just" rtl="1">
              <a:defRPr sz="2800">
                <a:cs typeface="B Koodak" panose="00000700000000000000" pitchFamily="2" charset="-78"/>
              </a:defRPr>
            </a:lvl1pPr>
          </a:lstStyle>
          <a:p>
            <a:pPr rtl="0"/>
            <a:r>
              <a:rPr lang="en-US" dirty="0" smtClean="0"/>
              <a:t>Project </a:t>
            </a:r>
            <a:r>
              <a:rPr lang="en-US" dirty="0"/>
              <a:t>Management Professional - PMP</a:t>
            </a:r>
          </a:p>
          <a:p>
            <a:pPr rtl="0"/>
            <a:r>
              <a:rPr lang="en-US" dirty="0"/>
              <a:t>Program Management Professional - </a:t>
            </a:r>
            <a:r>
              <a:rPr lang="en-US" dirty="0" err="1"/>
              <a:t>PgMP</a:t>
            </a:r>
            <a:endParaRPr lang="en-US" dirty="0"/>
          </a:p>
          <a:p>
            <a:pPr rtl="0"/>
            <a:r>
              <a:rPr lang="en-US" dirty="0"/>
              <a:t>Portfolio Management Professional - </a:t>
            </a:r>
            <a:r>
              <a:rPr lang="en-US" dirty="0" err="1"/>
              <a:t>PfMP</a:t>
            </a:r>
            <a:endParaRPr lang="en-US" dirty="0"/>
          </a:p>
          <a:p>
            <a:pPr rtl="0"/>
            <a:r>
              <a:rPr lang="en-US" dirty="0"/>
              <a:t>Certified Associate in Project Management - CAPM</a:t>
            </a:r>
          </a:p>
          <a:p>
            <a:pPr rtl="0"/>
            <a:r>
              <a:rPr lang="en-US" dirty="0"/>
              <a:t>PMI Professional in Business Analysis - PMI-PBA</a:t>
            </a:r>
          </a:p>
          <a:p>
            <a:pPr rtl="0"/>
            <a:r>
              <a:rPr lang="en-US" dirty="0"/>
              <a:t>PMI Agile Certified Practitioner - PMI-ACP</a:t>
            </a:r>
          </a:p>
          <a:p>
            <a:pPr rtl="0"/>
            <a:r>
              <a:rPr lang="en-US" dirty="0"/>
              <a:t>PMI Risk Management Professional - PMI-RMP</a:t>
            </a:r>
          </a:p>
          <a:p>
            <a:pPr rtl="0"/>
            <a:r>
              <a:rPr lang="en-US" dirty="0"/>
              <a:t>PMI Scheduling Professional - PMI-SP</a:t>
            </a:r>
          </a:p>
        </p:txBody>
      </p:sp>
      <p:sp>
        <p:nvSpPr>
          <p:cNvPr id="2" name="Title 1"/>
          <p:cNvSpPr>
            <a:spLocks noGrp="1"/>
          </p:cNvSpPr>
          <p:nvPr>
            <p:ph type="title"/>
          </p:nvPr>
        </p:nvSpPr>
        <p:spPr/>
        <p:txBody>
          <a:bodyPr>
            <a:normAutofit/>
          </a:bodyPr>
          <a:lstStyle/>
          <a:p>
            <a:r>
              <a:rPr lang="fa-IR" dirty="0"/>
              <a:t>مدارک حرفه‌ای مؤسسه مدیریت </a:t>
            </a:r>
            <a:r>
              <a:rPr lang="fa-IR" dirty="0" smtClean="0"/>
              <a:t>پروژه</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6" name="Slide Number Placeholder 5"/>
          <p:cNvSpPr>
            <a:spLocks noGrp="1"/>
          </p:cNvSpPr>
          <p:nvPr>
            <p:ph type="sldNum" sz="quarter" idx="12"/>
          </p:nvPr>
        </p:nvSpPr>
        <p:spPr/>
        <p:txBody>
          <a:bodyPr/>
          <a:lstStyle/>
          <a:p>
            <a:fld id="{4DDE7137-06C8-46CC-9FB6-70E74B847ABC}" type="slidenum">
              <a:rPr lang="en-US" smtClean="0"/>
              <a:t>76</a:t>
            </a:fld>
            <a:endParaRPr lang="en-US"/>
          </a:p>
        </p:txBody>
      </p:sp>
    </p:spTree>
    <p:extLst>
      <p:ext uri="{BB962C8B-B14F-4D97-AF65-F5344CB8AC3E}">
        <p14:creationId xmlns:p14="http://schemas.microsoft.com/office/powerpoint/2010/main" val="2211295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سطوح گواهینامه </a:t>
            </a:r>
            <a:r>
              <a:rPr lang="en-US" dirty="0" smtClean="0"/>
              <a:t>IPMA </a:t>
            </a:r>
            <a:endParaRPr lang="en-US" dirty="0"/>
          </a:p>
        </p:txBody>
      </p:sp>
      <p:sp>
        <p:nvSpPr>
          <p:cNvPr id="3" name="Content Placeholder 2"/>
          <p:cNvSpPr>
            <a:spLocks noGrp="1"/>
          </p:cNvSpPr>
          <p:nvPr>
            <p:ph idx="1"/>
          </p:nvPr>
        </p:nvSpPr>
        <p:spPr>
          <a:xfrm>
            <a:off x="3635566" y="2178121"/>
            <a:ext cx="8068705" cy="4397340"/>
          </a:xfrm>
        </p:spPr>
        <p:txBody>
          <a:bodyPr>
            <a:normAutofit fontScale="92500" lnSpcReduction="20000"/>
          </a:bodyPr>
          <a:lstStyle/>
          <a:p>
            <a:r>
              <a:rPr lang="fa-IR" sz="2800" dirty="0"/>
              <a:t>سطح </a:t>
            </a:r>
            <a:r>
              <a:rPr lang="en-US" sz="2800" dirty="0"/>
              <a:t>A</a:t>
            </a:r>
            <a:r>
              <a:rPr lang="fa-IR" sz="2800" dirty="0"/>
              <a:t>: راهبر پروژه­ها- بدین معنی که فرد قادر است تا با توجه به منابع، متدولوژی­ها و ابزارهایی که در اختیار دارد به راهبری یک طرح یا سبدی از پروژه­ها بپردازد.</a:t>
            </a:r>
            <a:endParaRPr lang="en-US" sz="2800" dirty="0"/>
          </a:p>
          <a:p>
            <a:r>
              <a:rPr lang="fa-IR" sz="2800" dirty="0"/>
              <a:t>سطح</a:t>
            </a:r>
            <a:r>
              <a:rPr lang="en-US" sz="2800" dirty="0"/>
              <a:t>B</a:t>
            </a:r>
            <a:r>
              <a:rPr lang="fa-IR" sz="2800" dirty="0"/>
              <a:t>: مدیر ارشد پروژه- بدین معنی که فرد قادر است یک پروژه پیچیده را مدیریت نماید.</a:t>
            </a:r>
            <a:endParaRPr lang="en-US" sz="2800" dirty="0"/>
          </a:p>
          <a:p>
            <a:r>
              <a:rPr lang="fa-IR" sz="2800" dirty="0"/>
              <a:t>سطح </a:t>
            </a:r>
            <a:r>
              <a:rPr lang="en-US" sz="2800" dirty="0"/>
              <a:t>C</a:t>
            </a:r>
            <a:r>
              <a:rPr lang="fa-IR" sz="2800" dirty="0"/>
              <a:t>: مدیر پروژه- بدین معنی که فرد قادر است، یک پروژه با پیچیدگی کم را مدیریت کند. یعنی علاوه بر به کارگیری دانش مدیریت پروژه از تجربه مناسب با این سطح نیز برخوردار می­باشد.</a:t>
            </a:r>
            <a:endParaRPr lang="en-US" sz="2800" dirty="0"/>
          </a:p>
          <a:p>
            <a:r>
              <a:rPr lang="fa-IR" sz="2800" dirty="0"/>
              <a:t>سطح </a:t>
            </a:r>
            <a:r>
              <a:rPr lang="en-US" sz="2800" dirty="0"/>
              <a:t>D</a:t>
            </a:r>
            <a:r>
              <a:rPr lang="fa-IR" sz="2800" dirty="0"/>
              <a:t>: دستیار مدیر پروژه- بدین معنی که فرد از دانش مدیریت پروژه برخوردار است و توانایی به کارگیری آن را دارد.</a:t>
            </a:r>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77</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03484"/>
            <a:ext cx="3635566" cy="4403303"/>
          </a:xfrm>
          <a:prstGeom prst="rect">
            <a:avLst/>
          </a:prstGeom>
        </p:spPr>
      </p:pic>
    </p:spTree>
    <p:extLst>
      <p:ext uri="{BB962C8B-B14F-4D97-AF65-F5344CB8AC3E}">
        <p14:creationId xmlns:p14="http://schemas.microsoft.com/office/powerpoint/2010/main" val="658531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a:p>
        </p:txBody>
      </p:sp>
      <p:sp>
        <p:nvSpPr>
          <p:cNvPr id="3" name="Slide Number Placeholder 2"/>
          <p:cNvSpPr>
            <a:spLocks noGrp="1"/>
          </p:cNvSpPr>
          <p:nvPr>
            <p:ph type="sldNum" sz="quarter" idx="12"/>
          </p:nvPr>
        </p:nvSpPr>
        <p:spPr/>
        <p:txBody>
          <a:bodyPr/>
          <a:lstStyle/>
          <a:p>
            <a:fld id="{4DDE7137-06C8-46CC-9FB6-70E74B847ABC}" type="slidenum">
              <a:rPr lang="en-US" smtClean="0"/>
              <a:t>78</a:t>
            </a:fld>
            <a:endParaRPr lang="en-US"/>
          </a:p>
        </p:txBody>
      </p:sp>
      <p:sp>
        <p:nvSpPr>
          <p:cNvPr id="4" name="Title 3"/>
          <p:cNvSpPr>
            <a:spLocks noGrp="1"/>
          </p:cNvSpPr>
          <p:nvPr>
            <p:ph type="title"/>
          </p:nvPr>
        </p:nvSpPr>
        <p:spPr/>
        <p:txBody>
          <a:bodyPr/>
          <a:lstStyle/>
          <a:p>
            <a:r>
              <a:rPr lang="fa-IR" dirty="0" smtClean="0">
                <a:cs typeface="B Titr" panose="00000700000000000000" pitchFamily="2" charset="-78"/>
              </a:rPr>
              <a:t>نتیجه گیری و تحلیل</a:t>
            </a:r>
            <a:endParaRPr lang="en-US" dirty="0">
              <a:cs typeface="B Titr" panose="000007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0790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سوال</a:t>
            </a:r>
            <a:endParaRPr lang="en-US" dirty="0"/>
          </a:p>
        </p:txBody>
      </p:sp>
      <p:sp>
        <p:nvSpPr>
          <p:cNvPr id="3" name="Content Placeholder 2"/>
          <p:cNvSpPr>
            <a:spLocks noGrp="1"/>
          </p:cNvSpPr>
          <p:nvPr>
            <p:ph idx="1"/>
          </p:nvPr>
        </p:nvSpPr>
        <p:spPr/>
        <p:txBody>
          <a:bodyPr>
            <a:normAutofit fontScale="85000" lnSpcReduction="20000"/>
          </a:bodyPr>
          <a:lstStyle/>
          <a:p>
            <a:r>
              <a:rPr lang="fa-IR" sz="3200" dirty="0" smtClean="0"/>
              <a:t>آینده پروژه و مدیریت پروژه به کدام سمت می رود؟</a:t>
            </a:r>
          </a:p>
          <a:p>
            <a:r>
              <a:rPr lang="fa-IR" sz="3200" dirty="0" smtClean="0"/>
              <a:t>تغییرات مفهوم پروژه در آینده چه خواهند بود؟</a:t>
            </a:r>
          </a:p>
          <a:p>
            <a:r>
              <a:rPr lang="fa-IR" sz="3200" dirty="0" smtClean="0"/>
              <a:t>نقش انقلاب صنعتی چهارم (اینترنت اشیا، هوش مصنوعی، اطلاعات ابری) در مدیریت پروژه های آینده چیست؟</a:t>
            </a:r>
          </a:p>
          <a:p>
            <a:r>
              <a:rPr lang="fa-IR" sz="3200" dirty="0" smtClean="0"/>
              <a:t>مدیریت پروژه چابک و جایگاه آن چگونه خواهد بود؟</a:t>
            </a:r>
          </a:p>
          <a:p>
            <a:r>
              <a:rPr lang="fa-IR" sz="3200" dirty="0" smtClean="0"/>
              <a:t>معیارهای موفقیت مدیریت پروژه های ساختمانی چیست؟</a:t>
            </a:r>
          </a:p>
          <a:p>
            <a:r>
              <a:rPr lang="fa-IR" sz="3200" dirty="0" smtClean="0"/>
              <a:t>میزان بلوغ مدیریت پروژه ایران را چگونه ارزیابی می کنید؟</a:t>
            </a:r>
          </a:p>
          <a:p>
            <a:r>
              <a:rPr lang="fa-IR" sz="3200" dirty="0" smtClean="0"/>
              <a:t>آینده کسب و کارها و شغل های مرتبط با مدیریت پروژه چگونه خواهد بود؟</a:t>
            </a:r>
          </a:p>
          <a:p>
            <a:r>
              <a:rPr lang="fa-IR" sz="3200" dirty="0" smtClean="0"/>
              <a:t>آینده پژوهش های مدیریت پروژه چه خواهد بود؟</a:t>
            </a:r>
            <a:endParaRPr lang="en-US" sz="3200" dirty="0"/>
          </a:p>
        </p:txBody>
      </p:sp>
      <p:sp>
        <p:nvSpPr>
          <p:cNvPr id="4" name="Footer Placeholder 3"/>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5" name="Slide Number Placeholder 4"/>
          <p:cNvSpPr>
            <a:spLocks noGrp="1"/>
          </p:cNvSpPr>
          <p:nvPr>
            <p:ph type="sldNum" sz="quarter" idx="12"/>
          </p:nvPr>
        </p:nvSpPr>
        <p:spPr/>
        <p:txBody>
          <a:bodyPr/>
          <a:lstStyle/>
          <a:p>
            <a:fld id="{4DDE7137-06C8-46CC-9FB6-70E74B847ABC}" type="slidenum">
              <a:rPr lang="en-US" smtClean="0"/>
              <a:t>79</a:t>
            </a:fld>
            <a:endParaRPr lang="en-US"/>
          </a:p>
        </p:txBody>
      </p:sp>
    </p:spTree>
    <p:extLst>
      <p:ext uri="{BB962C8B-B14F-4D97-AF65-F5344CB8AC3E}">
        <p14:creationId xmlns:p14="http://schemas.microsoft.com/office/powerpoint/2010/main" val="178876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ای از پروژه های مختلف</a:t>
            </a:r>
            <a:endParaRPr lang="en-US" dirty="0"/>
          </a:p>
        </p:txBody>
      </p:sp>
      <p:sp>
        <p:nvSpPr>
          <p:cNvPr id="3" name="Content Placeholder 2"/>
          <p:cNvSpPr>
            <a:spLocks noGrp="1"/>
          </p:cNvSpPr>
          <p:nvPr>
            <p:ph idx="1"/>
          </p:nvPr>
        </p:nvSpPr>
        <p:spPr/>
        <p:txBody>
          <a:bodyPr/>
          <a:lstStyle/>
          <a:p>
            <a:r>
              <a:rPr lang="fa-IR" dirty="0" smtClean="0"/>
              <a:t>(برگرفته از استاندارد </a:t>
            </a:r>
            <a:r>
              <a:rPr lang="en-US" sz="2400" dirty="0"/>
              <a:t>PMBOK</a:t>
            </a:r>
            <a:r>
              <a:rPr lang="fa-IR" dirty="0" smtClean="0"/>
              <a:t>)</a:t>
            </a:r>
          </a:p>
          <a:p>
            <a:endParaRPr lang="fa-IR" dirty="0" smtClean="0"/>
          </a:p>
          <a:p>
            <a:pPr lvl="1"/>
            <a:r>
              <a:rPr lang="fa-IR" dirty="0" smtClean="0"/>
              <a:t>توسعه محصول یا خدمت</a:t>
            </a:r>
          </a:p>
          <a:p>
            <a:pPr lvl="1"/>
            <a:r>
              <a:rPr lang="fa-IR" dirty="0" smtClean="0"/>
              <a:t>ایجاد تغییر موثر در ساختار، فرایند، پرسنل و روش کاری یک سازمان</a:t>
            </a:r>
          </a:p>
          <a:p>
            <a:pPr lvl="1"/>
            <a:r>
              <a:rPr lang="fa-IR" dirty="0" smtClean="0"/>
              <a:t>تهیه یک برنامه نرم افزاری</a:t>
            </a:r>
          </a:p>
          <a:p>
            <a:pPr lvl="1"/>
            <a:r>
              <a:rPr lang="fa-IR" dirty="0" smtClean="0"/>
              <a:t>انجام یک تحقیق علمی در حوزه های مختلف</a:t>
            </a:r>
          </a:p>
          <a:p>
            <a:pPr lvl="1"/>
            <a:r>
              <a:rPr lang="fa-IR" dirty="0" smtClean="0"/>
              <a:t>ساخت یک ساختمان، کارخانه صنعتی، سازه های زیربنایی و...</a:t>
            </a:r>
          </a:p>
          <a:p>
            <a:pPr lvl="1"/>
            <a:r>
              <a:rPr lang="fa-IR" dirty="0" smtClean="0"/>
              <a:t>ایجاد، توسعه و یا بهبود یک تجارت </a:t>
            </a:r>
          </a:p>
          <a:p>
            <a:pPr lvl="1"/>
            <a:endParaRPr lang="en-US" dirty="0"/>
          </a:p>
        </p:txBody>
      </p:sp>
      <p:sp>
        <p:nvSpPr>
          <p:cNvPr id="4" name="Slide Number Placeholder 3"/>
          <p:cNvSpPr>
            <a:spLocks noGrp="1"/>
          </p:cNvSpPr>
          <p:nvPr>
            <p:ph type="sldNum" sz="quarter" idx="12"/>
          </p:nvPr>
        </p:nvSpPr>
        <p:spPr/>
        <p:txBody>
          <a:bodyPr/>
          <a:lstStyle/>
          <a:p>
            <a:pPr>
              <a:defRPr/>
            </a:pPr>
            <a:fld id="{4D889757-58B2-44E9-8F8B-ABC688B746AF}" type="slidenum">
              <a:rPr lang="en-US" smtClean="0"/>
              <a:pPr>
                <a:defRPr/>
              </a:pPr>
              <a:t>8</a:t>
            </a:fld>
            <a:endParaRPr lang="en-US"/>
          </a:p>
        </p:txBody>
      </p:sp>
      <p:sp>
        <p:nvSpPr>
          <p:cNvPr id="5" name="Footer Placeholder 4"/>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Tree>
    <p:extLst>
      <p:ext uri="{BB962C8B-B14F-4D97-AF65-F5344CB8AC3E}">
        <p14:creationId xmlns:p14="http://schemas.microsoft.com/office/powerpoint/2010/main" val="429268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2286000" y="152400"/>
            <a:ext cx="7696200" cy="914400"/>
          </a:xfrm>
        </p:spPr>
        <p:txBody>
          <a:bodyPr/>
          <a:lstStyle/>
          <a:p>
            <a:r>
              <a:rPr lang="fa-IR" altLang="en-US" dirty="0"/>
              <a:t>تنوع پروژه ها</a:t>
            </a:r>
            <a:endParaRPr lang="en-US" altLang="en-US" dirty="0"/>
          </a:p>
        </p:txBody>
      </p:sp>
      <p:sp>
        <p:nvSpPr>
          <p:cNvPr id="670723" name="Rectangle 3"/>
          <p:cNvSpPr>
            <a:spLocks noGrp="1" noChangeArrowheads="1"/>
          </p:cNvSpPr>
          <p:nvPr>
            <p:ph type="body" idx="1"/>
          </p:nvPr>
        </p:nvSpPr>
        <p:spPr>
          <a:xfrm>
            <a:off x="289652" y="2140372"/>
            <a:ext cx="11688896" cy="4943475"/>
          </a:xfrm>
        </p:spPr>
        <p:txBody>
          <a:bodyPr>
            <a:normAutofit/>
          </a:bodyPr>
          <a:lstStyle/>
          <a:p>
            <a:pPr lvl="1"/>
            <a:r>
              <a:rPr lang="fa-IR" altLang="en-US" sz="3200" dirty="0" smtClean="0">
                <a:cs typeface="Zar" pitchFamily="2" charset="-78"/>
              </a:rPr>
              <a:t>در </a:t>
            </a:r>
            <a:r>
              <a:rPr lang="fa-IR" altLang="en-US" sz="3200" dirty="0">
                <a:cs typeface="Zar" pitchFamily="2" charset="-78"/>
              </a:rPr>
              <a:t>تمامي سطوح سازماني </a:t>
            </a:r>
            <a:r>
              <a:rPr lang="fa-IR" altLang="en-US" sz="2400" dirty="0">
                <a:solidFill>
                  <a:srgbClr val="FF0000"/>
                </a:solidFill>
                <a:cs typeface="Zar" pitchFamily="2" charset="-78"/>
              </a:rPr>
              <a:t>(پروژه درسي دانشجويان / پروژه راه اندازي دوره </a:t>
            </a:r>
            <a:r>
              <a:rPr lang="fa-IR" altLang="en-US" sz="2400" dirty="0" smtClean="0">
                <a:solidFill>
                  <a:srgbClr val="FF0000"/>
                </a:solidFill>
                <a:cs typeface="Zar" pitchFamily="2" charset="-78"/>
              </a:rPr>
              <a:t>/ </a:t>
            </a:r>
            <a:r>
              <a:rPr lang="fa-IR" altLang="en-US" sz="2400" dirty="0">
                <a:solidFill>
                  <a:srgbClr val="FF0000"/>
                </a:solidFill>
                <a:cs typeface="Zar" pitchFamily="2" charset="-78"/>
              </a:rPr>
              <a:t>پروژه تدوين استراتژي توسعه صنعتي)</a:t>
            </a:r>
          </a:p>
          <a:p>
            <a:pPr lvl="1"/>
            <a:r>
              <a:rPr lang="fa-IR" altLang="en-US" sz="3200" dirty="0">
                <a:cs typeface="Zar" pitchFamily="2" charset="-78"/>
              </a:rPr>
              <a:t>از يک نفر تا هزاران نفر </a:t>
            </a:r>
            <a:r>
              <a:rPr lang="fa-IR" altLang="en-US" sz="2400" dirty="0">
                <a:solidFill>
                  <a:srgbClr val="FF0000"/>
                </a:solidFill>
                <a:cs typeface="Zar" pitchFamily="2" charset="-78"/>
              </a:rPr>
              <a:t>( پروژه ساخت يک خانه / پروژه توسعه پارس جنوبي )</a:t>
            </a:r>
          </a:p>
          <a:p>
            <a:pPr lvl="1"/>
            <a:r>
              <a:rPr lang="fa-IR" altLang="en-US" sz="3200" dirty="0">
                <a:cs typeface="Zar" pitchFamily="2" charset="-78"/>
              </a:rPr>
              <a:t>از چند هفته تا چند سال </a:t>
            </a:r>
            <a:r>
              <a:rPr lang="fa-IR" altLang="en-US" sz="2400" dirty="0">
                <a:solidFill>
                  <a:srgbClr val="FF0000"/>
                </a:solidFill>
                <a:cs typeface="Zar" pitchFamily="2" charset="-78"/>
              </a:rPr>
              <a:t>(پروژه اسباب کشي منزل / پروژه سد سازي / پروژه توسعه محصول جديد دارويي (حدود 10 سال))</a:t>
            </a:r>
          </a:p>
          <a:p>
            <a:pPr lvl="1"/>
            <a:r>
              <a:rPr lang="fa-IR" altLang="en-US" sz="3200" dirty="0">
                <a:cs typeface="Zar" pitchFamily="2" charset="-78"/>
              </a:rPr>
              <a:t>شامل يک يا چندين واحد سازماني </a:t>
            </a:r>
            <a:r>
              <a:rPr lang="fa-IR" altLang="en-US" sz="2400" dirty="0">
                <a:solidFill>
                  <a:srgbClr val="FF0000"/>
                </a:solidFill>
                <a:cs typeface="Zar" pitchFamily="2" charset="-78"/>
              </a:rPr>
              <a:t>(پروژه برنامه ريزي استراتژيک يک سازمان / پروژه ساختاردهي مجدد وزارت بهداشت)</a:t>
            </a:r>
          </a:p>
          <a:p>
            <a:pPr lvl="1" algn="ctr">
              <a:buFontTx/>
              <a:buNone/>
            </a:pPr>
            <a:endParaRPr lang="fa-IR" altLang="en-US" sz="1200" dirty="0">
              <a:cs typeface="Zar" pitchFamily="2" charset="-78"/>
            </a:endParaRPr>
          </a:p>
          <a:p>
            <a:pPr lvl="1" algn="ctr">
              <a:buFontTx/>
              <a:buNone/>
            </a:pPr>
            <a:r>
              <a:rPr lang="fa-IR" altLang="en-US" sz="3200" dirty="0">
                <a:cs typeface="Zar" pitchFamily="2" charset="-78"/>
              </a:rPr>
              <a:t>يک مشاهده: </a:t>
            </a:r>
            <a:r>
              <a:rPr lang="fa-IR" altLang="en-US" sz="3200" b="1" dirty="0">
                <a:cs typeface="Zar" pitchFamily="2" charset="-78"/>
              </a:rPr>
              <a:t>همبستگي بالاي بين اين ويژگيها!؟</a:t>
            </a:r>
            <a:endParaRPr lang="fa-IR" altLang="en-US" sz="3200" dirty="0">
              <a:cs typeface="Zar" pitchFamily="2" charset="-78"/>
            </a:endParaRPr>
          </a:p>
        </p:txBody>
      </p:sp>
      <p:sp>
        <p:nvSpPr>
          <p:cNvPr id="2" name="Footer Placeholder 1"/>
          <p:cNvSpPr>
            <a:spLocks noGrp="1"/>
          </p:cNvSpPr>
          <p:nvPr>
            <p:ph type="ftr" sz="quarter" idx="11"/>
          </p:nvPr>
        </p:nvSpPr>
        <p:spPr/>
        <p:txBody>
          <a:bodyPr/>
          <a:lstStyle/>
          <a:p>
            <a:r>
              <a:rPr lang="en-US" smtClean="0"/>
              <a:t>www.ravanshadnia.com-</a:t>
            </a:r>
            <a:r>
              <a:rPr lang="fa-IR" smtClean="0"/>
              <a:t>بخش دوم: پروژه و مدیریت پروژه</a:t>
            </a:r>
            <a:endParaRPr lang="en-US" dirty="0"/>
          </a:p>
        </p:txBody>
      </p:sp>
      <p:sp>
        <p:nvSpPr>
          <p:cNvPr id="3" name="Slide Number Placeholder 2"/>
          <p:cNvSpPr>
            <a:spLocks noGrp="1"/>
          </p:cNvSpPr>
          <p:nvPr>
            <p:ph type="sldNum" sz="quarter" idx="12"/>
          </p:nvPr>
        </p:nvSpPr>
        <p:spPr/>
        <p:txBody>
          <a:bodyPr/>
          <a:lstStyle/>
          <a:p>
            <a:fld id="{4DDE7137-06C8-46CC-9FB6-70E74B847ABC}" type="slidenum">
              <a:rPr lang="en-US" smtClean="0"/>
              <a:t>9</a:t>
            </a:fld>
            <a:endParaRPr lang="en-US"/>
          </a:p>
        </p:txBody>
      </p:sp>
    </p:spTree>
    <p:extLst>
      <p:ext uri="{BB962C8B-B14F-4D97-AF65-F5344CB8AC3E}">
        <p14:creationId xmlns:p14="http://schemas.microsoft.com/office/powerpoint/2010/main" val="180077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70723">
                                            <p:txEl>
                                              <p:pRg st="5" end="5"/>
                                            </p:txEl>
                                          </p:spTgt>
                                        </p:tgtEl>
                                        <p:attrNameLst>
                                          <p:attrName>style.visibility</p:attrName>
                                        </p:attrNameLst>
                                      </p:cBhvr>
                                      <p:to>
                                        <p:strVal val="visible"/>
                                      </p:to>
                                    </p:set>
                                    <p:anim calcmode="lin" valueType="num">
                                      <p:cBhvr>
                                        <p:cTn id="7" dur="1000" fill="hold"/>
                                        <p:tgtEl>
                                          <p:spTgt spid="670723">
                                            <p:txEl>
                                              <p:pRg st="5" end="5"/>
                                            </p:txEl>
                                          </p:spTgt>
                                        </p:tgtEl>
                                        <p:attrNameLst>
                                          <p:attrName>ppt_x</p:attrName>
                                        </p:attrNameLst>
                                      </p:cBhvr>
                                      <p:tavLst>
                                        <p:tav tm="0">
                                          <p:val>
                                            <p:strVal val="#ppt_x-.2"/>
                                          </p:val>
                                        </p:tav>
                                        <p:tav tm="100000">
                                          <p:val>
                                            <p:strVal val="#ppt_x"/>
                                          </p:val>
                                        </p:tav>
                                      </p:tavLst>
                                    </p:anim>
                                    <p:anim calcmode="lin" valueType="num">
                                      <p:cBhvr>
                                        <p:cTn id="8" dur="1000" fill="hold"/>
                                        <p:tgtEl>
                                          <p:spTgt spid="6707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509</TotalTime>
  <Words>3904</Words>
  <Application>Microsoft Office PowerPoint</Application>
  <PresentationFormat>Widescreen</PresentationFormat>
  <Paragraphs>621</Paragraphs>
  <Slides>79</Slides>
  <Notes>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79</vt:i4>
      </vt:variant>
    </vt:vector>
  </HeadingPairs>
  <TitlesOfParts>
    <vt:vector size="100" baseType="lpstr">
      <vt:lpstr>Arial</vt:lpstr>
      <vt:lpstr>B Koodak</vt:lpstr>
      <vt:lpstr>B Mitra</vt:lpstr>
      <vt:lpstr>B Nazanin</vt:lpstr>
      <vt:lpstr>B Titr</vt:lpstr>
      <vt:lpstr>Calibri</vt:lpstr>
      <vt:lpstr>Century Schoolbook</vt:lpstr>
      <vt:lpstr>Corbel</vt:lpstr>
      <vt:lpstr>Font14713</vt:lpstr>
      <vt:lpstr>Homa</vt:lpstr>
      <vt:lpstr>IranNastaliq</vt:lpstr>
      <vt:lpstr>Lotus</vt:lpstr>
      <vt:lpstr>Nazanin</vt:lpstr>
      <vt:lpstr>New York</vt:lpstr>
      <vt:lpstr>Tahoma</vt:lpstr>
      <vt:lpstr>Times New Roman</vt:lpstr>
      <vt:lpstr>Titr</vt:lpstr>
      <vt:lpstr>Wingdings</vt:lpstr>
      <vt:lpstr>Yagut</vt:lpstr>
      <vt:lpstr>Zar</vt:lpstr>
      <vt:lpstr>Feathered</vt:lpstr>
      <vt:lpstr>درس مدیریت استراتژیک پروژه بخش دوم: مبانی پروژه و مدیریت پروژه</vt:lpstr>
      <vt:lpstr>فهرست</vt:lpstr>
      <vt:lpstr>پروژه</vt:lpstr>
      <vt:lpstr>تعریف پروژه</vt:lpstr>
      <vt:lpstr>يك پروژه چيست؟</vt:lpstr>
      <vt:lpstr>يك پروژه چيست؟</vt:lpstr>
      <vt:lpstr>يك پروژه چيست؟</vt:lpstr>
      <vt:lpstr>نمونه ای از پروژه های مختلف</vt:lpstr>
      <vt:lpstr>تنوع پروژه ها</vt:lpstr>
      <vt:lpstr>چرا پروژه ها به وجود می آیند؟</vt:lpstr>
      <vt:lpstr>مثالهايي از يك  پروژه</vt:lpstr>
      <vt:lpstr>گزارش Standish Group از بهبود وضعيت پروژه ها در سال 2001نسبت به سال 2000</vt:lpstr>
      <vt:lpstr>دلايل اين بهبود؟!!!</vt:lpstr>
      <vt:lpstr>نکات برجسته...</vt:lpstr>
      <vt:lpstr>نکات برجسته...</vt:lpstr>
      <vt:lpstr>نکات برجسته...</vt:lpstr>
      <vt:lpstr>نکات برجسته...</vt:lpstr>
      <vt:lpstr>محدوديت‏هاي پروژه</vt:lpstr>
      <vt:lpstr>چرخه حیات پروژه</vt:lpstr>
      <vt:lpstr>فازهای چرخه حیات پروژه</vt:lpstr>
      <vt:lpstr>فازهای چرخه حیات پروژه</vt:lpstr>
      <vt:lpstr>فازهای چرخه حیات پروژه</vt:lpstr>
      <vt:lpstr>فازهای چرخه حیات پروژه</vt:lpstr>
      <vt:lpstr>PowerPoint Presentation</vt:lpstr>
      <vt:lpstr>خصوصیات چرخه حیات پروژه</vt:lpstr>
      <vt:lpstr>چرخه حيات پروژه</vt:lpstr>
      <vt:lpstr>PowerPoint Presentation</vt:lpstr>
      <vt:lpstr>اهداف مرسوم!</vt:lpstr>
      <vt:lpstr>معیارهای موفقیت مدیریت پروژه</vt:lpstr>
      <vt:lpstr>مدیریت پروژه و سازمان های پروژه محور</vt:lpstr>
      <vt:lpstr>مدیریت پروژه</vt:lpstr>
      <vt:lpstr>چرخه تعاملی ”مديريت پروژه“</vt:lpstr>
      <vt:lpstr>PowerPoint Presentation</vt:lpstr>
      <vt:lpstr>PowerPoint Presentation</vt:lpstr>
      <vt:lpstr>PowerPoint Presentation</vt:lpstr>
      <vt:lpstr>مدیریت پروژه از دیدگاه مدیریت استراتژیک پروژه</vt:lpstr>
      <vt:lpstr>نیاز دنیای امروز تغییر-ضرورت تغییر تعریف پروژه</vt:lpstr>
      <vt:lpstr>تعریف پروژه با دیدگاه مدیریت پروژه محور (رودنی ترنر)</vt:lpstr>
      <vt:lpstr>انواع پروژه از دیدگاه میزان منحصر به فرد بودن</vt:lpstr>
      <vt:lpstr>سلسله مراتب نیازهای مشتری</vt:lpstr>
      <vt:lpstr>مولفه های کلیدی مدیریت پروژه</vt:lpstr>
      <vt:lpstr>کارکردهای مدیریت پروژه برای ایجاد تحولی سودمند</vt:lpstr>
      <vt:lpstr>فرایندهای مدیریت پروژه</vt:lpstr>
      <vt:lpstr>سطوح مدیریت پروژه</vt:lpstr>
      <vt:lpstr>عوامل دخیل در پروژه</vt:lpstr>
      <vt:lpstr>مدیر پروژه</vt:lpstr>
      <vt:lpstr>مدیر پروژه</vt:lpstr>
      <vt:lpstr>مسئولیت های مدیر پروژه</vt:lpstr>
      <vt:lpstr>مسئولیت های مدیر پروژه-ادامه</vt:lpstr>
      <vt:lpstr>مدیر پروژه</vt:lpstr>
      <vt:lpstr>تیم پروژه</vt:lpstr>
      <vt:lpstr>تیم پروژه</vt:lpstr>
      <vt:lpstr>ذینفعان پروژه</vt:lpstr>
      <vt:lpstr>ذینفعان پروژه</vt:lpstr>
      <vt:lpstr>نمونه هایی از ذینفعان پروژه</vt:lpstr>
      <vt:lpstr>رابطه پروژه و سازمان</vt:lpstr>
      <vt:lpstr>پروژه و سازمان</vt:lpstr>
      <vt:lpstr>PowerPoint Presentation</vt:lpstr>
      <vt:lpstr>ویژگیهای سازمان</vt:lpstr>
      <vt:lpstr>فرهنگ و سبک سازمان</vt:lpstr>
      <vt:lpstr>عوامل شکل دهنده فرهنگ و سبک سازمان</vt:lpstr>
      <vt:lpstr>ساختار سازمان</vt:lpstr>
      <vt:lpstr>طیف ساختارهای سازمانی</vt:lpstr>
      <vt:lpstr>ساختار وظیفه ای</vt:lpstr>
      <vt:lpstr>ساختار ماتریسی ضعیف</vt:lpstr>
      <vt:lpstr>ساختار ماتریسی متوازن</vt:lpstr>
      <vt:lpstr>ساختار ماتریسی قوی</vt:lpstr>
      <vt:lpstr>ساختار پروژه ای</vt:lpstr>
      <vt:lpstr>ساختار ترکیبی</vt:lpstr>
      <vt:lpstr>چهار سبک رهبری</vt:lpstr>
      <vt:lpstr>سطوح سازمانی پروژه ها</vt:lpstr>
      <vt:lpstr>نهادهای مرتبط با مدیریت پروژه</vt:lpstr>
      <vt:lpstr>موسسه PMI</vt:lpstr>
      <vt:lpstr>سایر موسسات و نهادهای مرتبط با مدیریت پروژه</vt:lpstr>
      <vt:lpstr>گواهینامه های مدیریت پروژه</vt:lpstr>
      <vt:lpstr>مدارک حرفه‌ای مؤسسه مدیریت پروژه</vt:lpstr>
      <vt:lpstr>سطوح گواهینامه IPMA </vt:lpstr>
      <vt:lpstr>نتیجه گیری و تحلیل</vt:lpstr>
      <vt:lpstr>چند سوال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استراتژیک پروژه بخش اول: معرفی</dc:title>
  <dc:creator>asus</dc:creator>
  <cp:lastModifiedBy>asus</cp:lastModifiedBy>
  <cp:revision>63</cp:revision>
  <dcterms:created xsi:type="dcterms:W3CDTF">2018-09-29T08:09:03Z</dcterms:created>
  <dcterms:modified xsi:type="dcterms:W3CDTF">2018-10-22T10:28:40Z</dcterms:modified>
</cp:coreProperties>
</file>