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169-358C-4B4D-A4C6-A1B58A250EB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BD1-8099-4BC4-868A-280F64DA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6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B169-358C-4B4D-A4C6-A1B58A250EB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7BD1-8099-4BC4-868A-280F64DA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8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solidFill>
                  <a:schemeClr val="accent2"/>
                </a:solidFill>
                <a:cs typeface="B Titr" panose="00000700000000000000" pitchFamily="2" charset="-78"/>
              </a:rPr>
              <a:t>متره و براورد پروژه</a:t>
            </a:r>
            <a:br>
              <a:rPr lang="fa-IR" altLang="en-US" smtClean="0">
                <a:solidFill>
                  <a:schemeClr val="accent2"/>
                </a:solidFill>
                <a:cs typeface="B Titr" panose="00000700000000000000" pitchFamily="2" charset="-78"/>
              </a:rPr>
            </a:br>
            <a:r>
              <a:rPr lang="fa-IR" altLang="en-US" smtClean="0">
                <a:solidFill>
                  <a:schemeClr val="accent2"/>
                </a:solidFill>
                <a:cs typeface="B Titr" panose="00000700000000000000" pitchFamily="2" charset="-78"/>
              </a:rPr>
              <a:t>بخش اول-معرفی درس</a:t>
            </a:r>
            <a:endParaRPr lang="en-US" altLang="en-US" smtClean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2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سرفصلهای بخش نرم افزارهای متره 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نحوه ارزیابی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2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ارزیابی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0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پروژه تحقیقاتی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7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قراردادها و پیمان ها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1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دعاوی و مکانیزمهای حل اختلاف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9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راههایی برای تحقیق بیشتر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1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معرفی مجلات معتبر حقوقی دنیا-1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1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معرفی مجلات معتبر حقوقی دنیا-2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2400" smtClean="0"/>
              <a:t>پر ارجاع ترین مقالات مجله</a:t>
            </a:r>
            <a:br>
              <a:rPr lang="fa-IR" altLang="en-US" sz="2400" smtClean="0"/>
            </a:br>
            <a:r>
              <a:rPr lang="en-US" altLang="en-US" sz="2400" smtClean="0"/>
              <a:t>Journal of Legal Affairs and Dispute Resolution in Engineering</a:t>
            </a:r>
            <a:endParaRPr lang="fa-IR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3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متره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28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2400" smtClean="0"/>
              <a:t>پر ارجاع ترین مقالات مجله</a:t>
            </a:r>
            <a:br>
              <a:rPr lang="fa-IR" altLang="en-US" sz="2400" smtClean="0"/>
            </a:br>
            <a:r>
              <a:rPr lang="en-US" altLang="en-US" sz="2400" smtClean="0"/>
              <a:t>Journal of Legal Affairs and Dispute Resolution in Engineering</a:t>
            </a:r>
            <a:endParaRPr lang="fa-IR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6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2400" smtClean="0"/>
              <a:t>پر ارجاع ترین مقالات مجله</a:t>
            </a:r>
            <a:br>
              <a:rPr lang="fa-IR" altLang="en-US" sz="2400" smtClean="0"/>
            </a:br>
            <a:r>
              <a:rPr lang="en-US" altLang="en-US" sz="2400" smtClean="0"/>
              <a:t>Journal of Legal Affairs and Dispute Resolution in Engineering</a:t>
            </a:r>
            <a:endParaRPr lang="fa-IR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2400" smtClean="0"/>
              <a:t>درس های مرتبطی که در گروه مدیریت ساخت برخی کشورها ارائه می شود</a:t>
            </a:r>
            <a:endParaRPr lang="fa-IR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4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منبع قوانین، مقررات و پیمان طرح های عمرانی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31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>
                <a:solidFill>
                  <a:srgbClr val="00B050"/>
                </a:solidFill>
                <a:cs typeface="B Esfehan" panose="00000700000000000000" pitchFamily="2" charset="-78"/>
              </a:rPr>
              <a:t>با آرزوی سلامتی و بهروزی</a:t>
            </a:r>
            <a:endParaRPr lang="fa-IR" altLang="en-US" smtClean="0">
              <a:solidFill>
                <a:srgbClr val="00B050"/>
              </a:solidFill>
              <a:cs typeface="B Esfehan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6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سرفصل های درس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2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فهرست مطالب ساختارهای اجرایی پروژه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/>
              <a:t> تقسيم بندي قراردادها بر اساس نحوه پرداخت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1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سرفصلهای بخش فهرست بها و متره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3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سرفصلهای بخش فهرست ابنیه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6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/>
              <a:t> سرفصلهای بخش روش پرداخت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1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cs typeface="B Titr" panose="00000700000000000000" pitchFamily="2" charset="-78"/>
              </a:rPr>
              <a:t>فهرست صورت وضعیت نویسی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 Esfehan</vt:lpstr>
      <vt:lpstr>B Titr</vt:lpstr>
      <vt:lpstr>Calibri</vt:lpstr>
      <vt:lpstr>Calibri Light</vt:lpstr>
      <vt:lpstr>Times New Roman</vt:lpstr>
      <vt:lpstr>Office Theme</vt:lpstr>
      <vt:lpstr>متره و براورد پروژه بخش اول-معرفی درس</vt:lpstr>
      <vt:lpstr>متره</vt:lpstr>
      <vt:lpstr>سرفصل های درس</vt:lpstr>
      <vt:lpstr>فهرست مطالب ساختارهای اجرایی پروژه</vt:lpstr>
      <vt:lpstr> تقسيم بندي قراردادها بر اساس نحوه پرداخت</vt:lpstr>
      <vt:lpstr>سرفصلهای بخش فهرست بها و متره</vt:lpstr>
      <vt:lpstr>سرفصلهای بخش فهرست ابنیه</vt:lpstr>
      <vt:lpstr> سرفصلهای بخش روش پرداخت</vt:lpstr>
      <vt:lpstr>فهرست صورت وضعیت نویسی</vt:lpstr>
      <vt:lpstr>سرفصلهای بخش نرم افزارهای متره </vt:lpstr>
      <vt:lpstr>نحوه ارزیابی</vt:lpstr>
      <vt:lpstr>ارزیابی</vt:lpstr>
      <vt:lpstr>پروژه تحقیقاتی</vt:lpstr>
      <vt:lpstr>قراردادها و پیمان ها</vt:lpstr>
      <vt:lpstr>دعاوی و مکانیزمهای حل اختلاف</vt:lpstr>
      <vt:lpstr>راههایی برای تحقیق بیشتر</vt:lpstr>
      <vt:lpstr>معرفی مجلات معتبر حقوقی دنیا-1</vt:lpstr>
      <vt:lpstr>معرفی مجلات معتبر حقوقی دنیا-2</vt:lpstr>
      <vt:lpstr>پر ارجاع ترین مقالات مجله Journal of Legal Affairs and Dispute Resolution in Engineering</vt:lpstr>
      <vt:lpstr>پر ارجاع ترین مقالات مجله Journal of Legal Affairs and Dispute Resolution in Engineering</vt:lpstr>
      <vt:lpstr>پر ارجاع ترین مقالات مجله Journal of Legal Affairs and Dispute Resolution in Engineering</vt:lpstr>
      <vt:lpstr>درس های مرتبطی که در گروه مدیریت ساخت برخی کشورها ارائه می شود</vt:lpstr>
      <vt:lpstr>منبع قوانین، مقررات و پیمان طرح های عمرانی</vt:lpstr>
      <vt:lpstr>با آرزوی سلامتی و بهروزی</vt:lpstr>
    </vt:vector>
  </TitlesOfParts>
  <Company>SolarSys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متره و براورد پروژه بخش اول-معرفی درس</dc:title>
  <dc:creator>ArmanSara</dc:creator>
  <cp:lastModifiedBy>ArmanSara</cp:lastModifiedBy>
  <cp:revision>1</cp:revision>
  <dcterms:created xsi:type="dcterms:W3CDTF">2020-03-15T11:42:09Z</dcterms:created>
  <dcterms:modified xsi:type="dcterms:W3CDTF">2020-03-15T11:42:09Z</dcterms:modified>
</cp:coreProperties>
</file>