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F8762-5DB9-49F8-BD74-2F8C4FA445D2}" type="datetimeFigureOut">
              <a:rPr lang="fa-IR" smtClean="0"/>
              <a:t>1439/04/01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3F92-51CC-4AC5-A5E9-B4E4D0BED7F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07707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F8762-5DB9-49F8-BD74-2F8C4FA445D2}" type="datetimeFigureOut">
              <a:rPr lang="fa-IR" smtClean="0"/>
              <a:t>1439/04/01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03F92-51CC-4AC5-A5E9-B4E4D0BED7F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5620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7030A0"/>
                </a:solidFill>
                <a:cs typeface="B Titr" panose="00000700000000000000" pitchFamily="2" charset="-78"/>
              </a:rPr>
              <a:t>مبانی حقوق ساخت</a:t>
            </a:r>
            <a:br>
              <a:rPr lang="fa-IR" smtClean="0">
                <a:solidFill>
                  <a:srgbClr val="7030A0"/>
                </a:solidFill>
                <a:cs typeface="B Titr" panose="00000700000000000000" pitchFamily="2" charset="-78"/>
              </a:rPr>
            </a:br>
            <a:r>
              <a:rPr lang="fa-IR" smtClean="0">
                <a:solidFill>
                  <a:srgbClr val="7030A0"/>
                </a:solidFill>
                <a:cs typeface="B Titr" panose="00000700000000000000" pitchFamily="2" charset="-78"/>
              </a:rPr>
              <a:t/>
            </a:r>
            <a:br>
              <a:rPr lang="fa-IR" smtClean="0">
                <a:solidFill>
                  <a:srgbClr val="7030A0"/>
                </a:solidFill>
                <a:cs typeface="B Titr" panose="00000700000000000000" pitchFamily="2" charset="-78"/>
              </a:rPr>
            </a:br>
            <a:r>
              <a:rPr lang="fa-IR" sz="2400" b="1" smtClean="0"/>
              <a:t>آشنایی مهندسان با مبانی علم حقوق</a:t>
            </a:r>
            <a:endParaRPr lang="fa-IR" sz="2400" dirty="0">
              <a:solidFill>
                <a:srgbClr val="7030A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77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انواع وضعیت تنقیحی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55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چند مرجع تصویب قانون و مقرره در کشور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91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طبقه بندی نظام های حقوقی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03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شاخه های علم حقوق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01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حقوق مدنی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22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عقد معین و نامعین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95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حقوق عمومی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37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انشعابات حقوق عمومی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54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سیستم های حقوقی دنیا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0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00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فهرست مطالب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22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نمونه سیستم حقوقی عرفی(مشترک) و مدنی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61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58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حق و انحلال، زوال و انتقال آن 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11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انواع حق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68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نمونه های حق در قانون اساسی-1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45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نمونه های حق در قانون اساسی-2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89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قانون مدنی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13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37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طبقه بندی پدیده های حقوقی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37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79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نکاتی از حقوق و قانون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02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انحلال حق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52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انتقال حق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24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زوال و اسقاط حق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34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b="1" smtClean="0"/>
              <a:t>حدود آزادی اراده در اسقاط حق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55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مسئولیت صاحبان حرفه و مشاغل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19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مسئولیت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44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انواع مسئولیت های حقوقی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229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تفاوت مسئولیت مدنی و کیفری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086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شرایط تحقق مسئولیت قراردادی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157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عوامل ایجاد مسئولیت قهری (غیر قراردادی)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70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تعریف علم حقوق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73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تفاوت مسئولیت قراردادی و قهری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55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شرایط تحقق مسئولیت مدنی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893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انواع ضرر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735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شرایط ضرر قابل مطالبه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5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تخلف و تقصیر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349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نظارت بر قاضی</a:t>
            </a:r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096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مسئولیت کیفری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438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مسئولیت کیفری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713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اصطالاحات مرتبط با سرپیچی از قانون</a:t>
            </a:r>
            <a:r>
              <a:rPr lang="en-US" smtClean="0"/>
              <a:t/>
            </a:r>
            <a:br>
              <a:rPr lang="en-US" smtClean="0"/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11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کتاب های قانون مجازات اسلامی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9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منابع علم حقوق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96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عناصر جرم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926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نتایج وجود عنصر قانونی برای جرم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928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مصادیق تقصیر جزایی(خطای کیفری)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947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تقسیم بندی جرائم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447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موانع مسئولیت کیفری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707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اسباب سقوط مجازات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625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اصول حاکم بر مسئولیت کیفری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475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اشخاص تحت تعقیب به سبب جرم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041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علل مشدده مجازات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823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علل مخففه مجازات طبق ماده 37 ق.م.ا.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53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72523"/>
      </p:ext>
    </p:extLst>
  </p:cSld>
  <p:clrMapOvr>
    <a:masterClrMapping/>
  </p:clrMapOvr>
  <p:transition>
    <p:wedg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709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مسئولیت انتظامی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631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709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اعضای شورای انتظامی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645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مجازاتهای انتظامی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350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تخلفات انتظامی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954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تخلفات انتظامی-ادامه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11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شرکت ها و مسئولیت حقوقی آنها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359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شرکت در علم حقوق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766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انواع شرکت های تجاری طبق ماده 20 قانون تجارت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49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آماری از سامانه ملی قوانین کشور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719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ویژگی های شخص حقوقی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457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ارکان شرکت های تجاری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48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ارکان شرکت های سهامی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059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تعریف مدیر طبق بند 19 ماده 1 قانون اصل چهل و چهارم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918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هیأت مدیره و مدیر عامل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008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این اشخاص نمی توانند در مدیریت شرکت باشند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619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رکنیت هیأت مدیره-م 118 لایحه اصلاح قانون تجارت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708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محدودیت های قانونی هیأت مدیره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357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نظام قضایی جمهوری اسلامی ایران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16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قوه قضائیه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31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انواع قانون در طبقه بندی سامانه قوانین کشور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076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>
                <a:latin typeface="Amuzeh-New-Bold"/>
              </a:rPr>
              <a:t>برخی ارکان و سازمان های وابسته به قوۀّ قضائیه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381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93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5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58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رسیدگی به شکایات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294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کارشناس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134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کارشناس (دادرس)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897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انواع کارشناس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94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رشته های کارشناسی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968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جهات رد کارشناس طبق ماده 27 قانون کارشناسان رسمی دادگستری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35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انواع مقررات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668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جهات رد در قانون آیین دادرسی مدنی (م-91)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915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مراجع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751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معرفی مجلات معتبر حقوقی دنیا-1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584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معرفی مجلات معتبر حقوقی دنیا-2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16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مجلات حقوقی معتبر داخلی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0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منبع قوانین و مقررات طرح های عمرانی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630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mtClean="0">
                <a:cs typeface="B Titr" panose="00000700000000000000" pitchFamily="2" charset="-78"/>
              </a:rPr>
              <a:t>سایر منابع-قوانین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0871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مراجع-کتاب ها-1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253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مراجع حقوقی-کتاب ها-2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1848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با آرزوی تحقق روزهایی بهتر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76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389</Words>
  <Application>Microsoft Office PowerPoint</Application>
  <PresentationFormat>Widescreen</PresentationFormat>
  <Paragraphs>89</Paragraphs>
  <Slides>99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6" baseType="lpstr">
      <vt:lpstr>Amuzeh-New-Bold</vt:lpstr>
      <vt:lpstr>Arial</vt:lpstr>
      <vt:lpstr>B Titr</vt:lpstr>
      <vt:lpstr>Calibri</vt:lpstr>
      <vt:lpstr>Calibri Light</vt:lpstr>
      <vt:lpstr>Times New Roman</vt:lpstr>
      <vt:lpstr>Office Theme</vt:lpstr>
      <vt:lpstr>مبانی حقوق ساخت  آشنایی مهندسان با مبانی علم حقوق</vt:lpstr>
      <vt:lpstr>فهرست مطالب</vt:lpstr>
      <vt:lpstr>نکاتی از حقوق و قانون</vt:lpstr>
      <vt:lpstr>تعریف علم حقوق</vt:lpstr>
      <vt:lpstr>منابع علم حقوق</vt:lpstr>
      <vt:lpstr>PowerPoint Presentation</vt:lpstr>
      <vt:lpstr>آماری از سامانه ملی قوانین کشور</vt:lpstr>
      <vt:lpstr>انواع قانون در طبقه بندی سامانه قوانین کشور</vt:lpstr>
      <vt:lpstr>انواع مقررات</vt:lpstr>
      <vt:lpstr>انواع وضعیت تنقیحی</vt:lpstr>
      <vt:lpstr>چند مرجع تصویب قانون و مقرره در کشور</vt:lpstr>
      <vt:lpstr>طبقه بندی نظام های حقوقی</vt:lpstr>
      <vt:lpstr>شاخه های علم حقوق</vt:lpstr>
      <vt:lpstr>حقوق مدنی</vt:lpstr>
      <vt:lpstr>عقد معین و نامعین</vt:lpstr>
      <vt:lpstr>حقوق عمومی</vt:lpstr>
      <vt:lpstr>انشعابات حقوق عمومی</vt:lpstr>
      <vt:lpstr>سیستم های حقوقی دنیا</vt:lpstr>
      <vt:lpstr>PowerPoint Presentation</vt:lpstr>
      <vt:lpstr>نمونه سیستم حقوقی عرفی(مشترک) و مدنی</vt:lpstr>
      <vt:lpstr>PowerPoint Presentation</vt:lpstr>
      <vt:lpstr>حق و انحلال، زوال و انتقال آن </vt:lpstr>
      <vt:lpstr>انواع حق</vt:lpstr>
      <vt:lpstr>نمونه های حق در قانون اساسی-1</vt:lpstr>
      <vt:lpstr>نمونه های حق در قانون اساسی-2</vt:lpstr>
      <vt:lpstr>قانون مدنی</vt:lpstr>
      <vt:lpstr>PowerPoint Presentation</vt:lpstr>
      <vt:lpstr>طبقه بندی پدیده های حقوقی</vt:lpstr>
      <vt:lpstr>PowerPoint Presentation</vt:lpstr>
      <vt:lpstr>انحلال حق</vt:lpstr>
      <vt:lpstr>انتقال حق</vt:lpstr>
      <vt:lpstr>زوال و اسقاط حق</vt:lpstr>
      <vt:lpstr>حدود آزادی اراده در اسقاط حق</vt:lpstr>
      <vt:lpstr>مسئولیت صاحبان حرفه و مشاغل</vt:lpstr>
      <vt:lpstr>مسئولیت</vt:lpstr>
      <vt:lpstr>انواع مسئولیت های حقوقی</vt:lpstr>
      <vt:lpstr>تفاوت مسئولیت مدنی و کیفری</vt:lpstr>
      <vt:lpstr>شرایط تحقق مسئولیت قراردادی</vt:lpstr>
      <vt:lpstr>عوامل ایجاد مسئولیت قهری (غیر قراردادی)</vt:lpstr>
      <vt:lpstr>تفاوت مسئولیت قراردادی و قهری</vt:lpstr>
      <vt:lpstr>شرایط تحقق مسئولیت مدنی</vt:lpstr>
      <vt:lpstr>انواع ضرر</vt:lpstr>
      <vt:lpstr>شرایط ضرر قابل مطالبه</vt:lpstr>
      <vt:lpstr>تخلف و تقصیر</vt:lpstr>
      <vt:lpstr>نظارت بر قاضی</vt:lpstr>
      <vt:lpstr>مسئولیت کیفری</vt:lpstr>
      <vt:lpstr>مسئولیت کیفری</vt:lpstr>
      <vt:lpstr>اصطالاحات مرتبط با سرپیچی از قانون </vt:lpstr>
      <vt:lpstr>کتاب های قانون مجازات اسلامی</vt:lpstr>
      <vt:lpstr>عناصر جرم</vt:lpstr>
      <vt:lpstr>نتایج وجود عنصر قانونی برای جرم</vt:lpstr>
      <vt:lpstr>مصادیق تقصیر جزایی(خطای کیفری)</vt:lpstr>
      <vt:lpstr>تقسیم بندی جرائم</vt:lpstr>
      <vt:lpstr>موانع مسئولیت کیفری</vt:lpstr>
      <vt:lpstr>اسباب سقوط مجازات</vt:lpstr>
      <vt:lpstr>اصول حاکم بر مسئولیت کیفری</vt:lpstr>
      <vt:lpstr>اشخاص تحت تعقیب به سبب جرم</vt:lpstr>
      <vt:lpstr>علل مشدده مجازات</vt:lpstr>
      <vt:lpstr>علل مخففه مجازات طبق ماده 37 ق.م.ا.</vt:lpstr>
      <vt:lpstr>PowerPoint Presentation</vt:lpstr>
      <vt:lpstr>مسئولیت انتظامی</vt:lpstr>
      <vt:lpstr>PowerPoint Presentation</vt:lpstr>
      <vt:lpstr>اعضای شورای انتظامی</vt:lpstr>
      <vt:lpstr>مجازاتهای انتظامی</vt:lpstr>
      <vt:lpstr>تخلفات انتظامی</vt:lpstr>
      <vt:lpstr>تخلفات انتظامی-ادامه</vt:lpstr>
      <vt:lpstr>شرکت ها و مسئولیت حقوقی آنها</vt:lpstr>
      <vt:lpstr>شرکت در علم حقوق</vt:lpstr>
      <vt:lpstr>انواع شرکت های تجاری طبق ماده 20 قانون تجارت</vt:lpstr>
      <vt:lpstr>ویژگی های شخص حقوقی</vt:lpstr>
      <vt:lpstr>ارکان شرکت های تجاری</vt:lpstr>
      <vt:lpstr>ارکان شرکت های سهامی</vt:lpstr>
      <vt:lpstr>تعریف مدیر طبق بند 19 ماده 1 قانون اصل چهل و چهارم</vt:lpstr>
      <vt:lpstr>هیأت مدیره و مدیر عامل</vt:lpstr>
      <vt:lpstr>این اشخاص نمی توانند در مدیریت شرکت باشند</vt:lpstr>
      <vt:lpstr>رکنیت هیأت مدیره-م 118 لایحه اصلاح قانون تجارت</vt:lpstr>
      <vt:lpstr>محدودیت های قانونی هیأت مدیره</vt:lpstr>
      <vt:lpstr>نظام قضایی جمهوری اسلامی ایران</vt:lpstr>
      <vt:lpstr>وظایف قوه قضائیه</vt:lpstr>
      <vt:lpstr>برخی ارکان و سازمان های وابسته به قوۀّ قضائیه</vt:lpstr>
      <vt:lpstr>PowerPoint Presentation</vt:lpstr>
      <vt:lpstr>PowerPoint Presentation</vt:lpstr>
      <vt:lpstr>PowerPoint Presentation</vt:lpstr>
      <vt:lpstr>مراحل رسیدگی به شکایات</vt:lpstr>
      <vt:lpstr>کارشناس</vt:lpstr>
      <vt:lpstr>کارشناس (دادرس)</vt:lpstr>
      <vt:lpstr>انواع کارشناس</vt:lpstr>
      <vt:lpstr>رشته های کارشناسی</vt:lpstr>
      <vt:lpstr>جهات رد کارشناس طبق ماده 27 قانون کارشناسان رسمی دادگستری</vt:lpstr>
      <vt:lpstr>جهات رد در قانون آیین دادرسی مدنی (م-91)</vt:lpstr>
      <vt:lpstr>مراجع</vt:lpstr>
      <vt:lpstr>معرفی مجلات معتبر حقوقی دنیا-1</vt:lpstr>
      <vt:lpstr>معرفی مجلات معتبر حقوقی دنیا-2</vt:lpstr>
      <vt:lpstr>مجلات حقوقی معتبر داخلی</vt:lpstr>
      <vt:lpstr>منبع قوانین و مقررات طرح های عمرانی</vt:lpstr>
      <vt:lpstr>سایر منابع-قوانین</vt:lpstr>
      <vt:lpstr>مراجع-کتاب ها-1</vt:lpstr>
      <vt:lpstr>مراجع حقوقی-کتاب ها-2</vt:lpstr>
      <vt:lpstr>با آرزوی تحقق روزهایی بهتر</vt:lpstr>
    </vt:vector>
  </TitlesOfParts>
  <Company>SolarSys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مبانی حقوق ساخت  آشنایی مهندسان با مبانی علم حقوق</dc:title>
  <dc:creator>ArmanSara</dc:creator>
  <cp:lastModifiedBy>ArmanSara</cp:lastModifiedBy>
  <cp:revision>1</cp:revision>
  <dcterms:created xsi:type="dcterms:W3CDTF">2017-12-19T20:19:10Z</dcterms:created>
  <dcterms:modified xsi:type="dcterms:W3CDTF">2017-12-19T20:19:10Z</dcterms:modified>
</cp:coreProperties>
</file>