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10234613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96F4-148F-4F33-82B4-07A5A474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D9D62-C3B5-4262-9B65-BAB3436E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530-E24C-42D4-9508-4DFAD79BFC1A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623C8-35CE-44B0-A33C-35A406A3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BF533-CE03-4E1D-94BD-8EFC996D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7A8-CA80-45AA-BDF1-B1F704526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CDA284-69CF-4BF5-BD7F-17C89881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A130F-0EFB-42D2-A682-37B179C4B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A277C-30BB-420D-B2E0-CCFCBA47F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EA530-E24C-42D4-9508-4DFAD79BFC1A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9D630-0560-43E8-A905-0BA796EEF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66F02-EB8C-4AE3-9D74-E49A2121E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847A8-CA80-45AA-BDF1-B1F704526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2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17F8D5-013C-49D3-A40B-4ED8137A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b="0">
                <a:solidFill>
                  <a:schemeClr val="tx1"/>
                </a:solidFill>
              </a:rPr>
              <a:t>به نام خدا</a:t>
            </a:r>
            <a:endParaRPr lang="en-US" altLang="en-US" b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69A19-A7AE-4B04-B90A-9D35083E86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7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0B5A3B-65C3-46AA-9345-6AD236549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AC4FB-6F5A-4250-A8E6-3DED726798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7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FD88AE-4A73-4A8D-AF67-C4FC93A4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FAD7D-8B6B-4A9A-BCA9-D6D1E71F71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63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CB9BD2-F471-40EE-B799-E1A73EEB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225E8-C39B-489D-ABA5-3FBC06C29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9432ED-3587-495A-938E-ED974A0A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73A14-E669-44E2-A1F1-D74A7FB7A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6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1E9163-769F-4EA1-A7D7-07166D24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51BD1-E6DD-4FC5-A034-3D17F3C932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59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171463-967C-443B-B548-DC527DC7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505A6-FAD1-4DC3-A2A8-61E31D43B9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2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DC9754-1BD6-4F85-BD2A-774E072F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19AF1-DC06-4EAB-AB61-DCC53409CC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5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65EE61-F95D-421F-BB5C-504EF5E1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C171D-B0B9-4802-B950-55C3D3B0F3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44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8F2748-2F65-41D0-A9E0-681164D3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0E86B-93E9-4963-ABA8-41CEE3536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3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AE7F9F-E674-4FD2-B46F-71DFAC51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66BDF-4F01-4C53-8162-C2425C5F93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216412-245D-4884-A5BD-71239912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B9C16-E79E-4AC6-9389-21FAB60712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71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7D98FC-6661-4937-B9DF-724974C99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F35A5-6444-4DCC-9EED-D601EA97AD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5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60449C-B1E8-4A1C-8CEF-0D582DD7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25434-CCC7-454C-972B-8F4762F415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9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E96E57-68EB-4828-8DDC-47A4C299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3CB58-7E56-4E30-A82F-366D9085BB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79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451607-E68F-492C-B5D4-79A2AC73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39B9C-77A4-482A-926D-C26D3ABF8A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75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66447B-C15A-4C7D-881F-2E122FFD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D7F68-27DA-46A3-BB0A-D7DE56C12B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6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C4D69D-2576-42D5-B78D-B5A77107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/>
              <a:t>  مديريت ماشين‌آلات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ACFCF-CAFF-44C0-92A7-5B55911257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68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B5E077-85A5-4FA5-BBC1-200C1EC5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EFB2D-D8A5-4C90-BCCC-1630F16591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E7B5B-67F3-4CA4-A9C1-31FEBD49B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FFE6D-DDFD-44C3-9552-B91BDC79C9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4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073F2D-7DA8-4942-B1F5-42FEAE85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0E476-42EE-4850-9154-6A4F75C6BE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81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B5BADA-20F2-48CC-B1A4-D73BE17A4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805CA-84FD-4013-975B-E4C0F73215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8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684632-5067-43D3-92B9-BC8EF261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761E5-EDD1-47FA-B72D-D9DAFE0BA8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42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FCF205-9AE2-4F26-9003-500E121F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AE729-CFF7-4A08-8884-AD95238CE3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26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21D509-72F1-450B-82C6-B6D8B9D0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26305-6E9D-4502-8628-5DBC21F17F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1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0AAE0E-AC51-41DF-8FAF-F764C1F60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ED16A6-5AC9-489B-91BD-A0EE74302F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29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1E3F17-83F6-41B1-9F57-68390B49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359B-87CB-4FDA-A113-BE6D49A760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45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402503-B199-45E8-8FA4-BA663B01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950C3-90DB-48CB-AB60-4FA77CB56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76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0E9677-6E35-42F4-B01D-CD380B8F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0ED52-EA47-4043-8ABB-1F7D6EC9DE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82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FA5F6A-6E38-48AA-938C-5D08437C5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E2FC4-7D11-4BC6-BC71-846E7767D1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89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14F864-143F-4B3E-8ED7-44CE0ED5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4DC0A-815C-4626-A015-9BC10DDD59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8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BC1C24-BDAD-40D7-A18F-E0C9EED2B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6C9C9-50CC-472A-A11C-43F0D26894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69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41B4E2-0FD0-44B7-9F1F-EFDB4048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3B87D-C228-4231-B2ED-48770DDEE1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21EC88-833A-4FEB-9CB1-9960D9DF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B7E90-14B8-4F9E-8D24-4C58032A4B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9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68E2D9-F8EC-451F-881C-206A89CB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7EE7A-5CCC-4742-AAE7-B89AC96448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84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6FC0B1-2467-4D39-BCF3-587396D0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EF46D-3268-4E48-9431-06CC2D9BB1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1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85D751-87BF-45E9-BE07-1A1FD4D9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CD830-23DF-4FCF-BA28-A9656F5FE6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5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17101C-F46D-4054-A4BC-8646EA35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393AD-4A00-477F-9702-7E0FB144A2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65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FB21E4-A656-4004-8F5B-E2DE6489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422D4-D00D-4CCC-9AF8-4AA5BB1DC3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72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A95494-3B88-4B68-B550-6A569705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C70A3-F879-4AD5-9948-D87D9BAC8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371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838BC7-B2AC-4B2C-BD26-C3E7FCB1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8DBAD-A3C2-49EF-8697-39D3CB3FE4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12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6E3B5A-D627-4B25-99CE-8F46D632D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3710D-F48F-4D4D-94F0-E7AA7A83C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80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5E2BAF-CD6B-4981-99A7-69B2BB2AF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b="0">
                <a:solidFill>
                  <a:schemeClr val="tx1"/>
                </a:solidFill>
              </a:rPr>
              <a:t>پايان</a:t>
            </a:r>
            <a:endParaRPr lang="en-US" altLang="en-US" b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D4CCF-FA93-468E-93B1-9C9FDF758A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8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CEF0C8-AAA7-4E51-8D25-5F259056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57AB2-8A40-4418-8300-2BC792CB53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9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CAFBD8-E197-459B-A268-EFA6E04B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5C550-320D-474E-891F-CC31F94CD1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801EA4-BAB9-45D4-A82F-5B37286B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AFD75-C24A-4271-977A-A563AD3933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2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C24985-3E2B-4FAD-A450-64BFE402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3C042-8140-4D26-81FB-B970CC366A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2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195557-DFC5-45FA-854D-453E7A5F6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800">
                <a:solidFill>
                  <a:srgbClr val="990000"/>
                </a:solidFill>
              </a:rPr>
              <a:t>فناوري برچسب هوشمند در مديريت ساخت</a:t>
            </a:r>
            <a:endParaRPr lang="en-US" altLang="en-US" sz="1800">
              <a:solidFill>
                <a:srgbClr val="99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0C91F-AB2A-473E-99A3-20F82F5403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87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On-screen Show (4:3)</PresentationFormat>
  <Paragraphs>46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به نام خدا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  مديريت ماشين‌آلات</vt:lpstr>
      <vt:lpstr>PowerPoint Presentation</vt:lpstr>
      <vt:lpstr>فناوري برچسب هوشمند در مديريت ساخت</vt:lpstr>
      <vt:lpstr>فناوري برچسب هوشمند در مديريت ساخت</vt:lpstr>
      <vt:lpstr>PowerPoint Presentation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فناوري برچسب هوشمند در مديريت ساخت</vt:lpstr>
      <vt:lpstr>پايان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creator>Mehdi R</dc:creator>
  <cp:lastModifiedBy>Mehdi R</cp:lastModifiedBy>
  <cp:revision>1</cp:revision>
  <dcterms:created xsi:type="dcterms:W3CDTF">2020-05-26T12:59:23Z</dcterms:created>
  <dcterms:modified xsi:type="dcterms:W3CDTF">2020-05-26T12:59:23Z</dcterms:modified>
</cp:coreProperties>
</file>