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DB3-F422-412C-9267-0C37F78FB28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6E56-AE61-49F6-A32D-51941C8C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ADB3-F422-412C-9267-0C37F78FB28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36E56-AE61-49F6-A32D-51941C8C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مهندسی ارزش</a:t>
            </a:r>
            <a:br>
              <a:rPr lang="fa-IR" smtClean="0"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قوانین و مقررات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برای چه پروژه‌ای؟</a:t>
            </a:r>
            <a:br>
              <a:rPr lang="fa-IR" smtClean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مقررات مهندسی ارزش حین اجرا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4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344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47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سرفصل های قوانین و مقررات مهندسی ارزش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9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نشريه 290</a:t>
            </a:r>
            <a:r>
              <a:rPr lang="en-US" sz="3500" smtClean="0">
                <a:solidFill>
                  <a:srgbClr val="CC0000"/>
                </a:solidFill>
                <a:cs typeface="Homa" pitchFamily="2" charset="-78"/>
              </a:rPr>
              <a:t>         </a:t>
            </a:r>
            <a:r>
              <a:rPr lang="en-US" sz="3500" smtClean="0">
                <a:solidFill>
                  <a:srgbClr val="CC0000"/>
                </a:solidFill>
              </a:rPr>
              <a:t/>
            </a:r>
            <a:br>
              <a:rPr lang="en-US" sz="3500" smtClean="0">
                <a:solidFill>
                  <a:srgbClr val="CC0000"/>
                </a:solidFill>
              </a:rPr>
            </a:br>
            <a:endParaRPr lang="en-US" sz="350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ماده 1.هدف و دامنه كار برد</a:t>
            </a:r>
            <a:br>
              <a:rPr lang="fa-IR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</a:br>
            <a:endParaRPr lang="en-US" sz="2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89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89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44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92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204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65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51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80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تاریخچه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35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1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486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898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013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71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90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553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/>
            </a:r>
            <a:br>
              <a:rPr lang="fa-IR" smtClean="0"/>
            </a:br>
            <a:r>
              <a:rPr lang="fa-IR" smtClean="0"/>
              <a:t>مهدی روانشادنیا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تاريخچه توسعه و تكامل مهندسي ارزش در جهان (1997-1947)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200" smtClean="0"/>
              <a:t>تاريخچه توسعه و تكامل مهندسي ارزش در ايران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41"/>
    </mc:Choice>
    <mc:Fallback xmlns="">
      <p:transition spd="slow" advTm="1481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17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90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74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مقررات پیش از ساخت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 Titr</vt:lpstr>
      <vt:lpstr>Calibri</vt:lpstr>
      <vt:lpstr>Calibri Light</vt:lpstr>
      <vt:lpstr>Homa</vt:lpstr>
      <vt:lpstr>Times New Roman</vt:lpstr>
      <vt:lpstr>Titr</vt:lpstr>
      <vt:lpstr>Office Theme</vt:lpstr>
      <vt:lpstr>مهندسی ارزش قوانین و مقررات</vt:lpstr>
      <vt:lpstr>سرفصل های قوانین و مقررات مهندسی ارزش</vt:lpstr>
      <vt:lpstr>تاریخچه</vt:lpstr>
      <vt:lpstr>تاريخچه توسعه و تكامل مهندسي ارزش در جهان (1997-1947) </vt:lpstr>
      <vt:lpstr>تاريخچه توسعه و تكامل مهندسي ارزش در ايران</vt:lpstr>
      <vt:lpstr>PowerPoint Presentation</vt:lpstr>
      <vt:lpstr>PowerPoint Presentation</vt:lpstr>
      <vt:lpstr>PowerPoint Presentation</vt:lpstr>
      <vt:lpstr>مقررات پیش از ساخت</vt:lpstr>
      <vt:lpstr>PowerPoint Presentation</vt:lpstr>
      <vt:lpstr>PowerPoint Presentation</vt:lpstr>
      <vt:lpstr>PowerPoint Presentation</vt:lpstr>
      <vt:lpstr>برای چه پروژه‌ای؟ </vt:lpstr>
      <vt:lpstr>PowerPoint Presentation</vt:lpstr>
      <vt:lpstr>PowerPoint Presentation</vt:lpstr>
      <vt:lpstr>PowerPoint Presentation</vt:lpstr>
      <vt:lpstr>مقررات مهندسی ارزش حین اجرا</vt:lpstr>
      <vt:lpstr>PowerPoint Presentation</vt:lpstr>
      <vt:lpstr>PowerPoint Presentation</vt:lpstr>
      <vt:lpstr>نشريه 290          </vt:lpstr>
      <vt:lpstr>ماده 1.هدف و دامنه كار برد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مهدی روانشادنیا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مهندسی ارزش قوانین و مقررات</dc:title>
  <dc:creator>ArmanSara</dc:creator>
  <cp:lastModifiedBy>ArmanSara</cp:lastModifiedBy>
  <cp:revision>1</cp:revision>
  <dcterms:created xsi:type="dcterms:W3CDTF">2020-02-18T11:33:52Z</dcterms:created>
  <dcterms:modified xsi:type="dcterms:W3CDTF">2020-02-18T11:33:52Z</dcterms:modified>
</cp:coreProperties>
</file>