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FC8C-55E0-46CC-8C62-784689DD7D4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17F3C-A2BF-480B-802F-BFC077C1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FC8C-55E0-46CC-8C62-784689DD7D4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17F3C-A2BF-480B-802F-BFC077C11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Titr" panose="00000700000000000000" pitchFamily="2" charset="-78"/>
              </a:rPr>
              <a:t>مهندسی ارزش</a:t>
            </a:r>
            <a:br>
              <a:rPr lang="fa-IR" smtClean="0"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متدولوژی های ارزش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3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B Titr" panose="00000700000000000000" pitchFamily="2" charset="-78"/>
              </a:rPr>
              <a:t>سرفصل های متدولوژی ارزش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18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Titr" panose="00000700000000000000" pitchFamily="2" charset="-78"/>
              </a:rPr>
              <a:t>چه زمانی؟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1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چرخه مديريت پروژه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متدولوژي ارزش</a:t>
            </a:r>
            <a:endParaRPr lang="en-US" alt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978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770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600" smtClean="0"/>
              <a:t>روش‌هاي مبتني بر متدولوژي ارزش</a:t>
            </a:r>
            <a:endParaRPr lang="en-US" alt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altLang="en-US" smtClean="0"/>
              <a:t>نام‌هاي مصطلح اين روش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88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7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Titr</vt:lpstr>
      <vt:lpstr>Calibri</vt:lpstr>
      <vt:lpstr>Calibri Light</vt:lpstr>
      <vt:lpstr>Times New Roman</vt:lpstr>
      <vt:lpstr>Office Theme</vt:lpstr>
      <vt:lpstr>مهندسی ارزش متدولوژی های ارزش</vt:lpstr>
      <vt:lpstr>سرفصل های متدولوژی ارزش</vt:lpstr>
      <vt:lpstr>چه زمانی؟</vt:lpstr>
      <vt:lpstr>چرخه مديريت پروژه</vt:lpstr>
      <vt:lpstr>متدولوژي ارزش</vt:lpstr>
      <vt:lpstr>PowerPoint Presentation</vt:lpstr>
      <vt:lpstr>روش‌هاي مبتني بر متدولوژي ارزش</vt:lpstr>
      <vt:lpstr>نام‌هاي مصطلح اين روش</vt:lpstr>
    </vt:vector>
  </TitlesOfParts>
  <Company>SolarSys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مهندسی ارزش متدولوژی های ارزش</dc:title>
  <dc:creator>ArmanSara</dc:creator>
  <cp:lastModifiedBy>ArmanSara</cp:lastModifiedBy>
  <cp:revision>1</cp:revision>
  <dcterms:created xsi:type="dcterms:W3CDTF">2020-02-18T11:31:34Z</dcterms:created>
  <dcterms:modified xsi:type="dcterms:W3CDTF">2020-02-18T11:31:34Z</dcterms:modified>
</cp:coreProperties>
</file>