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</p:sldIdLst>
  <p:sldSz cx="9906000" cy="6858000" type="A4"/>
  <p:notesSz cx="9228138" cy="68881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C3F8-0758-4243-8900-7D495D6AE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DAB94-578A-459D-8CA8-7615BE57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380B-3DB4-41D1-8C13-9994CCFB5A1D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9E392-7960-4B8C-8CED-944362BDD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C41E4-F1D2-4723-9062-123DE1DE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0989-89DC-4E20-8547-79684CA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63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9BFC4A-3C86-470D-847C-CC6AACD73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128BA-7BD8-46AF-8606-88A41C927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9C249-D236-4DDB-B9EC-B5D7728D7F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5380B-3DB4-41D1-8C13-9994CCFB5A1D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E2A1C-B990-4DA5-9212-1E1462C88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600FC-4DAB-4D07-B2E3-5D6225704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00989-89DC-4E20-8547-79684CA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2265A0-36FC-4414-86AE-4B557DA7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1D082-13EA-4CC2-B46B-642A41B665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BC994E-1E2E-4F92-B0F3-4246E4007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SA" altLang="en-US">
                <a:solidFill>
                  <a:srgbClr val="0000FF"/>
                </a:solidFill>
                <a:cs typeface="Lotus" panose="00000400000000000000" pitchFamily="2" charset="-78"/>
              </a:rPr>
              <a:t>انواع جرثقيل</a:t>
            </a:r>
            <a:r>
              <a:rPr lang="en-US" altLang="en-US">
                <a:solidFill>
                  <a:srgbClr val="0000FF"/>
                </a:solidFill>
                <a:cs typeface="Lotus" panose="00000400000000000000" pitchFamily="2" charset="-78"/>
              </a:rPr>
              <a:t> </a:t>
            </a:r>
            <a:endParaRPr lang="ar-SA" altLang="en-US">
              <a:solidFill>
                <a:srgbClr val="0000FF"/>
              </a:solidFill>
              <a:cs typeface="Lotus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32B48-3920-4AC7-B82E-51D166ABF6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10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EF2C4E-65E7-4DB6-A50A-E9775FCE0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93A690-9C5D-4E1B-9328-2F2F691DDC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55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1DFB3E-82C6-41CC-802F-6864C3F5F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4AF0C-083C-4A85-B6BC-A04F48C28E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99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8446AA-F333-4329-8ACD-64701762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SA" altLang="en-US">
                <a:solidFill>
                  <a:srgbClr val="0000FF"/>
                </a:solidFill>
                <a:cs typeface="Lotus" panose="00000400000000000000" pitchFamily="2" charset="-78"/>
              </a:rPr>
              <a:t>انواع جرثقيل</a:t>
            </a:r>
            <a:r>
              <a:rPr lang="en-US" altLang="en-US">
                <a:solidFill>
                  <a:srgbClr val="0000FF"/>
                </a:solidFill>
                <a:cs typeface="Lotus" panose="00000400000000000000" pitchFamily="2" charset="-78"/>
              </a:rPr>
              <a:t> </a:t>
            </a:r>
            <a:endParaRPr lang="ar-SA" altLang="en-US">
              <a:solidFill>
                <a:srgbClr val="0000FF"/>
              </a:solidFill>
              <a:cs typeface="Lotus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09A87-7DA4-448F-B24C-A803A92EBD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03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8459AA-8558-431B-AED1-60A1C9F1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FADFBD-9D9D-47F7-8856-7F19D817D6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57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F23AFB-3076-49EA-9CEF-D4BCB35D5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AF1600-366A-456D-874E-740F9D383D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60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8D8F00-4D1C-4B22-A9AA-9FE4C120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altLang="en-US">
                <a:solidFill>
                  <a:srgbClr val="FF0000"/>
                </a:solidFill>
                <a:cs typeface="Zar" panose="00000400000000000000" pitchFamily="2" charset="-78"/>
              </a:rPr>
              <a:t>بوم و متعلقات آن</a:t>
            </a:r>
            <a:endParaRPr lang="en-US" altLang="en-US">
              <a:solidFill>
                <a:srgbClr val="FF0000"/>
              </a:solidFill>
              <a:cs typeface="Zar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7DD92-A4BB-484D-8996-D38E30B41B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12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9317E5-776B-45B2-AC73-6424DF130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2FFF4-023C-463E-A1D6-2BAAB9CE83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C8F7BC-2E26-40D4-B35E-9AA3608C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27532-7386-42AA-915A-1BA23B5FB4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2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F46461-1C3C-4432-AF11-5E7A4868B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E5792-1A7E-491B-8EA6-918CD65A64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76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2E1BF9-596F-4F03-A339-BA44341F7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SA" altLang="en-US" sz="4000" b="1">
                <a:solidFill>
                  <a:srgbClr val="FF0000"/>
                </a:solidFill>
                <a:latin typeface="Alborz Badr" pitchFamily="2" charset="2"/>
                <a:cs typeface="Lotus" panose="00000400000000000000" pitchFamily="2" charset="-78"/>
              </a:rPr>
              <a:t>مقدمه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6878-639C-465F-A905-6EAB70345B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5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F4569A-3E2C-4B8B-AB99-67910E68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0000FF"/>
                </a:solidFill>
                <a:cs typeface="Zar" panose="00000400000000000000" pitchFamily="2" charset="-78"/>
              </a:rPr>
              <a:t>Mobile  Cranes </a:t>
            </a:r>
            <a:r>
              <a:rPr lang="ar-SA" altLang="en-US" sz="4000">
                <a:solidFill>
                  <a:srgbClr val="0000FF"/>
                </a:solidFill>
                <a:cs typeface="Zar" panose="00000400000000000000" pitchFamily="2" charset="-78"/>
              </a:rPr>
              <a:t>انواع جرثقيل خودرو </a:t>
            </a:r>
            <a:endParaRPr lang="en-US" altLang="en-US" sz="4000">
              <a:solidFill>
                <a:srgbClr val="0000FF"/>
              </a:solidFill>
              <a:cs typeface="Zar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D7772-D044-4ECB-AF55-C572D6FBC3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1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F487EF-C56F-4092-9368-80327976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72CAA-11D8-4734-8FE6-FC4608094A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88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EC73BC-94B6-42BC-8046-56B52948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4000">
                <a:solidFill>
                  <a:srgbClr val="0000FF"/>
                </a:solidFill>
                <a:cs typeface="Zar" panose="00000400000000000000" pitchFamily="2" charset="-78"/>
              </a:rPr>
              <a:t>Mobile  Cranes </a:t>
            </a:r>
            <a:r>
              <a:rPr lang="ar-SA" altLang="en-US" sz="4000">
                <a:solidFill>
                  <a:srgbClr val="0000FF"/>
                </a:solidFill>
                <a:cs typeface="Zar" panose="00000400000000000000" pitchFamily="2" charset="-78"/>
              </a:rPr>
              <a:t>انواع جرثقيل خودرو </a:t>
            </a:r>
            <a:endParaRPr lang="en-US" altLang="en-US" sz="4000">
              <a:solidFill>
                <a:srgbClr val="0000FF"/>
              </a:solidFill>
              <a:cs typeface="Zar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BB5B36-62CA-46EB-BAB3-7D629300C4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15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75BE9E-D591-4B24-BB81-68150D9B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9A975A-DB9E-4E3F-AFC3-BC5EA1D4B3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60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22D8BF-C63B-4473-B7DA-B833CFE6E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59B3D-6B61-4C61-9FE0-22A1481E37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76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7EE7D6-F86E-41A0-B2DB-1D236A02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1F19B-199B-41C2-B302-F969B7A666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79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521D5B-A8DA-41B6-B3B1-4CDF90FD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84E45-8CAF-41D6-B61A-5EFCBD1EEF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50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CCC3FF-36E1-4013-ADD1-B1C55C94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67913-32A9-45E5-A17F-1D135AF259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09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5C45CF-96CA-459F-8D0C-B0FCFC5B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22A12-BC00-485E-A393-9A6808FE13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81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D52EF5-D12A-4D73-B970-83C6F078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A794B-3B33-4A24-BF83-6D0CD1F320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3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B1151F-8F16-4281-859B-84566984E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altLang="en-US" sz="4000" b="1" u="sng">
                <a:solidFill>
                  <a:srgbClr val="0000FF"/>
                </a:solidFill>
                <a:latin typeface="Alborz Badr" pitchFamily="2" charset="2"/>
                <a:cs typeface="Lotus" panose="00000400000000000000" pitchFamily="2" charset="-78"/>
              </a:rPr>
              <a:t>عملكرد جرثقيل</a:t>
            </a:r>
            <a:endParaRPr lang="en-US" altLang="en-US" u="sn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6BBE0-B6AC-4B76-9630-B11F0ECE59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07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563E62-FB43-403A-84A5-B29373659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7C83D-C766-4FD8-8B61-DB020F3965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1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680324-5C76-4D00-837C-F0C08AECC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4000">
                <a:solidFill>
                  <a:srgbClr val="0000FF"/>
                </a:solidFill>
                <a:cs typeface="Zar" panose="00000400000000000000" pitchFamily="2" charset="-78"/>
              </a:rPr>
              <a:t>Mobile  Cranes </a:t>
            </a:r>
            <a:r>
              <a:rPr lang="ar-SA" altLang="en-US" sz="4000">
                <a:solidFill>
                  <a:srgbClr val="0000FF"/>
                </a:solidFill>
                <a:cs typeface="Zar" panose="00000400000000000000" pitchFamily="2" charset="-78"/>
              </a:rPr>
              <a:t>انواع جرثقيل خودرو </a:t>
            </a:r>
            <a:endParaRPr lang="en-US" altLang="en-US" sz="4000">
              <a:solidFill>
                <a:srgbClr val="0000FF"/>
              </a:solidFill>
              <a:cs typeface="Zar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1DE87-761C-4191-BC4C-BE54BE3E4B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20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C38B8B-DD09-40CE-90B2-73E6E0C29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4FBE80-5EF9-443E-85A5-DB3931FCA7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74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F55D4C-1EE8-4ED4-82F9-711DF2A1E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E1DF7-94FE-463C-84E8-BD2CEB5A7F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77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76D6D9-EF86-414E-9027-4F4BE1EFC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82A45-3F25-4A83-A773-70FC4B62C6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58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2F8FA1-F0AE-47EC-BFB4-5A0A16C4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9F175C-3B1B-4179-B5DC-334EBAC93A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55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8EDD59-A47E-4E2D-A828-C47688F5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CB873-C790-43C6-899D-516D963996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27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F7AA7E-2509-4315-99EE-405745509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4000">
                <a:solidFill>
                  <a:srgbClr val="0000FF"/>
                </a:solidFill>
                <a:cs typeface="Zar" panose="00000400000000000000" pitchFamily="2" charset="-78"/>
              </a:rPr>
              <a:t>Mobile  Cranes </a:t>
            </a:r>
            <a:r>
              <a:rPr lang="ar-SA" altLang="en-US" sz="4000">
                <a:solidFill>
                  <a:srgbClr val="0000FF"/>
                </a:solidFill>
                <a:cs typeface="Zar" panose="00000400000000000000" pitchFamily="2" charset="-78"/>
              </a:rPr>
              <a:t>انواع جرثقيل خودرو </a:t>
            </a:r>
            <a:endParaRPr lang="en-US" altLang="en-US" sz="4000">
              <a:solidFill>
                <a:srgbClr val="0000FF"/>
              </a:solidFill>
              <a:cs typeface="Zar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98154C-85A2-4805-ADA3-3CCE58CD55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89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860839-934B-4DC8-BF55-33DB8AFAD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8BCC9-AD77-47B4-8FB0-B8F6505231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24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68F0DE-4C63-4E52-9F43-305A01873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83C7B-2549-4C3B-905B-4CFB06D75F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23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A57E10-D30E-406B-B92D-F52A665C3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SA" altLang="en-US">
                <a:solidFill>
                  <a:srgbClr val="0000FF"/>
                </a:solidFill>
                <a:cs typeface="Lotus" panose="00000400000000000000" pitchFamily="2" charset="-78"/>
              </a:rPr>
              <a:t>انواع جرثقيل</a:t>
            </a:r>
            <a:r>
              <a:rPr lang="en-US" altLang="en-US">
                <a:solidFill>
                  <a:srgbClr val="0000FF"/>
                </a:solidFill>
                <a:cs typeface="Lotus" panose="00000400000000000000" pitchFamily="2" charset="-78"/>
              </a:rPr>
              <a:t> </a:t>
            </a:r>
            <a:endParaRPr lang="ar-SA" altLang="en-US">
              <a:solidFill>
                <a:srgbClr val="0000FF"/>
              </a:solidFill>
              <a:cs typeface="Lotus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5F11A-75F4-4CB3-931F-93E1D10FA2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01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434DCA-895E-46EF-957A-E1A4EA795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5B5E96-5C1B-4927-B61A-56DEACAA82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E5FAC2-B5D5-4D1D-955D-741B1E04F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4C8BB-BA41-4DCC-AC26-DAB47FEAF5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80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85C14E-5C63-43C1-9EB8-413BE2B2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4000">
                <a:solidFill>
                  <a:srgbClr val="0000FF"/>
                </a:solidFill>
                <a:cs typeface="Zar" panose="00000400000000000000" pitchFamily="2" charset="-78"/>
              </a:rPr>
              <a:t>Mobile  Cranes </a:t>
            </a:r>
            <a:r>
              <a:rPr lang="ar-SA" altLang="en-US" sz="4000">
                <a:solidFill>
                  <a:srgbClr val="0000FF"/>
                </a:solidFill>
                <a:cs typeface="Zar" panose="00000400000000000000" pitchFamily="2" charset="-78"/>
              </a:rPr>
              <a:t>انواع جرثقيل خودرو </a:t>
            </a:r>
            <a:endParaRPr lang="en-US" altLang="en-US" sz="4000">
              <a:solidFill>
                <a:srgbClr val="0000FF"/>
              </a:solidFill>
              <a:cs typeface="Zar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383B1-421C-4F4A-A14B-3598C901AA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05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A858F8-6107-480B-8AC2-C6AFBB6A6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4A1F4-C35E-4472-9B96-322E075262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19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0C0A0B-3A9C-4B66-B7E3-DE684AFF1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B31A5-589C-47B5-8328-6F21B555C6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21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9F6F9C-F11C-42FC-87E7-DA38686A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E9985-034B-4380-A65F-6D23BF4588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966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6B507A-445A-4DBD-B03B-C9995B26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89A25-472F-480C-9555-EFCFA89275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1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BAE96E-B4E8-4064-B735-8E319B15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79303-6BC1-4BE7-82CB-CF66DE7F1B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94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FBCDDA-C8E4-4A3A-A088-09EE1B211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2DB806-9AC1-470D-BBA9-A9C5114681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38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D6033E-4AFA-4209-BAE1-D63F15B8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D6AA6-5D1A-4DCF-AF7E-0CACA4118C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67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6EF59C-258C-4C9B-BF7F-3A40EB1EC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FF5E0-43FB-4570-848B-AB2191BDE7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946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E7A422-3787-414D-AA2A-457FE6301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124F3-7EEC-4B45-848C-4B740BF339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80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B31F95-699D-45D0-83DC-0FF3BB9A9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390104-51AC-4B2F-B277-118C8A00F9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332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E11F0B-1809-4D6C-B551-02E7F6C8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022D5-B3D1-4307-A85A-86E45A0860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258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29F70D-B984-442A-A124-106D6A77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5C180-5F1A-46C8-90E3-E5DEF2A66F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626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FFC8CE-76F0-4568-85CF-CCA4E092C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077E7-6DB5-4CF6-A39E-BD04FDFE15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052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05DBEF-3788-4C60-BA50-D97497B1F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A6394-6727-47DF-9734-1AB5D66246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55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BFE721-03A3-4C56-B3CB-EB447E873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DA3AB-FB00-48D7-9518-12BFED190F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070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307D86-FB4E-4DF9-A3EE-C4B9404B0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3A5E37-FF9C-4D35-9883-BC1830A12B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15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30C5A8-3966-40FB-B540-E43FD0F2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SA" altLang="en-US">
                <a:solidFill>
                  <a:srgbClr val="0000FF"/>
                </a:solidFill>
                <a:cs typeface="Lotus" panose="00000400000000000000" pitchFamily="2" charset="-78"/>
              </a:rPr>
              <a:t>انواع جرثقيل</a:t>
            </a:r>
            <a:r>
              <a:rPr lang="en-US" altLang="en-US">
                <a:solidFill>
                  <a:srgbClr val="0000FF"/>
                </a:solidFill>
                <a:cs typeface="Lotus" panose="00000400000000000000" pitchFamily="2" charset="-78"/>
              </a:rPr>
              <a:t> </a:t>
            </a:r>
            <a:endParaRPr lang="ar-SA" altLang="en-US">
              <a:solidFill>
                <a:srgbClr val="0000FF"/>
              </a:solidFill>
              <a:cs typeface="Lotus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7B439-8F21-458A-A03F-045E8CC5ED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672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9A07AC-FA19-46C5-B83F-F46050B82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670E0-492E-4DE2-B045-562F72658A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02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1A58BE-D6C2-479C-B2FD-D458F6D3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2E0D3-EA70-4834-988F-9F12C3A6D5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215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94808D-15BD-4F2B-83EE-AF8289CC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CEAB-093A-46E2-AD02-2EB87F7092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866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F524F8-8C1B-4210-81A0-554E0C6F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70C01-8945-40D5-B37F-E7BCD785B9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55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A0ED89-3770-41A8-85C2-24D078DF5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B4982-3177-40CE-B603-FF32CDD995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734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E4720C-A18C-4801-9469-B6E540E4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65DEA6-F8FF-4312-8ABD-F665346FB4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059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183BC9-E301-4AEF-A855-4078D51FC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68F17-FBB1-41DB-9516-C55ED9BB24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238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B421C5-2FBE-4C54-9EAC-2C6761A04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C6B5B-32A3-4F2D-96E3-A2F66E3DCD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025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470474-A8B9-47CD-B4E7-81664D01F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B3989-D226-41C2-BF1D-4DCE07DE82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299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9EAC9E-8D33-410D-9C4A-C9DC412CC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B80E8-4BB5-41BC-A1E2-29BBB751E7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21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65D056-5EF6-4542-A2B5-5075798D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4B2495-1A49-47F6-A9DD-1144E918EA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904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ACD4A7-5FF6-413B-B252-00076925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AC1F1-B205-48A0-B509-08A5D9E79D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95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126E04-901B-4E46-B500-57961BD5E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SA" altLang="en-US">
                <a:solidFill>
                  <a:srgbClr val="0000FF"/>
                </a:solidFill>
                <a:cs typeface="Lotus" panose="00000400000000000000" pitchFamily="2" charset="-78"/>
              </a:rPr>
              <a:t>انواع جرثقيل</a:t>
            </a:r>
            <a:r>
              <a:rPr lang="en-US" altLang="en-US">
                <a:solidFill>
                  <a:srgbClr val="0000FF"/>
                </a:solidFill>
                <a:cs typeface="Lotus" panose="00000400000000000000" pitchFamily="2" charset="-78"/>
              </a:rPr>
              <a:t> </a:t>
            </a:r>
            <a:endParaRPr lang="ar-SA" altLang="en-US">
              <a:solidFill>
                <a:srgbClr val="0000FF"/>
              </a:solidFill>
              <a:cs typeface="Lotus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3A584-298A-423D-838D-A7C531EAAF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813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95937F-B71F-4EDC-B692-7D957C32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3CD7D-70E2-40A4-971C-912E0D8B30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455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3C0BDB-6C99-4ADF-AF1F-2A3533EF7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20B79-78F5-4FCE-B7BD-4C94EA51A0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961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04F4C5-CF16-47DB-BB90-625DA49F2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3F69E-C70B-471E-A2C5-3B628FBF12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53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47720B-AB2B-4401-B03D-F1A7220B8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7C5BE-3CFD-4942-862C-7D1B4477C7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35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B64647-5775-43EF-8FBE-67103B29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444482-860F-4C51-9C3A-46E30EFC3C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5A93EF-4036-4A52-BED8-859BC6E3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34899-0231-48AA-B352-B62BD9225A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83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EEFF9F-3358-487F-A5D7-8B9D597A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FFA64A-7A0F-4746-A7C9-BC2C7C09C9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021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05C02B-A285-4384-AE38-8220589C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tx1"/>
                </a:solidFill>
              </a:rPr>
              <a:t>Richier 1296SE</a:t>
            </a:r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C04E4B-AF93-49DA-A7B3-A62F84E7D0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635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C528F9-33D2-4461-8667-E075599B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0EF443-D25B-467A-9297-1CAA98445D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155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FC91F3-FC5C-4828-8AD9-EEEF6B6E2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240000"/>
              </a:lnSpc>
            </a:pPr>
            <a:r>
              <a:rPr lang="ar-SA" altLang="en-US">
                <a:solidFill>
                  <a:srgbClr val="FF0000"/>
                </a:solidFill>
              </a:rPr>
              <a:t>عوامل مؤثر در انتخاب بين</a:t>
            </a:r>
            <a:br>
              <a:rPr lang="ar-SA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0000FF"/>
                </a:solidFill>
              </a:rPr>
              <a:t>Tower Cranes</a:t>
            </a:r>
            <a:r>
              <a:rPr lang="en-US" altLang="en-US">
                <a:solidFill>
                  <a:srgbClr val="FF0000"/>
                </a:solidFill>
              </a:rPr>
              <a:t> &amp; </a:t>
            </a:r>
            <a:r>
              <a:rPr lang="en-US" altLang="en-US">
                <a:solidFill>
                  <a:srgbClr val="0000FF"/>
                </a:solidFill>
              </a:rPr>
              <a:t>Mobile Cranes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AF81E-C811-4F53-A8D6-95744EA66B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50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DBA85C-396B-41F3-BA73-B832855A0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CEF00-AC19-4A81-9FEA-447AEC7803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216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2163DE-C9B1-484C-88F0-58B730DC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1D7BF-EA35-425A-9340-EF205CB1CD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88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001E39-362E-4B35-9BC4-DD3541084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E3BB2-72DA-42E4-9FB0-A8401AFE26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762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54536C-196C-457F-842F-126E49AF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AC4EBD-6900-4AB0-8EE9-2FF7F1BF14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185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75BCF9-A1DB-424C-8119-55AEFA2F1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7A525-810A-4D37-BC50-AA1E3F619C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516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114B5C-2D77-4693-8036-A1CAC899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397AF-CD38-4AA1-8D2B-7D4446CCDF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155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151329-93A7-45AD-9CC9-18EF987BA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178DD-D382-40EB-94D1-4D5DD5266E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619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FD84F1-BD6F-488A-80B9-E946531E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DBE40-05CA-4BF8-A406-61168FB38C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755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FEE9CC-E474-47FD-91DC-553828C00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E1D00-3F34-486A-B6EE-BBCFB41BF7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281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46C25C-CBA8-40E3-A49F-DDAC54877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39D5A-FF3F-47AE-8161-E02CB9B13B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030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3CE660-AA26-4338-8502-6DA5EA08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9EEC5-6741-46B7-81AC-F6AC9E2B22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12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3E2E28-6B33-44CC-897D-85DD2FBD4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097E0-565D-4EFD-AB4F-7EAF621533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143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6D170B-9CA0-486A-B8D8-B15619DF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132730-5D23-43DB-A5D0-D4E50D3D99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799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AB3C84-3669-458A-840E-55BB1DA9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1802F-AA68-4E65-A43F-6B8C12FD74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14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</Words>
  <Application>Microsoft Office PowerPoint</Application>
  <PresentationFormat>A4 Paper (210x297 mm)</PresentationFormat>
  <Paragraphs>15</Paragraphs>
  <Slides>91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Alborz Badr</vt:lpstr>
      <vt:lpstr>Arial</vt:lpstr>
      <vt:lpstr>Calibri</vt:lpstr>
      <vt:lpstr>Calibri Light</vt:lpstr>
      <vt:lpstr>Office Theme</vt:lpstr>
      <vt:lpstr>PowerPoint Presentation</vt:lpstr>
      <vt:lpstr>مقدمه</vt:lpstr>
      <vt:lpstr>عملكرد جرثقيل</vt:lpstr>
      <vt:lpstr>انواع جرثقيل </vt:lpstr>
      <vt:lpstr>PowerPoint Presentation</vt:lpstr>
      <vt:lpstr>PowerPoint Presentation</vt:lpstr>
      <vt:lpstr>انواع جرثقيل </vt:lpstr>
      <vt:lpstr>PowerPoint Presentation</vt:lpstr>
      <vt:lpstr>PowerPoint Presentation</vt:lpstr>
      <vt:lpstr>انواع جرثقيل </vt:lpstr>
      <vt:lpstr>PowerPoint Presentation</vt:lpstr>
      <vt:lpstr>PowerPoint Presentation</vt:lpstr>
      <vt:lpstr>انواع جرثقيل </vt:lpstr>
      <vt:lpstr>PowerPoint Presentation</vt:lpstr>
      <vt:lpstr>PowerPoint Presentation</vt:lpstr>
      <vt:lpstr>بوم و متعلقات آن</vt:lpstr>
      <vt:lpstr>PowerPoint Presentation</vt:lpstr>
      <vt:lpstr>PowerPoint Presentation</vt:lpstr>
      <vt:lpstr>PowerPoint Presentation</vt:lpstr>
      <vt:lpstr>Mobile  Cranes انواع جرثقيل خودرو </vt:lpstr>
      <vt:lpstr>PowerPoint Presentation</vt:lpstr>
      <vt:lpstr>Mobile  Cranes انواع جرثقيل خودرو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 Cranes انواع جرثقيل خودرو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 Cranes انواع جرثقيل خودرو </vt:lpstr>
      <vt:lpstr>PowerPoint Presentation</vt:lpstr>
      <vt:lpstr>PowerPoint Presentation</vt:lpstr>
      <vt:lpstr>PowerPoint Presentation</vt:lpstr>
      <vt:lpstr>PowerPoint Presentation</vt:lpstr>
      <vt:lpstr>Mobile  Cranes انواع جرثقيل خودرو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انواع جرثقيل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Richier 1296SE</vt:lpstr>
      <vt:lpstr>PowerPoint Presentation</vt:lpstr>
      <vt:lpstr>عوامل مؤثر در انتخاب بين Tower Cranes &amp; Mobile Cranes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Mehdi R</dc:creator>
  <cp:lastModifiedBy>Mehdi R</cp:lastModifiedBy>
  <cp:revision>1</cp:revision>
  <dcterms:created xsi:type="dcterms:W3CDTF">2020-05-26T12:34:17Z</dcterms:created>
  <dcterms:modified xsi:type="dcterms:W3CDTF">2020-05-26T12:34:18Z</dcterms:modified>
</cp:coreProperties>
</file>