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43AD-F627-4E60-8DE2-181F967393A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5629-9982-403E-AEA1-52E5519E1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43AD-F627-4E60-8DE2-181F967393A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5629-9982-403E-AEA1-52E5519E1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مدیریت استراتژیک پروژه</a:t>
            </a:r>
            <a:br>
              <a:rPr lang="fa-IR" smtClean="0"/>
            </a:b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حوزه تمرکز استانداردهای مدیریت پروژه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Nazanin" panose="00000400000000000000" pitchFamily="2" charset="-78"/>
              </a:rPr>
              <a:t>مجموعه استانداردهای موسسه مدیریت پروژه</a:t>
            </a:r>
            <a:br>
              <a:rPr lang="fa-IR" smtClean="0">
                <a:cs typeface="B Nazanin" panose="00000400000000000000" pitchFamily="2" charset="-78"/>
              </a:rPr>
            </a:br>
            <a:r>
              <a:rPr lang="en-US" smtClean="0">
                <a:cs typeface="B Nazanin" panose="00000400000000000000" pitchFamily="2" charset="-78"/>
              </a:rPr>
              <a:t>PMI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فهرست استاندارهای عملی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روند تکاملی </a:t>
            </a:r>
            <a:r>
              <a:rPr lang="en-US" smtClean="0"/>
              <a:t>PMBOK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 ها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31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استاندارد و راهنما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3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استانداردهای</a:t>
            </a:r>
            <a:r>
              <a:rPr lang="fa-IR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IPMA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استانداردهای </a:t>
            </a:r>
            <a:r>
              <a:rPr lang="en-US" smtClean="0"/>
              <a:t>IPMA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2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ICB editions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3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 تاریخچه استاندارد </a:t>
            </a:r>
            <a:r>
              <a:rPr lang="en-US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ICB</a:t>
            </a:r>
            <a:endParaRPr lang="ko-KR" alt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استاندارد چیست؟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7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altLang="ko-KR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بررسی نسخه سوم - استاندارد </a:t>
            </a:r>
            <a:r>
              <a:rPr lang="en-US" altLang="ko-KR" smtClean="0">
                <a:solidFill>
                  <a:srgbClr val="FF0000"/>
                </a:solidFill>
                <a:cs typeface="B Titr" panose="00000700000000000000" pitchFamily="2" charset="-78"/>
              </a:rPr>
              <a:t>ICB</a:t>
            </a:r>
            <a:br>
              <a:rPr lang="en-US" altLang="ko-KR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ko-KR" alt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2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solidFill>
                  <a:srgbClr val="FF0000"/>
                </a:solidFill>
              </a:rPr>
              <a:t>صلاحیت های حرفه ای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22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solidFill>
                  <a:srgbClr val="0070C0"/>
                </a:solidFill>
                <a:cs typeface="B Titr" panose="00000700000000000000" pitchFamily="2" charset="-78"/>
              </a:rPr>
              <a:t>گواهی نامه های اعطایی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1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5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ISO 10006 </a:t>
            </a:r>
            <a:r>
              <a:rPr lang="ar-SA" altLang="en-US" sz="4000" b="1" smtClean="0"/>
              <a:t>استاندارد</a:t>
            </a:r>
            <a:r>
              <a:rPr lang="ar-SA" altLang="en-US" sz="400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9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3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ISO 10006 </a:t>
            </a:r>
            <a:r>
              <a:rPr lang="fa-IR" altLang="en-US" sz="4400" b="1" smtClean="0"/>
              <a:t>مدیریت کیفیت پروژه-</a:t>
            </a:r>
            <a:r>
              <a:rPr lang="ar-SA" altLang="en-US" sz="4400" b="1" smtClean="0"/>
              <a:t> استاندارد</a:t>
            </a:r>
            <a:r>
              <a:rPr lang="ar-SA" altLang="en-US" sz="4400" smtClean="0"/>
              <a:t> </a:t>
            </a:r>
            <a:endParaRPr lang="en-US" alt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8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cs typeface="B Titr" panose="00000700000000000000" pitchFamily="2" charset="-78"/>
              </a:rPr>
              <a:t>ISO 10006</a:t>
            </a:r>
            <a:r>
              <a:rPr lang="en-US" altLang="en-US" smtClean="0">
                <a:cs typeface="B Titr" panose="00000700000000000000" pitchFamily="2" charset="-78"/>
              </a:rPr>
              <a:t> </a:t>
            </a:r>
            <a:r>
              <a:rPr lang="ar-SA" altLang="en-US" b="1" smtClean="0">
                <a:cs typeface="B Titr" panose="00000700000000000000" pitchFamily="2" charset="-78"/>
              </a:rPr>
              <a:t>سازمان ها در</a:t>
            </a:r>
            <a:r>
              <a:rPr lang="en-US" altLang="en-US" smtClean="0">
                <a:cs typeface="B Titr" panose="00000700000000000000" pitchFamily="2" charset="-78"/>
              </a:rPr>
              <a:t> </a:t>
            </a:r>
            <a:endParaRPr lang="en-US" alt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70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نگاه تحلیلی به آینده استانداردهای مدیریت پروژه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بررسی و نتیجه گیری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نیاز به راهنما!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راهنماهای مختلف مدیریت پروژه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برخی استانداردهای بین المللی و ملی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23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맑은 고딕</vt:lpstr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مدیریت استراتژیک پروژه بخش سوم: استانداردهای مدیریت پروژه</vt:lpstr>
      <vt:lpstr>سرفصل ها</vt:lpstr>
      <vt:lpstr>استاندارد و راهنما</vt:lpstr>
      <vt:lpstr>استاندارد چیست؟</vt:lpstr>
      <vt:lpstr>PowerPoint Presentation</vt:lpstr>
      <vt:lpstr>نیاز به راهنما!</vt:lpstr>
      <vt:lpstr>راهنماهای مختلف مدیریت پروژه</vt:lpstr>
      <vt:lpstr>برخی استانداردهای بین المللی و ملی</vt:lpstr>
      <vt:lpstr>PowerPoint Presentation</vt:lpstr>
      <vt:lpstr>حوزه تمرکز استانداردهای مدیریت پروژه</vt:lpstr>
      <vt:lpstr>مجموعه استانداردهای موسسه مدیریت پروژه PMI</vt:lpstr>
      <vt:lpstr>PowerPoint Presentation</vt:lpstr>
      <vt:lpstr>فهرست استاندارهای عملی</vt:lpstr>
      <vt:lpstr>PowerPoint Presentation</vt:lpstr>
      <vt:lpstr>روند تکاملی PMBOK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استانداردهای  IPMA </vt:lpstr>
      <vt:lpstr>استانداردهای IPMA </vt:lpstr>
      <vt:lpstr>ICB editions</vt:lpstr>
      <vt:lpstr> تاریخچه استاندارد ICB</vt:lpstr>
      <vt:lpstr>   بررسی نسخه سوم - استاندارد ICB </vt:lpstr>
      <vt:lpstr>صلاحیت های حرفه ای </vt:lpstr>
      <vt:lpstr>گواهی نامه های اعطایی</vt:lpstr>
      <vt:lpstr>PowerPoint Presentation</vt:lpstr>
      <vt:lpstr>ISO 10006 استاندارد </vt:lpstr>
      <vt:lpstr>PowerPoint Presentation</vt:lpstr>
      <vt:lpstr>ISO 10006 مدیریت کیفیت پروژه- استاندارد </vt:lpstr>
      <vt:lpstr>ISO 10006 سازمان ها در </vt:lpstr>
      <vt:lpstr>نگاه تحلیلی به آینده استانداردهای مدیریت پروژه</vt:lpstr>
      <vt:lpstr>بررسی و نتیجه گیری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استراتژیک پروژه بخش سوم: استانداردهای مدیریت پروژه</dc:title>
  <dc:creator>asus</dc:creator>
  <cp:lastModifiedBy>asus</cp:lastModifiedBy>
  <cp:revision>1</cp:revision>
  <dcterms:created xsi:type="dcterms:W3CDTF">2018-10-22T10:31:17Z</dcterms:created>
  <dcterms:modified xsi:type="dcterms:W3CDTF">2018-10-22T10:31:17Z</dcterms:modified>
</cp:coreProperties>
</file>