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EF6-248C-473F-9126-BCEB2E05FBD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C6CA-DEDB-4991-BED0-02CC4030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DBEF6-248C-473F-9126-BCEB2E05FBD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C6CA-DEDB-4991-BED0-02CC4030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مدیریت و مهندسی ارزش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سرفصل های قوانین و مقررات مهندسی ارزش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نحوه ارزیابی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نحوه ارزیابی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9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کار کلاسی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پروژه تحقیقاتی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نمونه</a:t>
            </a:r>
            <a:br>
              <a:rPr lang="fa-IR" smtClean="0"/>
            </a:br>
            <a:r>
              <a:rPr lang="fa-IR" smtClean="0"/>
              <a:t>عناوین</a:t>
            </a:r>
            <a:br>
              <a:rPr lang="fa-IR" smtClean="0"/>
            </a:br>
            <a:r>
              <a:rPr lang="fa-IR" smtClean="0"/>
              <a:t> تحقیقاتی درس مدیریت نوآوری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مراجع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برترین کتب مدیریت نوآوری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7923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کتب نوآوری در ساخت و ساز</a:t>
            </a:r>
            <a:r>
              <a:rPr lang="en-US" b="1" smtClean="0"/>
              <a:t/>
            </a:r>
            <a:br>
              <a:rPr lang="en-US" b="1" smtClean="0"/>
            </a:br>
            <a:r>
              <a:rPr lang="fa-IR" b="1" smtClean="0"/>
              <a:t>(1)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کتب نوآوری در ساخت و ساز</a:t>
            </a:r>
            <a:r>
              <a:rPr lang="en-US" b="1" smtClean="0"/>
              <a:t/>
            </a:r>
            <a:br>
              <a:rPr lang="en-US" b="1" smtClean="0"/>
            </a:br>
            <a:r>
              <a:rPr lang="fa-IR" b="1" smtClean="0"/>
              <a:t>(2)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7288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کتب نوآوری در ساخت و ساز</a:t>
            </a:r>
            <a:r>
              <a:rPr lang="en-US" b="1" smtClean="0"/>
              <a:t/>
            </a:r>
            <a:br>
              <a:rPr lang="en-US" b="1" smtClean="0"/>
            </a:br>
            <a:r>
              <a:rPr lang="fa-IR" b="1" smtClean="0"/>
              <a:t>(3)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0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مجلات نوآوری ساخت و ساز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مجلات مدیریت نوآوری و تکنولوژی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معرفی مجله</a:t>
            </a:r>
            <a:br>
              <a:rPr lang="fa-IR" smtClean="0"/>
            </a:br>
            <a:r>
              <a:rPr lang="en-US" smtClean="0"/>
              <a:t>Construction Innovation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9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Most Cited Content from Construction Innovation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برخی وبسایت های مدیریت نوآوری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8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69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5400" smtClean="0">
                <a:solidFill>
                  <a:srgbClr val="92D050"/>
                </a:solidFill>
              </a:rPr>
              <a:t>ارکان مهندسی ارزش</a:t>
            </a:r>
            <a:r>
              <a:rPr lang="fa-IR" altLang="en-US" sz="5400" smtClean="0"/>
              <a:t/>
            </a:r>
            <a:br>
              <a:rPr lang="fa-IR" altLang="en-US" sz="5400" smtClean="0"/>
            </a:br>
            <a:r>
              <a:rPr lang="fa-IR" altLang="en-US" sz="5400" smtClean="0"/>
              <a:t/>
            </a:r>
            <a:br>
              <a:rPr lang="fa-IR" altLang="en-US" sz="5400" smtClean="0"/>
            </a:br>
            <a:r>
              <a:rPr lang="fa-IR" altLang="en-US" sz="5400" i="1" smtClean="0">
                <a:solidFill>
                  <a:srgbClr val="FF0000"/>
                </a:solidFill>
              </a:rPr>
              <a:t>کار سنگین  تیمی مستقل، </a:t>
            </a:r>
            <a:br>
              <a:rPr lang="fa-IR" altLang="en-US" sz="5400" i="1" smtClean="0">
                <a:solidFill>
                  <a:srgbClr val="FF0000"/>
                </a:solidFill>
              </a:rPr>
            </a:br>
            <a:r>
              <a:rPr lang="fa-IR" altLang="en-US" sz="5400" i="1" smtClean="0">
                <a:solidFill>
                  <a:srgbClr val="FF0000"/>
                </a:solidFill>
              </a:rPr>
              <a:t> نظام مند، خلاقانه و هم افزایانه</a:t>
            </a:r>
            <a:endParaRPr lang="fa-IR" altLang="en-US" dirty="0" smtClean="0">
              <a:cs typeface="B 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08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2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1260"/>
      </p:ext>
    </p:extLst>
  </p:cSld>
  <p:clrMapOvr>
    <a:masterClrMapping/>
  </p:clrMapOvr>
  <p:transition advTm="51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سرفصل ها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7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بخش دوم-خلاقیت و نوآوری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سرفصل های کار تیمی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سرفصل های برنامه کار ارزش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 Titr</vt:lpstr>
      <vt:lpstr>Calibri</vt:lpstr>
      <vt:lpstr>Calibri Light</vt:lpstr>
      <vt:lpstr>Times New Roman</vt:lpstr>
      <vt:lpstr>Office Theme</vt:lpstr>
      <vt:lpstr>مدیریت و مهندسی ارزش</vt:lpstr>
      <vt:lpstr>PowerPoint Presentation</vt:lpstr>
      <vt:lpstr>ارکان مهندسی ارزش  کار سنگین  تیمی مستقل،   نظام مند، خلاقانه و هم افزایانه</vt:lpstr>
      <vt:lpstr>PowerPoint Presentation</vt:lpstr>
      <vt:lpstr>PowerPoint Presentation</vt:lpstr>
      <vt:lpstr>سرفصل ها</vt:lpstr>
      <vt:lpstr>بخش دوم-خلاقیت و نوآوری</vt:lpstr>
      <vt:lpstr>سرفصل های کار تیمی</vt:lpstr>
      <vt:lpstr>سرفصل های برنامه کار ارزش</vt:lpstr>
      <vt:lpstr>سرفصل های قوانین و مقررات مهندسی ارزش</vt:lpstr>
      <vt:lpstr>نحوه ارزیابی</vt:lpstr>
      <vt:lpstr>نحوه ارزیابی </vt:lpstr>
      <vt:lpstr>کار کلاسی </vt:lpstr>
      <vt:lpstr>پروژه تحقیقاتی</vt:lpstr>
      <vt:lpstr>نمونه عناوین  تحقیقاتی درس مدیریت نوآوری</vt:lpstr>
      <vt:lpstr>مراجع</vt:lpstr>
      <vt:lpstr>برترین کتب مدیریت نوآوری</vt:lpstr>
      <vt:lpstr>کتب نوآوری در ساخت و ساز (1)</vt:lpstr>
      <vt:lpstr>کتب نوآوری در ساخت و ساز (2)</vt:lpstr>
      <vt:lpstr>کتب نوآوری در ساخت و ساز (3)</vt:lpstr>
      <vt:lpstr>مجلات نوآوری ساخت و ساز </vt:lpstr>
      <vt:lpstr>مجلات مدیریت نوآوری و تکنولوژی </vt:lpstr>
      <vt:lpstr>معرفی مجله Construction Innovation</vt:lpstr>
      <vt:lpstr>Most Cited Content from Construction Innovation</vt:lpstr>
      <vt:lpstr>برخی وبسایت های مدیریت نوآوری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و مهندسی ارزش</dc:title>
  <dc:creator>ArmanSara</dc:creator>
  <cp:lastModifiedBy>ArmanSara</cp:lastModifiedBy>
  <cp:revision>1</cp:revision>
  <dcterms:created xsi:type="dcterms:W3CDTF">2020-02-18T11:26:23Z</dcterms:created>
  <dcterms:modified xsi:type="dcterms:W3CDTF">2020-02-18T11:26:23Z</dcterms:modified>
</cp:coreProperties>
</file>