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866-B810-4F35-827D-7BAD458F6CB9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7419-AA68-438E-8F48-F89E67C9F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9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4C866-B810-4F35-827D-7BAD458F6CB9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17419-AA68-438E-8F48-F89E67C9F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1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mtClean="0"/>
              <a:t>معرفی درس</a:t>
            </a:r>
            <a:br>
              <a:rPr lang="fa-IR" smtClean="0"/>
            </a:br>
            <a:r>
              <a:rPr lang="fa-IR" smtClean="0"/>
              <a:t>توسعه پایدار ساخت و ساز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04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56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8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سرفصل های درس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07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رشد، پیشرفت و توسعه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44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مفاهیم و مبانی  توسعه پایدار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92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ارزیابی زیست محیطی طرح های عمرانی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80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مدیریت پایدار در ساخت و ساز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32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ساختمان سبز، پایدار، انرژی صفر، کم کربن و...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29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توسعه پایدار و مدیریت پروژه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04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فهرست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8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33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نحوه ارزیابی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35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دوره های دانشگاهی به سمت مدیریت ساخت پایدار رفته اند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13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عناوین دروس گرایش طراحی و ساخت پایدار استنفورد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18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عناوین دروس ساخت پایدار دانشگاه </a:t>
            </a:r>
            <a:r>
              <a:rPr lang="en-US" smtClean="0"/>
              <a:t>Graz</a:t>
            </a:r>
            <a:r>
              <a:rPr lang="fa-IR" smtClean="0"/>
              <a:t> </a:t>
            </a:r>
            <a:r>
              <a:rPr lang="en-US" smtClean="0"/>
              <a:t>TU</a:t>
            </a:r>
            <a:r>
              <a:rPr lang="fa-IR" smtClean="0"/>
              <a:t> استرالیا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21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برخی مراکز و برنامه های وابسته به گروه ساخت پایدار در دنیا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40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نمونه عناوین کارهای تحقیقاتی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15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عناوین تعدادی از پایان نامه های داخلی توسعه پایدار ساخت-1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44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عناوین تعدادی از پایان نامه های داخلی توسعه پایدار ساخت-2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02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عناوین برخی کارهای در حال انجام-1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91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عناوین برخی کارهای در حال انجام-2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48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پیشنهادهایی برای تحقیق این درس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50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منابع و مآخذ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27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مجلات معتبر توسعه پایدار و محیط زیست در ساخت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20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کتاب های فارسی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9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Titr" panose="00000700000000000000" pitchFamily="2" charset="-78"/>
              </a:rPr>
              <a:t>آنچه در دنیا موجب نگرانی است</a:t>
            </a:r>
            <a:endParaRPr lang="fa-IR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8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z="14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15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80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mtClean="0">
                <a:cs typeface="B Titr" panose="00000700000000000000" pitchFamily="2" charset="-78"/>
              </a:rPr>
              <a:t>آلودگی شدید هوا - 66  برابر حد مجاز - اهواز – بهمن 1393</a:t>
            </a:r>
            <a:endParaRPr lang="fa-IR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1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خشکسالی و بحران منابع آب-ارومیه-بختگان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4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46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Widescreen</PresentationFormat>
  <Paragraphs>26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B Titr</vt:lpstr>
      <vt:lpstr>Calibri</vt:lpstr>
      <vt:lpstr>Calibri Light</vt:lpstr>
      <vt:lpstr>Times New Roman</vt:lpstr>
      <vt:lpstr>Office Theme</vt:lpstr>
      <vt:lpstr>معرفی درس توسعه پایدار ساخت و ساز</vt:lpstr>
      <vt:lpstr>فهرست</vt:lpstr>
      <vt:lpstr>PowerPoint Presentation</vt:lpstr>
      <vt:lpstr>آنچه در دنیا موجب نگرانی است</vt:lpstr>
      <vt:lpstr>PowerPoint Presentation</vt:lpstr>
      <vt:lpstr>PowerPoint Presentation</vt:lpstr>
      <vt:lpstr>آلودگی شدید هوا - 66  برابر حد مجاز - اهواز – بهمن 1393</vt:lpstr>
      <vt:lpstr>خشکسالی و بحران منابع آب-ارومیه-بختگان</vt:lpstr>
      <vt:lpstr>PowerPoint Presentation</vt:lpstr>
      <vt:lpstr>PowerPoint Presentation</vt:lpstr>
      <vt:lpstr>PowerPoint Presentation</vt:lpstr>
      <vt:lpstr>PowerPoint Presentation</vt:lpstr>
      <vt:lpstr>سرفصل های درس</vt:lpstr>
      <vt:lpstr>رشد، پیشرفت و توسعه</vt:lpstr>
      <vt:lpstr>مفاهیم و مبانی  توسعه پایدار</vt:lpstr>
      <vt:lpstr>ارزیابی زیست محیطی طرح های عمرانی</vt:lpstr>
      <vt:lpstr>مدیریت پایدار در ساخت و ساز</vt:lpstr>
      <vt:lpstr>ساختمان سبز، پایدار، انرژی صفر، کم کربن و...</vt:lpstr>
      <vt:lpstr>توسعه پایدار و مدیریت پروژه</vt:lpstr>
      <vt:lpstr>PowerPoint Presentation</vt:lpstr>
      <vt:lpstr>نحوه ارزیابی</vt:lpstr>
      <vt:lpstr>دوره های دانشگاهی به سمت مدیریت ساخت پایدار رفته اند</vt:lpstr>
      <vt:lpstr>عناوین دروس گرایش طراحی و ساخت پایدار استنفورد</vt:lpstr>
      <vt:lpstr>عناوین دروس ساخت پایدار دانشگاه Graz TU استرالیا</vt:lpstr>
      <vt:lpstr>برخی مراکز و برنامه های وابسته به گروه ساخت پایدار در دنیا</vt:lpstr>
      <vt:lpstr>نمونه عناوین کارهای تحقیقاتی</vt:lpstr>
      <vt:lpstr>عناوین تعدادی از پایان نامه های داخلی توسعه پایدار ساخت-1</vt:lpstr>
      <vt:lpstr>عناوین تعدادی از پایان نامه های داخلی توسعه پایدار ساخت-2</vt:lpstr>
      <vt:lpstr>عناوین برخی کارهای در حال انجام-1</vt:lpstr>
      <vt:lpstr>عناوین برخی کارهای در حال انجام-2</vt:lpstr>
      <vt:lpstr>پیشنهادهایی برای تحقیق این درس</vt:lpstr>
      <vt:lpstr>منابع و مآخذ</vt:lpstr>
      <vt:lpstr>مجلات معتبر توسعه پایدار و محیط زیست در ساخت</vt:lpstr>
      <vt:lpstr>کتاب های فارسی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معرفی درس توسعه پایدار ساخت و ساز</dc:title>
  <dc:creator>asus</dc:creator>
  <cp:lastModifiedBy>asus</cp:lastModifiedBy>
  <cp:revision>1</cp:revision>
  <dcterms:created xsi:type="dcterms:W3CDTF">2018-04-09T06:36:21Z</dcterms:created>
  <dcterms:modified xsi:type="dcterms:W3CDTF">2018-04-09T06:36:21Z</dcterms:modified>
</cp:coreProperties>
</file>